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0"/>
  </p:notesMasterIdLst>
  <p:sldIdLst>
    <p:sldId id="256" r:id="rId2"/>
    <p:sldId id="257" r:id="rId3"/>
    <p:sldId id="427" r:id="rId4"/>
    <p:sldId id="428" r:id="rId5"/>
    <p:sldId id="430" r:id="rId6"/>
    <p:sldId id="262" r:id="rId7"/>
    <p:sldId id="431" r:id="rId8"/>
    <p:sldId id="302" r:id="rId9"/>
    <p:sldId id="303" r:id="rId10"/>
    <p:sldId id="432" r:id="rId11"/>
    <p:sldId id="433" r:id="rId12"/>
    <p:sldId id="434" r:id="rId13"/>
    <p:sldId id="258" r:id="rId14"/>
    <p:sldId id="420" r:id="rId15"/>
    <p:sldId id="270" r:id="rId16"/>
    <p:sldId id="271" r:id="rId17"/>
    <p:sldId id="422" r:id="rId18"/>
    <p:sldId id="423" r:id="rId19"/>
    <p:sldId id="424" r:id="rId20"/>
    <p:sldId id="425" r:id="rId21"/>
    <p:sldId id="387" r:id="rId22"/>
    <p:sldId id="388" r:id="rId23"/>
    <p:sldId id="389" r:id="rId24"/>
    <p:sldId id="390" r:id="rId25"/>
    <p:sldId id="391" r:id="rId26"/>
    <p:sldId id="392" r:id="rId27"/>
    <p:sldId id="393" r:id="rId28"/>
    <p:sldId id="394" r:id="rId29"/>
    <p:sldId id="395" r:id="rId30"/>
    <p:sldId id="396" r:id="rId31"/>
    <p:sldId id="397" r:id="rId32"/>
    <p:sldId id="437" r:id="rId33"/>
    <p:sldId id="438" r:id="rId34"/>
    <p:sldId id="439" r:id="rId35"/>
    <p:sldId id="440" r:id="rId36"/>
    <p:sldId id="398" r:id="rId37"/>
    <p:sldId id="441" r:id="rId38"/>
    <p:sldId id="442" r:id="rId39"/>
    <p:sldId id="273" r:id="rId40"/>
    <p:sldId id="312" r:id="rId41"/>
    <p:sldId id="311" r:id="rId42"/>
    <p:sldId id="278" r:id="rId43"/>
    <p:sldId id="313" r:id="rId44"/>
    <p:sldId id="314" r:id="rId45"/>
    <p:sldId id="315" r:id="rId46"/>
    <p:sldId id="316" r:id="rId47"/>
    <p:sldId id="317" r:id="rId48"/>
    <p:sldId id="319" r:id="rId49"/>
    <p:sldId id="318" r:id="rId50"/>
    <p:sldId id="320" r:id="rId51"/>
    <p:sldId id="321" r:id="rId52"/>
    <p:sldId id="322" r:id="rId53"/>
    <p:sldId id="435" r:id="rId54"/>
    <p:sldId id="279" r:id="rId55"/>
    <p:sldId id="291" r:id="rId56"/>
    <p:sldId id="293" r:id="rId57"/>
    <p:sldId id="281" r:id="rId58"/>
    <p:sldId id="282" r:id="rId59"/>
    <p:sldId id="283" r:id="rId60"/>
    <p:sldId id="284" r:id="rId61"/>
    <p:sldId id="285" r:id="rId62"/>
    <p:sldId id="286" r:id="rId63"/>
    <p:sldId id="324" r:id="rId64"/>
    <p:sldId id="325" r:id="rId65"/>
    <p:sldId id="326" r:id="rId66"/>
    <p:sldId id="327" r:id="rId67"/>
    <p:sldId id="328" r:id="rId68"/>
    <p:sldId id="329" r:id="rId69"/>
    <p:sldId id="330" r:id="rId70"/>
    <p:sldId id="331" r:id="rId71"/>
    <p:sldId id="332" r:id="rId72"/>
    <p:sldId id="333" r:id="rId73"/>
    <p:sldId id="436" r:id="rId74"/>
    <p:sldId id="399" r:id="rId75"/>
    <p:sldId id="400" r:id="rId76"/>
    <p:sldId id="401" r:id="rId77"/>
    <p:sldId id="402" r:id="rId78"/>
    <p:sldId id="403" r:id="rId79"/>
    <p:sldId id="404" r:id="rId80"/>
    <p:sldId id="405" r:id="rId81"/>
    <p:sldId id="406" r:id="rId82"/>
    <p:sldId id="407" r:id="rId83"/>
    <p:sldId id="408" r:id="rId84"/>
    <p:sldId id="409" r:id="rId85"/>
    <p:sldId id="410" r:id="rId86"/>
    <p:sldId id="411" r:id="rId87"/>
    <p:sldId id="412" r:id="rId88"/>
    <p:sldId id="413" r:id="rId89"/>
    <p:sldId id="414" r:id="rId90"/>
    <p:sldId id="415" r:id="rId91"/>
    <p:sldId id="416" r:id="rId92"/>
    <p:sldId id="417" r:id="rId93"/>
    <p:sldId id="418" r:id="rId94"/>
    <p:sldId id="419" r:id="rId95"/>
    <p:sldId id="446" r:id="rId96"/>
    <p:sldId id="445" r:id="rId97"/>
    <p:sldId id="444" r:id="rId98"/>
    <p:sldId id="288" r:id="rId9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2B347"/>
    <a:srgbClr val="B9965A"/>
    <a:srgbClr val="8E6D48"/>
    <a:srgbClr val="A9D18E"/>
    <a:srgbClr val="DFCEB3"/>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950" autoAdjust="0"/>
    <p:restoredTop sz="85395" autoAdjust="0"/>
  </p:normalViewPr>
  <p:slideViewPr>
    <p:cSldViewPr snapToGrid="0">
      <p:cViewPr varScale="1">
        <p:scale>
          <a:sx n="83" d="100"/>
          <a:sy n="83" d="100"/>
        </p:scale>
        <p:origin x="132" y="11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ED28DD-A972-4AE0-9639-533CCB6184A3}"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zh-CN" altLang="en-US"/>
        </a:p>
      </dgm:t>
    </dgm:pt>
    <dgm:pt modelId="{6C55C6BB-8A4E-47ED-8B31-AF603DA0DBCD}">
      <dgm:prSet phldrT="[文本]" custT="1"/>
      <dgm:spPr>
        <a:solidFill>
          <a:srgbClr val="A9D18E"/>
        </a:solidFill>
      </dgm:spPr>
      <dgm:t>
        <a:bodyPr/>
        <a:lstStyle/>
        <a:p>
          <a:r>
            <a:rPr lang="zh-CN" altLang="en-US" sz="1800" b="1" i="1" dirty="0">
              <a:latin typeface="幼圆" panose="02010509060101010101" pitchFamily="49" charset="-122"/>
              <a:ea typeface="幼圆" panose="02010509060101010101" pitchFamily="49" charset="-122"/>
            </a:rPr>
            <a:t>不同点：</a:t>
          </a:r>
          <a:r>
            <a:rPr lang="zh-CN" altLang="en-US" sz="1800" dirty="0">
              <a:latin typeface="幼圆" panose="02010509060101010101" pitchFamily="49" charset="-122"/>
              <a:ea typeface="幼圆" panose="02010509060101010101" pitchFamily="49" charset="-122"/>
            </a:rPr>
            <a:t>光照，人的姿态、动作、遮挡情况</a:t>
          </a:r>
        </a:p>
      </dgm:t>
    </dgm:pt>
    <dgm:pt modelId="{55CED4DC-5FEB-4A78-A9AA-BCDE4F78339C}" type="parTrans" cxnId="{F7AC54A5-9F3E-4C28-B0F1-45AAA4592343}">
      <dgm:prSet/>
      <dgm:spPr/>
      <dgm:t>
        <a:bodyPr/>
        <a:lstStyle/>
        <a:p>
          <a:endParaRPr lang="zh-CN" altLang="en-US"/>
        </a:p>
      </dgm:t>
    </dgm:pt>
    <dgm:pt modelId="{674ACD66-E08F-4B87-B945-76E8F3968B82}" type="sibTrans" cxnId="{F7AC54A5-9F3E-4C28-B0F1-45AAA4592343}">
      <dgm:prSet/>
      <dgm:spPr/>
      <dgm:t>
        <a:bodyPr/>
        <a:lstStyle/>
        <a:p>
          <a:endParaRPr lang="zh-CN" altLang="en-US"/>
        </a:p>
      </dgm:t>
    </dgm:pt>
    <dgm:pt modelId="{61433BEE-F87F-42B2-9B33-B89CC9507949}">
      <dgm:prSet phldrT="[文本]" custT="1"/>
      <dgm:spPr/>
      <dgm:t>
        <a:bodyPr/>
        <a:lstStyle/>
        <a:p>
          <a:r>
            <a:rPr lang="zh-CN" altLang="en-US" sz="1800" b="1" dirty="0">
              <a:latin typeface="幼圆" panose="02010509060101010101" pitchFamily="49" charset="-122"/>
              <a:ea typeface="幼圆" panose="02010509060101010101" pitchFamily="49" charset="-122"/>
              <a:cs typeface="+mn-cs"/>
            </a:rPr>
            <a:t>对抗式特征变换</a:t>
          </a:r>
          <a:endParaRPr lang="zh-CN" altLang="en-US" sz="1800" dirty="0">
            <a:latin typeface="幼圆" panose="02010509060101010101" pitchFamily="49" charset="-122"/>
            <a:ea typeface="幼圆" panose="02010509060101010101" pitchFamily="49" charset="-122"/>
          </a:endParaRPr>
        </a:p>
      </dgm:t>
    </dgm:pt>
    <dgm:pt modelId="{0BBA0569-70A7-4E71-95FB-BB44387CA57B}" type="parTrans" cxnId="{113B5084-86F9-4B79-AE23-F8385DA86AEB}">
      <dgm:prSet/>
      <dgm:spPr/>
      <dgm:t>
        <a:bodyPr/>
        <a:lstStyle/>
        <a:p>
          <a:endParaRPr lang="zh-CN" altLang="en-US"/>
        </a:p>
      </dgm:t>
    </dgm:pt>
    <dgm:pt modelId="{0B935D6E-0886-4F63-BDFD-1A558E4CE9CE}" type="sibTrans" cxnId="{113B5084-86F9-4B79-AE23-F8385DA86AEB}">
      <dgm:prSet/>
      <dgm:spPr/>
      <dgm:t>
        <a:bodyPr/>
        <a:lstStyle/>
        <a:p>
          <a:endParaRPr lang="zh-CN" altLang="en-US"/>
        </a:p>
      </dgm:t>
    </dgm:pt>
    <dgm:pt modelId="{3295BE27-14D0-444E-B503-E15133CD6FAB}">
      <dgm:prSet phldrT="[文本]" custT="1"/>
      <dgm:spPr>
        <a:solidFill>
          <a:srgbClr val="B9965A"/>
        </a:solidFill>
      </dgm:spPr>
      <dgm:t>
        <a:bodyPr/>
        <a:lstStyle/>
        <a:p>
          <a:r>
            <a:rPr lang="zh-CN" altLang="en-US" sz="1800" b="1" i="1" dirty="0">
              <a:latin typeface="幼圆" panose="02010509060101010101" pitchFamily="49" charset="-122"/>
              <a:ea typeface="幼圆" panose="02010509060101010101" pitchFamily="49" charset="-122"/>
            </a:rPr>
            <a:t>相同点：</a:t>
          </a:r>
          <a:r>
            <a:rPr lang="en-US" altLang="zh-CN" sz="1800" b="1" i="1" dirty="0">
              <a:latin typeface="幼圆" panose="02010509060101010101" pitchFamily="49" charset="-122"/>
              <a:ea typeface="幼圆" panose="02010509060101010101" pitchFamily="49" charset="-122"/>
            </a:rPr>
            <a:t> </a:t>
          </a:r>
          <a:r>
            <a:rPr lang="zh-CN" altLang="en-US" sz="1800" b="1" i="0" dirty="0">
              <a:latin typeface="幼圆" panose="02010509060101010101" pitchFamily="49" charset="-122"/>
              <a:ea typeface="幼圆" panose="02010509060101010101" pitchFamily="49" charset="-122"/>
            </a:rPr>
            <a:t>部件的相对位置关系</a:t>
          </a:r>
        </a:p>
      </dgm:t>
    </dgm:pt>
    <dgm:pt modelId="{95936F58-A249-4918-9AAB-C6F168FC2F6E}" type="parTrans" cxnId="{FC277E28-D91A-4011-94C3-FE2A86C1C4B2}">
      <dgm:prSet/>
      <dgm:spPr/>
      <dgm:t>
        <a:bodyPr/>
        <a:lstStyle/>
        <a:p>
          <a:endParaRPr lang="zh-CN" altLang="en-US"/>
        </a:p>
      </dgm:t>
    </dgm:pt>
    <dgm:pt modelId="{6AABB88E-87C3-41EC-87C1-D15DE1CE7486}" type="sibTrans" cxnId="{FC277E28-D91A-4011-94C3-FE2A86C1C4B2}">
      <dgm:prSet/>
      <dgm:spPr/>
      <dgm:t>
        <a:bodyPr/>
        <a:lstStyle/>
        <a:p>
          <a:endParaRPr lang="zh-CN" altLang="en-US"/>
        </a:p>
      </dgm:t>
    </dgm:pt>
    <dgm:pt modelId="{56063F7D-BBAE-459C-994E-D108EBE21A62}">
      <dgm:prSet phldrT="[文本]" custT="1"/>
      <dgm:spPr/>
      <dgm:t>
        <a:bodyPr/>
        <a:lstStyle/>
        <a:p>
          <a:r>
            <a:rPr lang="zh-CN" altLang="en-US" sz="1800" b="1" dirty="0">
              <a:latin typeface="幼圆" panose="02010509060101010101" pitchFamily="49" charset="-122"/>
              <a:ea typeface="幼圆" panose="02010509060101010101" pitchFamily="49" charset="-122"/>
              <a:cs typeface="+mn-cs"/>
            </a:rPr>
            <a:t>对抗式结构标签变换</a:t>
          </a:r>
        </a:p>
      </dgm:t>
    </dgm:pt>
    <dgm:pt modelId="{977ED3E9-7A0E-4CC6-B4AD-8A23E7B742D1}" type="parTrans" cxnId="{8F0ABFE1-5AD2-4BC6-8E4B-73E8B868DB59}">
      <dgm:prSet/>
      <dgm:spPr/>
      <dgm:t>
        <a:bodyPr/>
        <a:lstStyle/>
        <a:p>
          <a:endParaRPr lang="zh-CN" altLang="en-US"/>
        </a:p>
      </dgm:t>
    </dgm:pt>
    <dgm:pt modelId="{AEFBF9E6-8ADD-4EB0-A7A6-063B9537312F}" type="sibTrans" cxnId="{8F0ABFE1-5AD2-4BC6-8E4B-73E8B868DB59}">
      <dgm:prSet/>
      <dgm:spPr/>
      <dgm:t>
        <a:bodyPr/>
        <a:lstStyle/>
        <a:p>
          <a:endParaRPr lang="zh-CN" altLang="en-US"/>
        </a:p>
      </dgm:t>
    </dgm:pt>
    <dgm:pt modelId="{B5515E73-F8C5-4786-A78D-51E0213A0149}" type="pres">
      <dgm:prSet presAssocID="{4BED28DD-A972-4AE0-9639-533CCB6184A3}" presName="linear" presStyleCnt="0">
        <dgm:presLayoutVars>
          <dgm:animLvl val="lvl"/>
          <dgm:resizeHandles val="exact"/>
        </dgm:presLayoutVars>
      </dgm:prSet>
      <dgm:spPr/>
      <dgm:t>
        <a:bodyPr/>
        <a:lstStyle/>
        <a:p>
          <a:endParaRPr lang="zh-CN" altLang="en-US"/>
        </a:p>
      </dgm:t>
    </dgm:pt>
    <dgm:pt modelId="{80A2CBBA-EDF2-4CA3-BC13-97F6275E7472}" type="pres">
      <dgm:prSet presAssocID="{6C55C6BB-8A4E-47ED-8B31-AF603DA0DBCD}" presName="parentText" presStyleLbl="node1" presStyleIdx="0" presStyleCnt="2">
        <dgm:presLayoutVars>
          <dgm:chMax val="0"/>
          <dgm:bulletEnabled val="1"/>
        </dgm:presLayoutVars>
      </dgm:prSet>
      <dgm:spPr/>
      <dgm:t>
        <a:bodyPr/>
        <a:lstStyle/>
        <a:p>
          <a:endParaRPr lang="zh-CN" altLang="en-US"/>
        </a:p>
      </dgm:t>
    </dgm:pt>
    <dgm:pt modelId="{3752A357-0237-4E0A-8248-7442410296E7}" type="pres">
      <dgm:prSet presAssocID="{6C55C6BB-8A4E-47ED-8B31-AF603DA0DBCD}" presName="childText" presStyleLbl="revTx" presStyleIdx="0" presStyleCnt="2">
        <dgm:presLayoutVars>
          <dgm:bulletEnabled val="1"/>
        </dgm:presLayoutVars>
      </dgm:prSet>
      <dgm:spPr/>
      <dgm:t>
        <a:bodyPr/>
        <a:lstStyle/>
        <a:p>
          <a:endParaRPr lang="zh-CN" altLang="en-US"/>
        </a:p>
      </dgm:t>
    </dgm:pt>
    <dgm:pt modelId="{26CAD0C0-E110-4E77-9AFB-A385D9E65BC8}" type="pres">
      <dgm:prSet presAssocID="{3295BE27-14D0-444E-B503-E15133CD6FAB}" presName="parentText" presStyleLbl="node1" presStyleIdx="1" presStyleCnt="2" custLinFactNeighborY="-7355">
        <dgm:presLayoutVars>
          <dgm:chMax val="0"/>
          <dgm:bulletEnabled val="1"/>
        </dgm:presLayoutVars>
      </dgm:prSet>
      <dgm:spPr/>
      <dgm:t>
        <a:bodyPr/>
        <a:lstStyle/>
        <a:p>
          <a:endParaRPr lang="zh-CN" altLang="en-US"/>
        </a:p>
      </dgm:t>
    </dgm:pt>
    <dgm:pt modelId="{152EEEBD-8CD5-4824-8805-4AD7E27559FD}" type="pres">
      <dgm:prSet presAssocID="{3295BE27-14D0-444E-B503-E15133CD6FAB}" presName="childText" presStyleLbl="revTx" presStyleIdx="1" presStyleCnt="2">
        <dgm:presLayoutVars>
          <dgm:bulletEnabled val="1"/>
        </dgm:presLayoutVars>
      </dgm:prSet>
      <dgm:spPr/>
      <dgm:t>
        <a:bodyPr/>
        <a:lstStyle/>
        <a:p>
          <a:endParaRPr lang="zh-CN" altLang="en-US"/>
        </a:p>
      </dgm:t>
    </dgm:pt>
  </dgm:ptLst>
  <dgm:cxnLst>
    <dgm:cxn modelId="{8F0ABFE1-5AD2-4BC6-8E4B-73E8B868DB59}" srcId="{3295BE27-14D0-444E-B503-E15133CD6FAB}" destId="{56063F7D-BBAE-459C-994E-D108EBE21A62}" srcOrd="0" destOrd="0" parTransId="{977ED3E9-7A0E-4CC6-B4AD-8A23E7B742D1}" sibTransId="{AEFBF9E6-8ADD-4EB0-A7A6-063B9537312F}"/>
    <dgm:cxn modelId="{FC277E28-D91A-4011-94C3-FE2A86C1C4B2}" srcId="{4BED28DD-A972-4AE0-9639-533CCB6184A3}" destId="{3295BE27-14D0-444E-B503-E15133CD6FAB}" srcOrd="1" destOrd="0" parTransId="{95936F58-A249-4918-9AAB-C6F168FC2F6E}" sibTransId="{6AABB88E-87C3-41EC-87C1-D15DE1CE7486}"/>
    <dgm:cxn modelId="{E7528024-58F9-459B-A8CE-03CF074023A0}" type="presOf" srcId="{6C55C6BB-8A4E-47ED-8B31-AF603DA0DBCD}" destId="{80A2CBBA-EDF2-4CA3-BC13-97F6275E7472}" srcOrd="0" destOrd="0" presId="urn:microsoft.com/office/officeart/2005/8/layout/vList2"/>
    <dgm:cxn modelId="{D0C08E4F-AAF0-489D-9436-F072B1E83227}" type="presOf" srcId="{4BED28DD-A972-4AE0-9639-533CCB6184A3}" destId="{B5515E73-F8C5-4786-A78D-51E0213A0149}" srcOrd="0" destOrd="0" presId="urn:microsoft.com/office/officeart/2005/8/layout/vList2"/>
    <dgm:cxn modelId="{113B5084-86F9-4B79-AE23-F8385DA86AEB}" srcId="{6C55C6BB-8A4E-47ED-8B31-AF603DA0DBCD}" destId="{61433BEE-F87F-42B2-9B33-B89CC9507949}" srcOrd="0" destOrd="0" parTransId="{0BBA0569-70A7-4E71-95FB-BB44387CA57B}" sibTransId="{0B935D6E-0886-4F63-BDFD-1A558E4CE9CE}"/>
    <dgm:cxn modelId="{88BA41DB-4224-49DE-9D7B-D137718393BF}" type="presOf" srcId="{3295BE27-14D0-444E-B503-E15133CD6FAB}" destId="{26CAD0C0-E110-4E77-9AFB-A385D9E65BC8}" srcOrd="0" destOrd="0" presId="urn:microsoft.com/office/officeart/2005/8/layout/vList2"/>
    <dgm:cxn modelId="{F43004A1-264E-4594-AB8F-40127C69925E}" type="presOf" srcId="{56063F7D-BBAE-459C-994E-D108EBE21A62}" destId="{152EEEBD-8CD5-4824-8805-4AD7E27559FD}" srcOrd="0" destOrd="0" presId="urn:microsoft.com/office/officeart/2005/8/layout/vList2"/>
    <dgm:cxn modelId="{84702B69-C1FE-4295-88B4-C29754855304}" type="presOf" srcId="{61433BEE-F87F-42B2-9B33-B89CC9507949}" destId="{3752A357-0237-4E0A-8248-7442410296E7}" srcOrd="0" destOrd="0" presId="urn:microsoft.com/office/officeart/2005/8/layout/vList2"/>
    <dgm:cxn modelId="{F7AC54A5-9F3E-4C28-B0F1-45AAA4592343}" srcId="{4BED28DD-A972-4AE0-9639-533CCB6184A3}" destId="{6C55C6BB-8A4E-47ED-8B31-AF603DA0DBCD}" srcOrd="0" destOrd="0" parTransId="{55CED4DC-5FEB-4A78-A9AA-BCDE4F78339C}" sibTransId="{674ACD66-E08F-4B87-B945-76E8F3968B82}"/>
    <dgm:cxn modelId="{CEEA6616-CE91-4D98-B6EF-4BF7F3AE2C9C}" type="presParOf" srcId="{B5515E73-F8C5-4786-A78D-51E0213A0149}" destId="{80A2CBBA-EDF2-4CA3-BC13-97F6275E7472}" srcOrd="0" destOrd="0" presId="urn:microsoft.com/office/officeart/2005/8/layout/vList2"/>
    <dgm:cxn modelId="{F03CBFCC-3B4A-40CE-90EB-15E8B48E29F4}" type="presParOf" srcId="{B5515E73-F8C5-4786-A78D-51E0213A0149}" destId="{3752A357-0237-4E0A-8248-7442410296E7}" srcOrd="1" destOrd="0" presId="urn:microsoft.com/office/officeart/2005/8/layout/vList2"/>
    <dgm:cxn modelId="{6EFFB699-2808-4081-B4D0-CA549FFB5F97}" type="presParOf" srcId="{B5515E73-F8C5-4786-A78D-51E0213A0149}" destId="{26CAD0C0-E110-4E77-9AFB-A385D9E65BC8}" srcOrd="2" destOrd="0" presId="urn:microsoft.com/office/officeart/2005/8/layout/vList2"/>
    <dgm:cxn modelId="{66E624DB-F4B2-4E3F-B8FD-743FEC786DF5}" type="presParOf" srcId="{B5515E73-F8C5-4786-A78D-51E0213A0149}" destId="{152EEEBD-8CD5-4824-8805-4AD7E27559FD}" srcOrd="3"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A2CBBA-EDF2-4CA3-BC13-97F6275E7472}">
      <dsp:nvSpPr>
        <dsp:cNvPr id="0" name=""/>
        <dsp:cNvSpPr/>
      </dsp:nvSpPr>
      <dsp:spPr>
        <a:xfrm>
          <a:off x="0" y="2018"/>
          <a:ext cx="5883323" cy="561600"/>
        </a:xfrm>
        <a:prstGeom prst="roundRect">
          <a:avLst/>
        </a:prstGeom>
        <a:solidFill>
          <a:srgbClr val="A9D18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zh-CN" altLang="en-US" sz="1800" b="1" i="1" kern="1200" dirty="0">
              <a:latin typeface="幼圆" panose="02010509060101010101" pitchFamily="49" charset="-122"/>
              <a:ea typeface="幼圆" panose="02010509060101010101" pitchFamily="49" charset="-122"/>
            </a:rPr>
            <a:t>不同点：</a:t>
          </a:r>
          <a:r>
            <a:rPr lang="zh-CN" altLang="en-US" sz="1800" kern="1200" dirty="0">
              <a:latin typeface="幼圆" panose="02010509060101010101" pitchFamily="49" charset="-122"/>
              <a:ea typeface="幼圆" panose="02010509060101010101" pitchFamily="49" charset="-122"/>
            </a:rPr>
            <a:t>光照，人的姿态、动作、遮挡情况</a:t>
          </a:r>
        </a:p>
      </dsp:txBody>
      <dsp:txXfrm>
        <a:off x="27415" y="29433"/>
        <a:ext cx="5828493" cy="506770"/>
      </dsp:txXfrm>
    </dsp:sp>
    <dsp:sp modelId="{3752A357-0237-4E0A-8248-7442410296E7}">
      <dsp:nvSpPr>
        <dsp:cNvPr id="0" name=""/>
        <dsp:cNvSpPr/>
      </dsp:nvSpPr>
      <dsp:spPr>
        <a:xfrm>
          <a:off x="0" y="563618"/>
          <a:ext cx="5883323" cy="496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796"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zh-CN" altLang="en-US" sz="1800" b="1" kern="1200" dirty="0">
              <a:latin typeface="幼圆" panose="02010509060101010101" pitchFamily="49" charset="-122"/>
              <a:ea typeface="幼圆" panose="02010509060101010101" pitchFamily="49" charset="-122"/>
              <a:cs typeface="+mn-cs"/>
            </a:rPr>
            <a:t>对抗式特征变换</a:t>
          </a:r>
          <a:endParaRPr lang="zh-CN" altLang="en-US" sz="1800" kern="1200" dirty="0">
            <a:latin typeface="幼圆" panose="02010509060101010101" pitchFamily="49" charset="-122"/>
            <a:ea typeface="幼圆" panose="02010509060101010101" pitchFamily="49" charset="-122"/>
          </a:endParaRPr>
        </a:p>
      </dsp:txBody>
      <dsp:txXfrm>
        <a:off x="0" y="563618"/>
        <a:ext cx="5883323" cy="496800"/>
      </dsp:txXfrm>
    </dsp:sp>
    <dsp:sp modelId="{26CAD0C0-E110-4E77-9AFB-A385D9E65BC8}">
      <dsp:nvSpPr>
        <dsp:cNvPr id="0" name=""/>
        <dsp:cNvSpPr/>
      </dsp:nvSpPr>
      <dsp:spPr>
        <a:xfrm>
          <a:off x="0" y="1023878"/>
          <a:ext cx="5883323" cy="561600"/>
        </a:xfrm>
        <a:prstGeom prst="roundRect">
          <a:avLst/>
        </a:prstGeom>
        <a:solidFill>
          <a:srgbClr val="B9965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zh-CN" altLang="en-US" sz="1800" b="1" i="1" kern="1200" dirty="0">
              <a:latin typeface="幼圆" panose="02010509060101010101" pitchFamily="49" charset="-122"/>
              <a:ea typeface="幼圆" panose="02010509060101010101" pitchFamily="49" charset="-122"/>
            </a:rPr>
            <a:t>相同点：</a:t>
          </a:r>
          <a:r>
            <a:rPr lang="en-US" altLang="zh-CN" sz="1800" b="1" i="1" kern="1200" dirty="0">
              <a:latin typeface="幼圆" panose="02010509060101010101" pitchFamily="49" charset="-122"/>
              <a:ea typeface="幼圆" panose="02010509060101010101" pitchFamily="49" charset="-122"/>
            </a:rPr>
            <a:t> </a:t>
          </a:r>
          <a:r>
            <a:rPr lang="zh-CN" altLang="en-US" sz="1800" b="1" i="0" kern="1200" dirty="0">
              <a:latin typeface="幼圆" panose="02010509060101010101" pitchFamily="49" charset="-122"/>
              <a:ea typeface="幼圆" panose="02010509060101010101" pitchFamily="49" charset="-122"/>
            </a:rPr>
            <a:t>部件的相对位置关系</a:t>
          </a:r>
        </a:p>
      </dsp:txBody>
      <dsp:txXfrm>
        <a:off x="27415" y="1051293"/>
        <a:ext cx="5828493" cy="506770"/>
      </dsp:txXfrm>
    </dsp:sp>
    <dsp:sp modelId="{152EEEBD-8CD5-4824-8805-4AD7E27559FD}">
      <dsp:nvSpPr>
        <dsp:cNvPr id="0" name=""/>
        <dsp:cNvSpPr/>
      </dsp:nvSpPr>
      <dsp:spPr>
        <a:xfrm>
          <a:off x="0" y="1622018"/>
          <a:ext cx="5883323" cy="496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796"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zh-CN" altLang="en-US" sz="1800" b="1" kern="1200" dirty="0">
              <a:latin typeface="幼圆" panose="02010509060101010101" pitchFamily="49" charset="-122"/>
              <a:ea typeface="幼圆" panose="02010509060101010101" pitchFamily="49" charset="-122"/>
              <a:cs typeface="+mn-cs"/>
            </a:rPr>
            <a:t>对抗式结构标签变换</a:t>
          </a:r>
        </a:p>
      </dsp:txBody>
      <dsp:txXfrm>
        <a:off x="0" y="1622018"/>
        <a:ext cx="5883323" cy="49680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1B92C5-7B3E-452E-94D5-25366D0426D7}" type="datetimeFigureOut">
              <a:rPr lang="zh-CN" altLang="en-US" smtClean="0"/>
              <a:pPr/>
              <a:t>2018/4/24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293E1B-236E-4DB4-AB2F-F8F0C9BB1C42}" type="slidenum">
              <a:rPr lang="zh-CN" altLang="en-US" smtClean="0"/>
              <a:pPr/>
              <a:t>‹#›</a:t>
            </a:fld>
            <a:endParaRPr lang="zh-CN" altLang="en-US"/>
          </a:p>
        </p:txBody>
      </p:sp>
    </p:spTree>
    <p:extLst>
      <p:ext uri="{BB962C8B-B14F-4D97-AF65-F5344CB8AC3E}">
        <p14:creationId xmlns:p14="http://schemas.microsoft.com/office/powerpoint/2010/main" val="20541639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293E1B-236E-4DB4-AB2F-F8F0C9BB1C42}" type="slidenum">
              <a:rPr lang="zh-CN" altLang="en-US" smtClean="0"/>
              <a:pPr/>
              <a:t>1</a:t>
            </a:fld>
            <a:endParaRPr lang="zh-CN" altLang="en-US"/>
          </a:p>
        </p:txBody>
      </p:sp>
    </p:spTree>
    <p:extLst>
      <p:ext uri="{BB962C8B-B14F-4D97-AF65-F5344CB8AC3E}">
        <p14:creationId xmlns:p14="http://schemas.microsoft.com/office/powerpoint/2010/main" val="8877121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Hans" dirty="0"/>
              <a:t>5.</a:t>
            </a:r>
            <a:r>
              <a:rPr lang="zh-Hans" altLang="en-US" dirty="0"/>
              <a:t>修正</a:t>
            </a:r>
            <a:r>
              <a:rPr lang="en-US" altLang="zh-Hans" dirty="0"/>
              <a:t>GAN</a:t>
            </a:r>
            <a:r>
              <a:rPr lang="zh-Hans" altLang="en-US" dirty="0"/>
              <a:t>的对抗</a:t>
            </a:r>
            <a:r>
              <a:rPr lang="en-US" altLang="zh-Hans" dirty="0"/>
              <a:t>loss</a:t>
            </a:r>
            <a:r>
              <a:rPr lang="zh-Hans" altLang="en-US" dirty="0"/>
              <a:t>函数的工作一直进行中，其中最为引人瞩目的的工作是</a:t>
            </a:r>
            <a:r>
              <a:rPr lang="en-US" altLang="zh-Hans" dirty="0" err="1"/>
              <a:t>wgan</a:t>
            </a:r>
            <a:r>
              <a:rPr lang="zh-Hans" altLang="en-US" dirty="0"/>
              <a:t>，此文中证明了优化</a:t>
            </a:r>
            <a:r>
              <a:rPr lang="en-US" altLang="zh-Hans" dirty="0" err="1"/>
              <a:t>wgan</a:t>
            </a:r>
            <a:r>
              <a:rPr lang="zh-Hans" altLang="en-US" dirty="0"/>
              <a:t>中对抗</a:t>
            </a:r>
            <a:r>
              <a:rPr lang="en-US" altLang="zh-Hans" dirty="0"/>
              <a:t>loss</a:t>
            </a:r>
            <a:r>
              <a:rPr lang="zh-Hans" altLang="en-US" dirty="0"/>
              <a:t>近似最小化生成数据分布与真实数据分布之间的</a:t>
            </a:r>
            <a:r>
              <a:rPr lang="en-US" altLang="zh-Hans" dirty="0"/>
              <a:t>Wasserstein</a:t>
            </a:r>
            <a:r>
              <a:rPr lang="zh-Hans" altLang="en-US" dirty="0"/>
              <a:t>距离</a:t>
            </a:r>
            <a:endParaRPr lang="en-US" altLang="zh-Hans" dirty="0"/>
          </a:p>
          <a:p>
            <a:r>
              <a:rPr lang="en-US" altLang="zh-Hans" dirty="0"/>
              <a:t>6.</a:t>
            </a:r>
            <a:r>
              <a:rPr lang="zh-Hans" altLang="en-US" dirty="0"/>
              <a:t>关于判别网络的正则化方式，也一直在进行中，它与前一类工作实际上常常不能分割，要拟合背后的分布度量常常需要对</a:t>
            </a:r>
            <a:r>
              <a:rPr lang="en-US" altLang="zh-Hans" dirty="0"/>
              <a:t>D</a:t>
            </a:r>
            <a:r>
              <a:rPr lang="zh-Hans" altLang="en-US" dirty="0"/>
              <a:t>网络进行正则化。这些工作中</a:t>
            </a:r>
            <a:r>
              <a:rPr lang="en-US" altLang="zh-Hans" dirty="0"/>
              <a:t>SN-GAN</a:t>
            </a:r>
            <a:r>
              <a:rPr lang="zh-Hans" altLang="en-US" dirty="0"/>
              <a:t>提出的谱归一化最为耀眼。可在</a:t>
            </a:r>
            <a:r>
              <a:rPr lang="en-US" altLang="zh-Hans" dirty="0"/>
              <a:t>IMAGENET</a:t>
            </a:r>
            <a:r>
              <a:rPr lang="zh-Hans" altLang="en-US" dirty="0"/>
              <a:t>全库上训练成功。</a:t>
            </a:r>
            <a:endParaRPr lang="en-US" altLang="zh-Hans" dirty="0"/>
          </a:p>
          <a:p>
            <a:r>
              <a:rPr lang="en-US" altLang="zh-Hans" dirty="0"/>
              <a:t>7.</a:t>
            </a:r>
            <a:r>
              <a:rPr lang="zh-Hans" altLang="en-US" dirty="0"/>
              <a:t>由粗糙到细致的生成图像的思想，早也有人研究，而英伟达提出的</a:t>
            </a:r>
            <a:r>
              <a:rPr lang="en-US" altLang="zh-Hans" dirty="0"/>
              <a:t>PG-GAN</a:t>
            </a:r>
            <a:r>
              <a:rPr lang="zh-Hans" altLang="en-US" dirty="0"/>
              <a:t>把这个思想做到极致，是这些工作中最耀眼的工作，可以在</a:t>
            </a:r>
            <a:r>
              <a:rPr lang="en-US" altLang="zh-Hans" dirty="0" err="1"/>
              <a:t>celebA</a:t>
            </a:r>
            <a:r>
              <a:rPr lang="zh-Hans" altLang="en-US" dirty="0"/>
              <a:t>数据库上训练得到</a:t>
            </a:r>
            <a:r>
              <a:rPr lang="en-US" altLang="zh-Hans" dirty="0"/>
              <a:t>1024x1024</a:t>
            </a:r>
            <a:r>
              <a:rPr lang="zh-Hans" altLang="en-US" dirty="0"/>
              <a:t>的高清真实图像</a:t>
            </a:r>
            <a:r>
              <a:rPr lang="en-US" altLang="zh-Hans" dirty="0"/>
              <a:t>.</a:t>
            </a:r>
            <a:r>
              <a:rPr lang="zh-Hans" altLang="en-US" dirty="0"/>
              <a:t>。</a:t>
            </a:r>
            <a:endParaRPr lang="zh-CN" altLang="en-US" dirty="0"/>
          </a:p>
        </p:txBody>
      </p:sp>
      <p:sp>
        <p:nvSpPr>
          <p:cNvPr id="4" name="灯片编号占位符 3"/>
          <p:cNvSpPr>
            <a:spLocks noGrp="1"/>
          </p:cNvSpPr>
          <p:nvPr>
            <p:ph type="sldNum" sz="quarter" idx="10"/>
          </p:nvPr>
        </p:nvSpPr>
        <p:spPr/>
        <p:txBody>
          <a:bodyPr/>
          <a:lstStyle/>
          <a:p>
            <a:fld id="{629A0958-8093-4677-B24F-6148C87027A6}" type="slidenum">
              <a:rPr lang="zh-CN" altLang="en-US" smtClean="0"/>
              <a:pPr/>
              <a:t>24</a:t>
            </a:fld>
            <a:endParaRPr lang="zh-CN" altLang="en-US"/>
          </a:p>
        </p:txBody>
      </p:sp>
    </p:spTree>
    <p:extLst>
      <p:ext uri="{BB962C8B-B14F-4D97-AF65-F5344CB8AC3E}">
        <p14:creationId xmlns:p14="http://schemas.microsoft.com/office/powerpoint/2010/main" val="4326399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err="1">
                <a:latin typeface="Arial Unicode MS" panose="020B0604020202020204" pitchFamily="34" charset="-122"/>
                <a:ea typeface="Arial Unicode MS" panose="020B0604020202020204" pitchFamily="34" charset="-122"/>
                <a:cs typeface="Arial Unicode MS" panose="020B0604020202020204" pitchFamily="34" charset="-122"/>
              </a:rPr>
              <a:t>Miyato</a:t>
            </a:r>
            <a:r>
              <a:rPr lang="en-US" altLang="zh-CN" sz="1200" dirty="0">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sz="1200" dirty="0" err="1">
                <a:latin typeface="Arial Unicode MS" panose="020B0604020202020204" pitchFamily="34" charset="-122"/>
                <a:ea typeface="Arial Unicode MS" panose="020B0604020202020204" pitchFamily="34" charset="-122"/>
                <a:cs typeface="Arial Unicode MS" panose="020B0604020202020204" pitchFamily="34" charset="-122"/>
              </a:rPr>
              <a:t>Takeru</a:t>
            </a:r>
            <a:r>
              <a:rPr lang="en-US" altLang="zh-CN" sz="1200" dirty="0">
                <a:latin typeface="Arial Unicode MS" panose="020B0604020202020204" pitchFamily="34" charset="-122"/>
                <a:ea typeface="Arial Unicode MS" panose="020B0604020202020204" pitchFamily="34" charset="-122"/>
                <a:cs typeface="Arial Unicode MS" panose="020B0604020202020204" pitchFamily="34" charset="-122"/>
              </a:rPr>
              <a:t>, et al. Spectral normalization for generative adversarial networks. In ICLR,  2018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kern="1200" dirty="0" err="1">
                <a:solidFill>
                  <a:schemeClr val="tx1"/>
                </a:solidFill>
                <a:effectLst/>
                <a:latin typeface="+mn-lt"/>
                <a:ea typeface="+mn-ea"/>
                <a:cs typeface="+mn-cs"/>
              </a:rPr>
              <a:t>Chongxuan</a:t>
            </a:r>
            <a:r>
              <a:rPr lang="en-US" altLang="zh-CN" sz="1200" b="0" i="0" kern="1200" dirty="0">
                <a:solidFill>
                  <a:schemeClr val="tx1"/>
                </a:solidFill>
                <a:effectLst/>
                <a:latin typeface="+mn-lt"/>
                <a:ea typeface="+mn-ea"/>
                <a:cs typeface="+mn-cs"/>
              </a:rPr>
              <a:t>, L. et al. </a:t>
            </a:r>
            <a:r>
              <a:rPr lang="en-US" altLang="zh-CN" dirty="0"/>
              <a:t>Triple Generative Adversarial Nets.</a:t>
            </a:r>
            <a:r>
              <a:rPr lang="zh-Hans" altLang="en-US" dirty="0"/>
              <a:t> </a:t>
            </a:r>
            <a:r>
              <a:rPr lang="en-US" altLang="zh-Hans" dirty="0"/>
              <a:t>In</a:t>
            </a:r>
            <a:r>
              <a:rPr lang="zh-Hans" altLang="en-US" dirty="0"/>
              <a:t> </a:t>
            </a:r>
            <a:r>
              <a:rPr lang="en-US" altLang="zh-Hans" dirty="0"/>
              <a:t>NIPS,</a:t>
            </a:r>
            <a:r>
              <a:rPr lang="zh-Hans" altLang="en-US" dirty="0"/>
              <a:t> </a:t>
            </a:r>
            <a:r>
              <a:rPr lang="en-US" altLang="zh-Hans" dirty="0"/>
              <a:t>2017</a:t>
            </a:r>
            <a:endParaRPr lang="en-US" altLang="zh-CN"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kern="1200" dirty="0">
                <a:solidFill>
                  <a:schemeClr val="tx1"/>
                </a:solidFill>
                <a:effectLst/>
                <a:latin typeface="+mn-lt"/>
                <a:ea typeface="+mn-ea"/>
                <a:cs typeface="+mn-cs"/>
              </a:rPr>
              <a:t>Wang, Ting-Chun, et al. </a:t>
            </a:r>
            <a:r>
              <a:rPr lang="en-US" altLang="zh-CN" dirty="0"/>
              <a:t>High-Resolution Image Synthesis and Semantic Manipulation with Conditional GANs.</a:t>
            </a:r>
            <a:r>
              <a:rPr lang="zh-Hans" altLang="en-US" dirty="0"/>
              <a:t> </a:t>
            </a:r>
            <a:r>
              <a:rPr lang="en-US" altLang="zh-Hans" dirty="0"/>
              <a:t>In</a:t>
            </a:r>
            <a:r>
              <a:rPr lang="zh-Hans" altLang="en-US" dirty="0"/>
              <a:t> </a:t>
            </a:r>
            <a:r>
              <a:rPr lang="en-US" altLang="zh-Hans" dirty="0"/>
              <a:t>CVPR,</a:t>
            </a:r>
            <a:r>
              <a:rPr lang="zh-Hans" altLang="en-US" dirty="0"/>
              <a:t> </a:t>
            </a:r>
            <a:r>
              <a:rPr lang="en-US" altLang="zh-Hans" dirty="0"/>
              <a:t>2018</a:t>
            </a:r>
            <a:endParaRPr lang="en-US" altLang="zh-CN"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Han Zhang</a:t>
            </a:r>
            <a:r>
              <a:rPr lang="en-US" altLang="zh-CN" sz="1200" b="0" i="0" kern="1200" dirty="0">
                <a:solidFill>
                  <a:schemeClr val="tx1"/>
                </a:solidFill>
                <a:effectLst/>
                <a:latin typeface="+mn-lt"/>
                <a:ea typeface="+mn-ea"/>
                <a:cs typeface="+mn-cs"/>
              </a:rPr>
              <a:t>, et al. </a:t>
            </a:r>
            <a:r>
              <a:rPr lang="en-US" altLang="zh-CN" sz="1200" kern="1200" dirty="0" err="1">
                <a:solidFill>
                  <a:schemeClr val="tx1"/>
                </a:solidFill>
                <a:latin typeface="+mn-lt"/>
                <a:ea typeface="+mn-ea"/>
                <a:cs typeface="+mn-cs"/>
              </a:rPr>
              <a:t>StackGAN</a:t>
            </a:r>
            <a:r>
              <a:rPr lang="en-US" altLang="zh-CN" sz="1200" kern="1200" dirty="0">
                <a:solidFill>
                  <a:schemeClr val="tx1"/>
                </a:solidFill>
                <a:latin typeface="+mn-lt"/>
                <a:ea typeface="+mn-ea"/>
                <a:cs typeface="+mn-cs"/>
              </a:rPr>
              <a:t>++: Realistic Image Synthesis with Stacked Generative Adversarial Networks. In TPAMI, 2017</a:t>
            </a:r>
          </a:p>
          <a:p>
            <a:r>
              <a:rPr lang="en-US" altLang="zh-CN" dirty="0"/>
              <a:t>Si Liu, </a:t>
            </a:r>
            <a:r>
              <a:rPr lang="en-US" altLang="zh-CN" sz="1200" b="0" i="0" kern="1200" dirty="0">
                <a:solidFill>
                  <a:schemeClr val="tx1"/>
                </a:solidFill>
                <a:effectLst/>
                <a:latin typeface="+mn-lt"/>
                <a:ea typeface="+mn-ea"/>
                <a:cs typeface="+mn-cs"/>
              </a:rPr>
              <a:t>et al. </a:t>
            </a:r>
            <a:r>
              <a:rPr lang="en-US" altLang="zh-CN" dirty="0"/>
              <a:t>Cross-domain Human Parsing via Adversarial Feature and Label Adaptation. In AAAI, 2018</a:t>
            </a:r>
          </a:p>
          <a:p>
            <a:r>
              <a:rPr lang="en-US" altLang="zh-CN" sz="1200" b="0" i="0" kern="1200" dirty="0" err="1">
                <a:solidFill>
                  <a:schemeClr val="tx1"/>
                </a:solidFill>
                <a:effectLst/>
                <a:latin typeface="+mn-lt"/>
                <a:ea typeface="+mn-ea"/>
                <a:cs typeface="+mn-cs"/>
              </a:rPr>
              <a:t>Goodfellow</a:t>
            </a:r>
            <a:r>
              <a:rPr lang="en-US" altLang="zh-CN" sz="1200" b="0" i="0" kern="1200" dirty="0">
                <a:solidFill>
                  <a:schemeClr val="tx1"/>
                </a:solidFill>
                <a:effectLst/>
                <a:latin typeface="+mn-lt"/>
                <a:ea typeface="+mn-ea"/>
                <a:cs typeface="+mn-cs"/>
              </a:rPr>
              <a:t>, Ian J., Jonathon </a:t>
            </a:r>
            <a:r>
              <a:rPr lang="en-US" altLang="zh-CN" sz="1200" b="0" i="0" kern="1200" dirty="0" err="1">
                <a:solidFill>
                  <a:schemeClr val="tx1"/>
                </a:solidFill>
                <a:effectLst/>
                <a:latin typeface="+mn-lt"/>
                <a:ea typeface="+mn-ea"/>
                <a:cs typeface="+mn-cs"/>
              </a:rPr>
              <a:t>Shlens</a:t>
            </a:r>
            <a:r>
              <a:rPr lang="en-US" altLang="zh-CN" sz="1200" b="0" i="0" kern="1200" dirty="0">
                <a:solidFill>
                  <a:schemeClr val="tx1"/>
                </a:solidFill>
                <a:effectLst/>
                <a:latin typeface="+mn-lt"/>
                <a:ea typeface="+mn-ea"/>
                <a:cs typeface="+mn-cs"/>
              </a:rPr>
              <a:t>, and Christian </a:t>
            </a:r>
            <a:r>
              <a:rPr lang="en-US" altLang="zh-CN" sz="1200" b="0" i="0" kern="1200" dirty="0" err="1">
                <a:solidFill>
                  <a:schemeClr val="tx1"/>
                </a:solidFill>
                <a:effectLst/>
                <a:latin typeface="+mn-lt"/>
                <a:ea typeface="+mn-ea"/>
                <a:cs typeface="+mn-cs"/>
              </a:rPr>
              <a:t>Szegedy</a:t>
            </a:r>
            <a:r>
              <a:rPr lang="en-US" altLang="zh-CN" sz="1200" b="0" i="0" kern="1200" dirty="0">
                <a:solidFill>
                  <a:schemeClr val="tx1"/>
                </a:solidFill>
                <a:effectLst/>
                <a:latin typeface="+mn-lt"/>
                <a:ea typeface="+mn-ea"/>
                <a:cs typeface="+mn-cs"/>
              </a:rPr>
              <a:t>.</a:t>
            </a:r>
            <a:r>
              <a:rPr lang="zh-Hans"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Explaining and harnessing adversarial examples.</a:t>
            </a:r>
            <a:r>
              <a:rPr lang="zh-Hans" altLang="en-US" sz="1200" b="0" i="0" kern="1200" dirty="0">
                <a:solidFill>
                  <a:schemeClr val="tx1"/>
                </a:solidFill>
                <a:effectLst/>
                <a:latin typeface="+mn-lt"/>
                <a:ea typeface="+mn-ea"/>
                <a:cs typeface="+mn-cs"/>
              </a:rPr>
              <a:t> </a:t>
            </a:r>
            <a:r>
              <a:rPr lang="en-US" altLang="zh-Hans" sz="1200" b="0" i="0" kern="1200" dirty="0">
                <a:solidFill>
                  <a:schemeClr val="tx1"/>
                </a:solidFill>
                <a:effectLst/>
                <a:latin typeface="+mn-lt"/>
                <a:ea typeface="+mn-ea"/>
                <a:cs typeface="+mn-cs"/>
              </a:rPr>
              <a:t>In</a:t>
            </a:r>
            <a:r>
              <a:rPr lang="zh-Hans" altLang="en-US" sz="1200" b="0" i="0" kern="1200" dirty="0">
                <a:solidFill>
                  <a:schemeClr val="tx1"/>
                </a:solidFill>
                <a:effectLst/>
                <a:latin typeface="+mn-lt"/>
                <a:ea typeface="+mn-ea"/>
                <a:cs typeface="+mn-cs"/>
              </a:rPr>
              <a:t> </a:t>
            </a:r>
            <a:r>
              <a:rPr lang="en-US" altLang="zh-Hans" sz="1200" b="0" i="0" kern="1200" dirty="0">
                <a:solidFill>
                  <a:schemeClr val="tx1"/>
                </a:solidFill>
                <a:effectLst/>
                <a:latin typeface="+mn-lt"/>
                <a:ea typeface="+mn-ea"/>
                <a:cs typeface="+mn-cs"/>
              </a:rPr>
              <a:t>ICLR</a:t>
            </a:r>
            <a:r>
              <a:rPr lang="zh-Hans" altLang="en-US" sz="1200" b="0" i="0" kern="1200" dirty="0">
                <a:solidFill>
                  <a:schemeClr val="tx1"/>
                </a:solidFill>
                <a:effectLst/>
                <a:latin typeface="+mn-lt"/>
                <a:ea typeface="+mn-ea"/>
                <a:cs typeface="+mn-cs"/>
              </a:rPr>
              <a:t> </a:t>
            </a:r>
            <a:r>
              <a:rPr lang="en-US" altLang="zh-Hans" sz="1200" b="0" i="0" kern="1200" dirty="0">
                <a:solidFill>
                  <a:schemeClr val="tx1"/>
                </a:solidFill>
                <a:effectLst/>
                <a:latin typeface="+mn-lt"/>
                <a:ea typeface="+mn-ea"/>
                <a:cs typeface="+mn-cs"/>
              </a:rPr>
              <a:t>2015</a:t>
            </a:r>
          </a:p>
          <a:p>
            <a:endParaRPr lang="zh-CN" altLang="en-US" dirty="0"/>
          </a:p>
        </p:txBody>
      </p:sp>
      <p:sp>
        <p:nvSpPr>
          <p:cNvPr id="4" name="灯片编号占位符 3"/>
          <p:cNvSpPr>
            <a:spLocks noGrp="1"/>
          </p:cNvSpPr>
          <p:nvPr>
            <p:ph type="sldNum" sz="quarter" idx="10"/>
          </p:nvPr>
        </p:nvSpPr>
        <p:spPr/>
        <p:txBody>
          <a:bodyPr/>
          <a:lstStyle/>
          <a:p>
            <a:fld id="{629A0958-8093-4677-B24F-6148C87027A6}" type="slidenum">
              <a:rPr lang="zh-CN" altLang="en-US" smtClean="0"/>
              <a:pPr/>
              <a:t>25</a:t>
            </a:fld>
            <a:endParaRPr lang="zh-CN" altLang="en-US"/>
          </a:p>
        </p:txBody>
      </p:sp>
    </p:spTree>
    <p:extLst>
      <p:ext uri="{BB962C8B-B14F-4D97-AF65-F5344CB8AC3E}">
        <p14:creationId xmlns:p14="http://schemas.microsoft.com/office/powerpoint/2010/main" val="1549307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29A0958-8093-4677-B24F-6148C87027A6}" type="slidenum">
              <a:rPr lang="zh-CN" altLang="en-US" smtClean="0"/>
              <a:pPr/>
              <a:t>26</a:t>
            </a:fld>
            <a:endParaRPr lang="zh-CN" altLang="en-US"/>
          </a:p>
        </p:txBody>
      </p:sp>
    </p:spTree>
    <p:extLst>
      <p:ext uri="{BB962C8B-B14F-4D97-AF65-F5344CB8AC3E}">
        <p14:creationId xmlns:p14="http://schemas.microsoft.com/office/powerpoint/2010/main" val="38319744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29A0958-8093-4677-B24F-6148C87027A6}" type="slidenum">
              <a:rPr lang="zh-CN" altLang="en-US" smtClean="0"/>
              <a:pPr/>
              <a:t>27</a:t>
            </a:fld>
            <a:endParaRPr lang="zh-CN" altLang="en-US"/>
          </a:p>
        </p:txBody>
      </p:sp>
    </p:spTree>
    <p:extLst>
      <p:ext uri="{BB962C8B-B14F-4D97-AF65-F5344CB8AC3E}">
        <p14:creationId xmlns:p14="http://schemas.microsoft.com/office/powerpoint/2010/main" val="32164390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9A0958-8093-4677-B24F-6148C87027A6}" type="slidenum">
              <a:rPr lang="zh-CN" altLang="en-US" smtClean="0"/>
              <a:pPr/>
              <a:t>28</a:t>
            </a:fld>
            <a:endParaRPr lang="zh-CN" altLang="en-US"/>
          </a:p>
        </p:txBody>
      </p:sp>
    </p:spTree>
    <p:extLst>
      <p:ext uri="{BB962C8B-B14F-4D97-AF65-F5344CB8AC3E}">
        <p14:creationId xmlns:p14="http://schemas.microsoft.com/office/powerpoint/2010/main" val="13210901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9A0958-8093-4677-B24F-6148C87027A6}" type="slidenum">
              <a:rPr lang="zh-CN" altLang="en-US" smtClean="0"/>
              <a:pPr/>
              <a:t>29</a:t>
            </a:fld>
            <a:endParaRPr lang="zh-CN" altLang="en-US"/>
          </a:p>
        </p:txBody>
      </p:sp>
    </p:spTree>
    <p:extLst>
      <p:ext uri="{BB962C8B-B14F-4D97-AF65-F5344CB8AC3E}">
        <p14:creationId xmlns:p14="http://schemas.microsoft.com/office/powerpoint/2010/main" val="34291090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29A0958-8093-4677-B24F-6148C87027A6}" type="slidenum">
              <a:rPr lang="zh-CN" altLang="en-US" smtClean="0"/>
              <a:pPr/>
              <a:t>30</a:t>
            </a:fld>
            <a:endParaRPr lang="zh-CN" altLang="en-US"/>
          </a:p>
        </p:txBody>
      </p:sp>
    </p:spTree>
    <p:extLst>
      <p:ext uri="{BB962C8B-B14F-4D97-AF65-F5344CB8AC3E}">
        <p14:creationId xmlns:p14="http://schemas.microsoft.com/office/powerpoint/2010/main" val="28755181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29A0958-8093-4677-B24F-6148C87027A6}" type="slidenum">
              <a:rPr lang="zh-CN" altLang="en-US" smtClean="0"/>
              <a:pPr/>
              <a:t>31</a:t>
            </a:fld>
            <a:endParaRPr lang="zh-CN" altLang="en-US"/>
          </a:p>
        </p:txBody>
      </p:sp>
    </p:spTree>
    <p:extLst>
      <p:ext uri="{BB962C8B-B14F-4D97-AF65-F5344CB8AC3E}">
        <p14:creationId xmlns:p14="http://schemas.microsoft.com/office/powerpoint/2010/main" val="28755181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29A0958-8093-4677-B24F-6148C87027A6}" type="slidenum">
              <a:rPr lang="zh-CN" altLang="en-US" smtClean="0"/>
              <a:pPr/>
              <a:t>32</a:t>
            </a:fld>
            <a:endParaRPr lang="zh-CN" altLang="en-US"/>
          </a:p>
        </p:txBody>
      </p:sp>
    </p:spTree>
    <p:extLst>
      <p:ext uri="{BB962C8B-B14F-4D97-AF65-F5344CB8AC3E}">
        <p14:creationId xmlns:p14="http://schemas.microsoft.com/office/powerpoint/2010/main" val="28755181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29A0958-8093-4677-B24F-6148C87027A6}" type="slidenum">
              <a:rPr lang="zh-CN" altLang="en-US" smtClean="0"/>
              <a:pPr/>
              <a:t>33</a:t>
            </a:fld>
            <a:endParaRPr lang="zh-CN" altLang="en-US"/>
          </a:p>
        </p:txBody>
      </p:sp>
    </p:spTree>
    <p:extLst>
      <p:ext uri="{BB962C8B-B14F-4D97-AF65-F5344CB8AC3E}">
        <p14:creationId xmlns:p14="http://schemas.microsoft.com/office/powerpoint/2010/main" val="2875518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1293E1B-236E-4DB4-AB2F-F8F0C9BB1C42}" type="slidenum">
              <a:rPr lang="zh-CN" altLang="en-US" smtClean="0"/>
              <a:pPr/>
              <a:t>2</a:t>
            </a:fld>
            <a:endParaRPr lang="zh-CN" altLang="en-US"/>
          </a:p>
        </p:txBody>
      </p:sp>
    </p:spTree>
    <p:extLst>
      <p:ext uri="{BB962C8B-B14F-4D97-AF65-F5344CB8AC3E}">
        <p14:creationId xmlns:p14="http://schemas.microsoft.com/office/powerpoint/2010/main" val="846537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29A0958-8093-4677-B24F-6148C87027A6}" type="slidenum">
              <a:rPr lang="zh-CN" altLang="en-US" smtClean="0"/>
              <a:pPr/>
              <a:t>34</a:t>
            </a:fld>
            <a:endParaRPr lang="zh-CN" altLang="en-US"/>
          </a:p>
        </p:txBody>
      </p:sp>
    </p:spTree>
    <p:extLst>
      <p:ext uri="{BB962C8B-B14F-4D97-AF65-F5344CB8AC3E}">
        <p14:creationId xmlns:p14="http://schemas.microsoft.com/office/powerpoint/2010/main" val="28755181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29A0958-8093-4677-B24F-6148C87027A6}" type="slidenum">
              <a:rPr lang="zh-CN" altLang="en-US" smtClean="0"/>
              <a:pPr/>
              <a:t>35</a:t>
            </a:fld>
            <a:endParaRPr lang="zh-CN" altLang="en-US"/>
          </a:p>
        </p:txBody>
      </p:sp>
    </p:spTree>
    <p:extLst>
      <p:ext uri="{BB962C8B-B14F-4D97-AF65-F5344CB8AC3E}">
        <p14:creationId xmlns:p14="http://schemas.microsoft.com/office/powerpoint/2010/main" val="28755181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29A0958-8093-4677-B24F-6148C87027A6}" type="slidenum">
              <a:rPr lang="zh-CN" altLang="en-US" smtClean="0"/>
              <a:pPr/>
              <a:t>36</a:t>
            </a:fld>
            <a:endParaRPr lang="zh-CN" altLang="en-US"/>
          </a:p>
        </p:txBody>
      </p:sp>
    </p:spTree>
    <p:extLst>
      <p:ext uri="{BB962C8B-B14F-4D97-AF65-F5344CB8AC3E}">
        <p14:creationId xmlns:p14="http://schemas.microsoft.com/office/powerpoint/2010/main" val="28755181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29A0958-8093-4677-B24F-6148C87027A6}" type="slidenum">
              <a:rPr lang="zh-CN" altLang="en-US" smtClean="0"/>
              <a:pPr/>
              <a:t>37</a:t>
            </a:fld>
            <a:endParaRPr lang="zh-CN" altLang="en-US"/>
          </a:p>
        </p:txBody>
      </p:sp>
    </p:spTree>
    <p:extLst>
      <p:ext uri="{BB962C8B-B14F-4D97-AF65-F5344CB8AC3E}">
        <p14:creationId xmlns:p14="http://schemas.microsoft.com/office/powerpoint/2010/main" val="28755181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29A0958-8093-4677-B24F-6148C87027A6}" type="slidenum">
              <a:rPr lang="zh-CN" altLang="en-US" smtClean="0"/>
              <a:pPr/>
              <a:t>38</a:t>
            </a:fld>
            <a:endParaRPr lang="zh-CN" altLang="en-US"/>
          </a:p>
        </p:txBody>
      </p:sp>
    </p:spTree>
    <p:extLst>
      <p:ext uri="{BB962C8B-B14F-4D97-AF65-F5344CB8AC3E}">
        <p14:creationId xmlns:p14="http://schemas.microsoft.com/office/powerpoint/2010/main" val="28755181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p:txBody>
      </p:sp>
      <p:sp>
        <p:nvSpPr>
          <p:cNvPr id="4" name="灯片编号占位符 3"/>
          <p:cNvSpPr>
            <a:spLocks noGrp="1"/>
          </p:cNvSpPr>
          <p:nvPr>
            <p:ph type="sldNum" sz="quarter" idx="10"/>
          </p:nvPr>
        </p:nvSpPr>
        <p:spPr/>
        <p:txBody>
          <a:bodyPr/>
          <a:lstStyle/>
          <a:p>
            <a:fld id="{629A0958-8093-4677-B24F-6148C87027A6}" type="slidenum">
              <a:rPr lang="zh-CN" altLang="en-US" smtClean="0"/>
              <a:pPr/>
              <a:t>40</a:t>
            </a:fld>
            <a:endParaRPr lang="zh-CN" altLang="en-US"/>
          </a:p>
        </p:txBody>
      </p:sp>
    </p:spTree>
    <p:extLst>
      <p:ext uri="{BB962C8B-B14F-4D97-AF65-F5344CB8AC3E}">
        <p14:creationId xmlns:p14="http://schemas.microsoft.com/office/powerpoint/2010/main" val="35987327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昨天</a:t>
            </a:r>
            <a:r>
              <a:rPr lang="zh-CN" altLang="en-US" baseline="0" dirty="0"/>
              <a:t> *** 教授提到，数据对于计算机视觉有着举足轻重的作用，对于语义分割也是如此。</a:t>
            </a:r>
            <a:endParaRPr lang="en-US" altLang="zh-CN" baseline="0" dirty="0"/>
          </a:p>
          <a:p>
            <a:r>
              <a:rPr lang="en-US" altLang="zh-CN" dirty="0"/>
              <a:t>2005</a:t>
            </a:r>
            <a:r>
              <a:rPr lang="zh-CN" altLang="en-US" dirty="0"/>
              <a:t>年，微软</a:t>
            </a:r>
            <a:r>
              <a:rPr lang="zh-CN" altLang="en-US" sz="1200" b="1" dirty="0">
                <a:solidFill>
                  <a:srgbClr val="8E6D48"/>
                </a:solidFill>
                <a:latin typeface="幼圆" panose="02010509060101010101" pitchFamily="49" charset="-122"/>
                <a:ea typeface="幼圆" panose="02010509060101010101" pitchFamily="49" charset="-122"/>
              </a:rPr>
              <a:t>采集了</a:t>
            </a:r>
            <a:r>
              <a:rPr lang="en-US" altLang="zh-CN" sz="1200" b="1" dirty="0">
                <a:solidFill>
                  <a:srgbClr val="8E6D48"/>
                </a:solidFill>
                <a:latin typeface="幼圆" panose="02010509060101010101" pitchFamily="49" charset="-122"/>
                <a:ea typeface="幼圆" panose="02010509060101010101" pitchFamily="49" charset="-122"/>
              </a:rPr>
              <a:t>MSRC</a:t>
            </a:r>
            <a:r>
              <a:rPr lang="zh-CN" altLang="en-US" sz="1200" b="1" dirty="0">
                <a:solidFill>
                  <a:srgbClr val="8E6D48"/>
                </a:solidFill>
                <a:latin typeface="幼圆" panose="02010509060101010101" pitchFamily="49" charset="-122"/>
                <a:ea typeface="幼圆" panose="02010509060101010101" pitchFamily="49" charset="-122"/>
              </a:rPr>
              <a:t>数据库，包含了</a:t>
            </a:r>
            <a:r>
              <a:rPr lang="en-US" altLang="zh-CN" sz="1200" b="1" dirty="0">
                <a:solidFill>
                  <a:srgbClr val="8E6D48"/>
                </a:solidFill>
                <a:latin typeface="幼圆" panose="02010509060101010101" pitchFamily="49" charset="-122"/>
                <a:ea typeface="幼圆" panose="02010509060101010101" pitchFamily="49" charset="-122"/>
              </a:rPr>
              <a:t>20</a:t>
            </a:r>
            <a:r>
              <a:rPr lang="zh-CN" altLang="en-US" sz="1200" b="1" dirty="0">
                <a:solidFill>
                  <a:srgbClr val="8E6D48"/>
                </a:solidFill>
                <a:latin typeface="幼圆" panose="02010509060101010101" pitchFamily="49" charset="-122"/>
                <a:ea typeface="幼圆" panose="02010509060101010101" pitchFamily="49" charset="-122"/>
              </a:rPr>
              <a:t>多类，</a:t>
            </a:r>
            <a:r>
              <a:rPr lang="en-US" altLang="zh-CN" sz="1200" b="1" dirty="0">
                <a:solidFill>
                  <a:srgbClr val="8E6D48"/>
                </a:solidFill>
                <a:latin typeface="幼圆" panose="02010509060101010101" pitchFamily="49" charset="-122"/>
                <a:ea typeface="幼圆" panose="02010509060101010101" pitchFamily="49" charset="-122"/>
              </a:rPr>
              <a:t>500</a:t>
            </a:r>
            <a:r>
              <a:rPr lang="zh-CN" altLang="en-US" sz="1200" b="1" dirty="0">
                <a:solidFill>
                  <a:srgbClr val="8E6D48"/>
                </a:solidFill>
                <a:latin typeface="幼圆" panose="02010509060101010101" pitchFamily="49" charset="-122"/>
                <a:ea typeface="幼圆" panose="02010509060101010101" pitchFamily="49" charset="-122"/>
              </a:rPr>
              <a:t>多张图。</a:t>
            </a:r>
            <a:endParaRPr lang="en-US" altLang="zh-CN" sz="1200" b="1" dirty="0">
              <a:solidFill>
                <a:srgbClr val="8E6D48"/>
              </a:solidFill>
              <a:latin typeface="幼圆" panose="02010509060101010101" pitchFamily="49" charset="-122"/>
              <a:ea typeface="幼圆" panose="02010509060101010101" pitchFamily="49" charset="-122"/>
            </a:endParaRPr>
          </a:p>
          <a:p>
            <a:r>
              <a:rPr lang="en-US" altLang="zh-CN" sz="1200" b="1" dirty="0">
                <a:solidFill>
                  <a:srgbClr val="8E6D48"/>
                </a:solidFill>
                <a:latin typeface="幼圆" panose="02010509060101010101" pitchFamily="49" charset="-122"/>
                <a:ea typeface="幼圆" panose="02010509060101010101" pitchFamily="49" charset="-122"/>
              </a:rPr>
              <a:t>2008</a:t>
            </a:r>
            <a:r>
              <a:rPr lang="zh-CN" altLang="en-US" sz="1200" b="1" dirty="0">
                <a:solidFill>
                  <a:srgbClr val="8E6D48"/>
                </a:solidFill>
                <a:latin typeface="幼圆" panose="02010509060101010101" pitchFamily="49" charset="-122"/>
                <a:ea typeface="幼圆" panose="02010509060101010101" pitchFamily="49" charset="-122"/>
              </a:rPr>
              <a:t>年，</a:t>
            </a:r>
            <a:r>
              <a:rPr lang="en-US" altLang="zh-CN" sz="1200" b="1" dirty="0">
                <a:solidFill>
                  <a:srgbClr val="8E6D48"/>
                </a:solidFill>
                <a:latin typeface="幼圆" panose="02010509060101010101" pitchFamily="49" charset="-122"/>
                <a:ea typeface="幼圆" panose="02010509060101010101" pitchFamily="49" charset="-122"/>
              </a:rPr>
              <a:t>MIT </a:t>
            </a:r>
            <a:r>
              <a:rPr lang="zh-CN" altLang="en-US" sz="1200" b="1" dirty="0">
                <a:solidFill>
                  <a:srgbClr val="8E6D48"/>
                </a:solidFill>
                <a:latin typeface="幼圆" panose="02010509060101010101" pitchFamily="49" charset="-122"/>
                <a:ea typeface="幼圆" panose="02010509060101010101" pitchFamily="49" charset="-122"/>
              </a:rPr>
              <a:t>发布了</a:t>
            </a:r>
            <a:r>
              <a:rPr lang="en-US" altLang="zh-CN" sz="1200" b="1" dirty="0">
                <a:solidFill>
                  <a:srgbClr val="8E6D48"/>
                </a:solidFill>
                <a:latin typeface="幼圆" panose="02010509060101010101" pitchFamily="49" charset="-122"/>
                <a:ea typeface="幼圆" panose="02010509060101010101" pitchFamily="49" charset="-122"/>
              </a:rPr>
              <a:t>label me</a:t>
            </a:r>
            <a:r>
              <a:rPr lang="zh-CN" altLang="en-US" sz="1200" b="1" dirty="0">
                <a:solidFill>
                  <a:srgbClr val="8E6D48"/>
                </a:solidFill>
                <a:latin typeface="幼圆" panose="02010509060101010101" pitchFamily="49" charset="-122"/>
                <a:ea typeface="幼圆" panose="02010509060101010101" pitchFamily="49" charset="-122"/>
              </a:rPr>
              <a:t>数据库，类</a:t>
            </a:r>
            <a:r>
              <a:rPr lang="zh-CN" altLang="en-US" sz="1200" b="1" baseline="0" dirty="0">
                <a:solidFill>
                  <a:srgbClr val="8E6D48"/>
                </a:solidFill>
                <a:latin typeface="幼圆" panose="02010509060101010101" pitchFamily="49" charset="-122"/>
                <a:ea typeface="幼圆" panose="02010509060101010101" pitchFamily="49" charset="-122"/>
              </a:rPr>
              <a:t> 图</a:t>
            </a:r>
            <a:endParaRPr lang="en-US" altLang="zh-CN" sz="1200" b="1" baseline="0" dirty="0">
              <a:solidFill>
                <a:srgbClr val="8E6D48"/>
              </a:solidFill>
              <a:latin typeface="幼圆" panose="02010509060101010101" pitchFamily="49" charset="-122"/>
              <a:ea typeface="幼圆" panose="02010509060101010101" pitchFamily="49" charset="-122"/>
            </a:endParaRPr>
          </a:p>
          <a:p>
            <a:r>
              <a:rPr lang="zh-CN" altLang="en-US" sz="1200" b="1" baseline="0" dirty="0">
                <a:solidFill>
                  <a:srgbClr val="8E6D48"/>
                </a:solidFill>
                <a:latin typeface="幼圆" panose="02010509060101010101" pitchFamily="49" charset="-122"/>
                <a:ea typeface="幼圆" panose="02010509060101010101" pitchFamily="49" charset="-122"/>
              </a:rPr>
              <a:t>后面，越来越多的数据库涌现了。这些数据库包含的图片数目越来越多，类别数也越来越多。</a:t>
            </a:r>
            <a:endParaRPr lang="zh-CN" altLang="en-US" dirty="0"/>
          </a:p>
        </p:txBody>
      </p:sp>
      <p:sp>
        <p:nvSpPr>
          <p:cNvPr id="4" name="灯片编号占位符 3"/>
          <p:cNvSpPr>
            <a:spLocks noGrp="1"/>
          </p:cNvSpPr>
          <p:nvPr>
            <p:ph type="sldNum" sz="quarter" idx="10"/>
          </p:nvPr>
        </p:nvSpPr>
        <p:spPr/>
        <p:txBody>
          <a:bodyPr/>
          <a:lstStyle/>
          <a:p>
            <a:fld id="{629A0958-8093-4677-B24F-6148C87027A6}" type="slidenum">
              <a:rPr lang="zh-CN" altLang="en-US" smtClean="0"/>
              <a:pPr/>
              <a:t>44</a:t>
            </a:fld>
            <a:endParaRPr lang="zh-CN" altLang="en-US"/>
          </a:p>
        </p:txBody>
      </p:sp>
    </p:spTree>
    <p:extLst>
      <p:ext uri="{BB962C8B-B14F-4D97-AF65-F5344CB8AC3E}">
        <p14:creationId xmlns:p14="http://schemas.microsoft.com/office/powerpoint/2010/main" val="35216320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昨天</a:t>
            </a:r>
            <a:r>
              <a:rPr lang="zh-CN" altLang="en-US" baseline="0" dirty="0"/>
              <a:t> *** 教授提到，数据对于计算机视觉有着举足轻重的作用，对于语义分割也是如此。</a:t>
            </a:r>
            <a:endParaRPr lang="en-US" altLang="zh-CN" baseline="0" dirty="0"/>
          </a:p>
          <a:p>
            <a:r>
              <a:rPr lang="en-US" altLang="zh-CN" dirty="0"/>
              <a:t>2005</a:t>
            </a:r>
            <a:r>
              <a:rPr lang="zh-CN" altLang="en-US" dirty="0"/>
              <a:t>年，微软</a:t>
            </a:r>
            <a:r>
              <a:rPr lang="zh-CN" altLang="en-US" sz="1200" b="1" dirty="0">
                <a:solidFill>
                  <a:srgbClr val="8E6D48"/>
                </a:solidFill>
                <a:latin typeface="幼圆" panose="02010509060101010101" pitchFamily="49" charset="-122"/>
                <a:ea typeface="幼圆" panose="02010509060101010101" pitchFamily="49" charset="-122"/>
              </a:rPr>
              <a:t>采集了</a:t>
            </a:r>
            <a:r>
              <a:rPr lang="en-US" altLang="zh-CN" sz="1200" b="1" dirty="0">
                <a:solidFill>
                  <a:srgbClr val="8E6D48"/>
                </a:solidFill>
                <a:latin typeface="幼圆" panose="02010509060101010101" pitchFamily="49" charset="-122"/>
                <a:ea typeface="幼圆" panose="02010509060101010101" pitchFamily="49" charset="-122"/>
              </a:rPr>
              <a:t>MSRC</a:t>
            </a:r>
            <a:r>
              <a:rPr lang="zh-CN" altLang="en-US" sz="1200" b="1" dirty="0">
                <a:solidFill>
                  <a:srgbClr val="8E6D48"/>
                </a:solidFill>
                <a:latin typeface="幼圆" panose="02010509060101010101" pitchFamily="49" charset="-122"/>
                <a:ea typeface="幼圆" panose="02010509060101010101" pitchFamily="49" charset="-122"/>
              </a:rPr>
              <a:t>数据库，包含了</a:t>
            </a:r>
            <a:r>
              <a:rPr lang="en-US" altLang="zh-CN" sz="1200" b="1" dirty="0">
                <a:solidFill>
                  <a:srgbClr val="8E6D48"/>
                </a:solidFill>
                <a:latin typeface="幼圆" panose="02010509060101010101" pitchFamily="49" charset="-122"/>
                <a:ea typeface="幼圆" panose="02010509060101010101" pitchFamily="49" charset="-122"/>
              </a:rPr>
              <a:t>20</a:t>
            </a:r>
            <a:r>
              <a:rPr lang="zh-CN" altLang="en-US" sz="1200" b="1" dirty="0">
                <a:solidFill>
                  <a:srgbClr val="8E6D48"/>
                </a:solidFill>
                <a:latin typeface="幼圆" panose="02010509060101010101" pitchFamily="49" charset="-122"/>
                <a:ea typeface="幼圆" panose="02010509060101010101" pitchFamily="49" charset="-122"/>
              </a:rPr>
              <a:t>多类，</a:t>
            </a:r>
            <a:r>
              <a:rPr lang="en-US" altLang="zh-CN" sz="1200" b="1" dirty="0">
                <a:solidFill>
                  <a:srgbClr val="8E6D48"/>
                </a:solidFill>
                <a:latin typeface="幼圆" panose="02010509060101010101" pitchFamily="49" charset="-122"/>
                <a:ea typeface="幼圆" panose="02010509060101010101" pitchFamily="49" charset="-122"/>
              </a:rPr>
              <a:t>500</a:t>
            </a:r>
            <a:r>
              <a:rPr lang="zh-CN" altLang="en-US" sz="1200" b="1" dirty="0">
                <a:solidFill>
                  <a:srgbClr val="8E6D48"/>
                </a:solidFill>
                <a:latin typeface="幼圆" panose="02010509060101010101" pitchFamily="49" charset="-122"/>
                <a:ea typeface="幼圆" panose="02010509060101010101" pitchFamily="49" charset="-122"/>
              </a:rPr>
              <a:t>多张图。</a:t>
            </a:r>
            <a:endParaRPr lang="en-US" altLang="zh-CN" sz="1200" b="1" dirty="0">
              <a:solidFill>
                <a:srgbClr val="8E6D48"/>
              </a:solidFill>
              <a:latin typeface="幼圆" panose="02010509060101010101" pitchFamily="49" charset="-122"/>
              <a:ea typeface="幼圆" panose="02010509060101010101" pitchFamily="49" charset="-122"/>
            </a:endParaRPr>
          </a:p>
          <a:p>
            <a:r>
              <a:rPr lang="en-US" altLang="zh-CN" sz="1200" b="1" dirty="0">
                <a:solidFill>
                  <a:srgbClr val="8E6D48"/>
                </a:solidFill>
                <a:latin typeface="幼圆" panose="02010509060101010101" pitchFamily="49" charset="-122"/>
                <a:ea typeface="幼圆" panose="02010509060101010101" pitchFamily="49" charset="-122"/>
              </a:rPr>
              <a:t>2008</a:t>
            </a:r>
            <a:r>
              <a:rPr lang="zh-CN" altLang="en-US" sz="1200" b="1" dirty="0">
                <a:solidFill>
                  <a:srgbClr val="8E6D48"/>
                </a:solidFill>
                <a:latin typeface="幼圆" panose="02010509060101010101" pitchFamily="49" charset="-122"/>
                <a:ea typeface="幼圆" panose="02010509060101010101" pitchFamily="49" charset="-122"/>
              </a:rPr>
              <a:t>年，</a:t>
            </a:r>
            <a:r>
              <a:rPr lang="en-US" altLang="zh-CN" sz="1200" b="1" dirty="0">
                <a:solidFill>
                  <a:srgbClr val="8E6D48"/>
                </a:solidFill>
                <a:latin typeface="幼圆" panose="02010509060101010101" pitchFamily="49" charset="-122"/>
                <a:ea typeface="幼圆" panose="02010509060101010101" pitchFamily="49" charset="-122"/>
              </a:rPr>
              <a:t>MIT </a:t>
            </a:r>
            <a:r>
              <a:rPr lang="zh-CN" altLang="en-US" sz="1200" b="1" dirty="0">
                <a:solidFill>
                  <a:srgbClr val="8E6D48"/>
                </a:solidFill>
                <a:latin typeface="幼圆" panose="02010509060101010101" pitchFamily="49" charset="-122"/>
                <a:ea typeface="幼圆" panose="02010509060101010101" pitchFamily="49" charset="-122"/>
              </a:rPr>
              <a:t>发布了</a:t>
            </a:r>
            <a:r>
              <a:rPr lang="en-US" altLang="zh-CN" sz="1200" b="1" dirty="0">
                <a:solidFill>
                  <a:srgbClr val="8E6D48"/>
                </a:solidFill>
                <a:latin typeface="幼圆" panose="02010509060101010101" pitchFamily="49" charset="-122"/>
                <a:ea typeface="幼圆" panose="02010509060101010101" pitchFamily="49" charset="-122"/>
              </a:rPr>
              <a:t>label me</a:t>
            </a:r>
            <a:r>
              <a:rPr lang="zh-CN" altLang="en-US" sz="1200" b="1" dirty="0">
                <a:solidFill>
                  <a:srgbClr val="8E6D48"/>
                </a:solidFill>
                <a:latin typeface="幼圆" panose="02010509060101010101" pitchFamily="49" charset="-122"/>
                <a:ea typeface="幼圆" panose="02010509060101010101" pitchFamily="49" charset="-122"/>
              </a:rPr>
              <a:t>数据库，类</a:t>
            </a:r>
            <a:r>
              <a:rPr lang="zh-CN" altLang="en-US" sz="1200" b="1" baseline="0" dirty="0">
                <a:solidFill>
                  <a:srgbClr val="8E6D48"/>
                </a:solidFill>
                <a:latin typeface="幼圆" panose="02010509060101010101" pitchFamily="49" charset="-122"/>
                <a:ea typeface="幼圆" panose="02010509060101010101" pitchFamily="49" charset="-122"/>
              </a:rPr>
              <a:t> 图</a:t>
            </a:r>
            <a:endParaRPr lang="en-US" altLang="zh-CN" sz="1200" b="1" baseline="0" dirty="0">
              <a:solidFill>
                <a:srgbClr val="8E6D48"/>
              </a:solidFill>
              <a:latin typeface="幼圆" panose="02010509060101010101" pitchFamily="49" charset="-122"/>
              <a:ea typeface="幼圆" panose="02010509060101010101" pitchFamily="49" charset="-122"/>
            </a:endParaRPr>
          </a:p>
          <a:p>
            <a:r>
              <a:rPr lang="zh-CN" altLang="en-US" sz="1200" b="1" baseline="0" dirty="0">
                <a:solidFill>
                  <a:srgbClr val="8E6D48"/>
                </a:solidFill>
                <a:latin typeface="幼圆" panose="02010509060101010101" pitchFamily="49" charset="-122"/>
                <a:ea typeface="幼圆" panose="02010509060101010101" pitchFamily="49" charset="-122"/>
              </a:rPr>
              <a:t>后面，越来越多的数据库涌现了。这些数据库包含的图片数目越来越多，类别数也越来越多。</a:t>
            </a:r>
            <a:endParaRPr lang="zh-CN" altLang="en-US" dirty="0"/>
          </a:p>
        </p:txBody>
      </p:sp>
      <p:sp>
        <p:nvSpPr>
          <p:cNvPr id="4" name="灯片编号占位符 3"/>
          <p:cNvSpPr>
            <a:spLocks noGrp="1"/>
          </p:cNvSpPr>
          <p:nvPr>
            <p:ph type="sldNum" sz="quarter" idx="10"/>
          </p:nvPr>
        </p:nvSpPr>
        <p:spPr/>
        <p:txBody>
          <a:bodyPr/>
          <a:lstStyle/>
          <a:p>
            <a:fld id="{629A0958-8093-4677-B24F-6148C87027A6}" type="slidenum">
              <a:rPr lang="zh-CN" altLang="en-US" smtClean="0"/>
              <a:pPr/>
              <a:t>45</a:t>
            </a:fld>
            <a:endParaRPr lang="zh-CN" altLang="en-US"/>
          </a:p>
        </p:txBody>
      </p:sp>
    </p:spTree>
    <p:extLst>
      <p:ext uri="{BB962C8B-B14F-4D97-AF65-F5344CB8AC3E}">
        <p14:creationId xmlns:p14="http://schemas.microsoft.com/office/powerpoint/2010/main" val="2738397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2015</a:t>
            </a:r>
            <a:r>
              <a:rPr lang="zh-CN" altLang="en-US" dirty="0"/>
              <a:t>年， </a:t>
            </a:r>
            <a:r>
              <a:rPr lang="en-US" altLang="zh-CN" dirty="0"/>
              <a:t>Long </a:t>
            </a:r>
            <a:r>
              <a:rPr lang="zh-CN" altLang="en-US" dirty="0"/>
              <a:t>等人提出了</a:t>
            </a:r>
            <a:r>
              <a:rPr lang="en-US" altLang="zh-CN" dirty="0"/>
              <a:t>FCN </a:t>
            </a:r>
            <a:r>
              <a:rPr lang="zh-CN" altLang="en-US" dirty="0"/>
              <a:t>的方法，启发了至今的一系列的工作。</a:t>
            </a:r>
            <a:endParaRPr lang="en-US" altLang="zh-CN" dirty="0"/>
          </a:p>
          <a:p>
            <a:endParaRPr lang="en-US" altLang="zh-CN" dirty="0"/>
          </a:p>
          <a:p>
            <a:r>
              <a:rPr lang="zh-CN" altLang="en-US" dirty="0"/>
              <a:t>在</a:t>
            </a:r>
            <a:r>
              <a:rPr lang="en-US" altLang="zh-CN" dirty="0"/>
              <a:t>2015</a:t>
            </a:r>
            <a:r>
              <a:rPr lang="zh-CN" altLang="en-US" dirty="0"/>
              <a:t>年，我们组也发表了一些相关工作，他们是学术界最早做用深度学习来做人体解析的工作。</a:t>
            </a:r>
          </a:p>
        </p:txBody>
      </p:sp>
      <p:sp>
        <p:nvSpPr>
          <p:cNvPr id="4" name="灯片编号占位符 3"/>
          <p:cNvSpPr>
            <a:spLocks noGrp="1"/>
          </p:cNvSpPr>
          <p:nvPr>
            <p:ph type="sldNum" sz="quarter" idx="10"/>
          </p:nvPr>
        </p:nvSpPr>
        <p:spPr/>
        <p:txBody>
          <a:bodyPr/>
          <a:lstStyle/>
          <a:p>
            <a:fld id="{629A0958-8093-4677-B24F-6148C87027A6}" type="slidenum">
              <a:rPr lang="zh-CN" altLang="en-US" smtClean="0"/>
              <a:pPr/>
              <a:t>46</a:t>
            </a:fld>
            <a:endParaRPr lang="zh-CN" altLang="en-US"/>
          </a:p>
        </p:txBody>
      </p:sp>
    </p:spTree>
    <p:extLst>
      <p:ext uri="{BB962C8B-B14F-4D97-AF65-F5344CB8AC3E}">
        <p14:creationId xmlns:p14="http://schemas.microsoft.com/office/powerpoint/2010/main" val="29218687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deeplab</a:t>
            </a:r>
            <a:r>
              <a:rPr lang="zh-CN" altLang="en-US" dirty="0"/>
              <a:t>是被学术界普遍视为基准的流行方法。</a:t>
            </a:r>
            <a:endParaRPr lang="en-US" altLang="zh-CN" dirty="0"/>
          </a:p>
          <a:p>
            <a:endParaRPr lang="en-US" altLang="zh-CN" dirty="0"/>
          </a:p>
          <a:p>
            <a:r>
              <a:rPr lang="zh-CN" altLang="en-US" dirty="0"/>
              <a:t>最近出现的方法</a:t>
            </a:r>
            <a:r>
              <a:rPr lang="zh-CN" altLang="en-US" baseline="0" dirty="0"/>
              <a:t>都来自于华人，</a:t>
            </a:r>
            <a:endParaRPr lang="en-US" altLang="zh-CN" baseline="0" dirty="0"/>
          </a:p>
          <a:p>
            <a:r>
              <a:rPr lang="en-US" altLang="zh-CN" dirty="0" err="1"/>
              <a:t>Pspnet</a:t>
            </a:r>
            <a:r>
              <a:rPr lang="en-US" altLang="zh-CN" baseline="0" dirty="0"/>
              <a:t> </a:t>
            </a:r>
            <a:r>
              <a:rPr lang="zh-CN" altLang="en-US" baseline="0" dirty="0"/>
              <a:t>和 </a:t>
            </a:r>
            <a:r>
              <a:rPr lang="en-US" altLang="zh-CN" baseline="0" dirty="0"/>
              <a:t>large kernel matter</a:t>
            </a:r>
            <a:r>
              <a:rPr lang="zh-CN" altLang="en-US" baseline="0" dirty="0"/>
              <a:t> </a:t>
            </a:r>
            <a:endParaRPr lang="en-US" altLang="zh-CN" baseline="0" dirty="0"/>
          </a:p>
          <a:p>
            <a:endParaRPr lang="en-US" altLang="zh-CN" dirty="0"/>
          </a:p>
        </p:txBody>
      </p:sp>
      <p:sp>
        <p:nvSpPr>
          <p:cNvPr id="4" name="灯片编号占位符 3"/>
          <p:cNvSpPr>
            <a:spLocks noGrp="1"/>
          </p:cNvSpPr>
          <p:nvPr>
            <p:ph type="sldNum" sz="quarter" idx="10"/>
          </p:nvPr>
        </p:nvSpPr>
        <p:spPr/>
        <p:txBody>
          <a:bodyPr/>
          <a:lstStyle/>
          <a:p>
            <a:fld id="{629A0958-8093-4677-B24F-6148C87027A6}" type="slidenum">
              <a:rPr lang="zh-CN" altLang="en-US" smtClean="0"/>
              <a:pPr/>
              <a:t>47</a:t>
            </a:fld>
            <a:endParaRPr lang="zh-CN" altLang="en-US"/>
          </a:p>
        </p:txBody>
      </p:sp>
    </p:spTree>
    <p:extLst>
      <p:ext uri="{BB962C8B-B14F-4D97-AF65-F5344CB8AC3E}">
        <p14:creationId xmlns:p14="http://schemas.microsoft.com/office/powerpoint/2010/main" val="38435494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这里想从</a:t>
            </a:r>
            <a:r>
              <a:rPr lang="en-US" altLang="zh-CN" dirty="0" smtClean="0"/>
              <a:t>scene</a:t>
            </a:r>
            <a:r>
              <a:rPr lang="zh-CN" altLang="en-US" dirty="0" smtClean="0"/>
              <a:t>放大到</a:t>
            </a:r>
            <a:r>
              <a:rPr lang="en-US" altLang="zh-CN" dirty="0" smtClean="0"/>
              <a:t>human</a:t>
            </a:r>
            <a:r>
              <a:rPr lang="zh-CN" altLang="en-US" dirty="0" smtClean="0"/>
              <a:t>再放大到</a:t>
            </a:r>
            <a:r>
              <a:rPr lang="en-US" altLang="zh-CN" dirty="0" smtClean="0"/>
              <a:t>face</a:t>
            </a:r>
            <a:r>
              <a:rPr lang="zh-CN" altLang="en-US" dirty="0" smtClean="0"/>
              <a:t>，但存在几个问题：</a:t>
            </a:r>
            <a:endParaRPr lang="en-US" altLang="zh-CN" dirty="0" smtClean="0"/>
          </a:p>
          <a:p>
            <a:r>
              <a:rPr lang="en-US" altLang="zh-CN" dirty="0" smtClean="0"/>
              <a:t>1.</a:t>
            </a:r>
            <a:r>
              <a:rPr lang="zh-CN" altLang="en-US" dirty="0" smtClean="0"/>
              <a:t>我们大库的数据似乎没有类似自动驾驶的视角</a:t>
            </a:r>
            <a:endParaRPr lang="en-US" altLang="zh-CN" dirty="0" smtClean="0"/>
          </a:p>
          <a:p>
            <a:r>
              <a:rPr lang="en-US" altLang="zh-CN" dirty="0" smtClean="0"/>
              <a:t>2.</a:t>
            </a:r>
            <a:r>
              <a:rPr lang="zh-CN" altLang="en-US" dirty="0" smtClean="0"/>
              <a:t>我们大库的数据没有面部</a:t>
            </a:r>
            <a:r>
              <a:rPr lang="en-US" altLang="zh-CN" dirty="0" smtClean="0"/>
              <a:t>parsing</a:t>
            </a:r>
            <a:r>
              <a:rPr lang="zh-CN" altLang="en-US" dirty="0" smtClean="0"/>
              <a:t>的标注</a:t>
            </a:r>
            <a:endParaRPr lang="zh-CN" altLang="en-US" dirty="0"/>
          </a:p>
        </p:txBody>
      </p:sp>
      <p:sp>
        <p:nvSpPr>
          <p:cNvPr id="4" name="灯片编号占位符 3"/>
          <p:cNvSpPr>
            <a:spLocks noGrp="1"/>
          </p:cNvSpPr>
          <p:nvPr>
            <p:ph type="sldNum" sz="quarter" idx="10"/>
          </p:nvPr>
        </p:nvSpPr>
        <p:spPr/>
        <p:txBody>
          <a:bodyPr/>
          <a:lstStyle/>
          <a:p>
            <a:fld id="{F1293E1B-236E-4DB4-AB2F-F8F0C9BB1C42}" type="slidenum">
              <a:rPr lang="zh-CN" altLang="en-US" smtClean="0"/>
              <a:pPr/>
              <a:t>3</a:t>
            </a:fld>
            <a:endParaRPr lang="zh-CN" altLang="en-US"/>
          </a:p>
        </p:txBody>
      </p:sp>
    </p:spTree>
    <p:extLst>
      <p:ext uri="{BB962C8B-B14F-4D97-AF65-F5344CB8AC3E}">
        <p14:creationId xmlns:p14="http://schemas.microsoft.com/office/powerpoint/2010/main" val="846537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b="1" dirty="0">
                <a:solidFill>
                  <a:srgbClr val="8E6D48"/>
                </a:solidFill>
                <a:latin typeface="幼圆" panose="02010509060101010101" pitchFamily="49" charset="-122"/>
                <a:ea typeface="幼圆" panose="02010509060101010101" pitchFamily="49" charset="-122"/>
              </a:rPr>
              <a:t>我们组探索的一个室外图像解析的典型应用是图像去雾霾。</a:t>
            </a:r>
            <a:endParaRPr lang="en-US" altLang="zh-CN" sz="1200" b="1" dirty="0">
              <a:solidFill>
                <a:srgbClr val="8E6D48"/>
              </a:solidFill>
              <a:latin typeface="幼圆" panose="02010509060101010101" pitchFamily="49" charset="-122"/>
              <a:ea typeface="幼圆" panose="02010509060101010101" pitchFamily="49" charset="-122"/>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b="1" dirty="0">
                <a:solidFill>
                  <a:srgbClr val="8E6D48"/>
                </a:solidFill>
                <a:latin typeface="幼圆" panose="02010509060101010101" pitchFamily="49" charset="-122"/>
                <a:ea typeface="幼圆" panose="02010509060101010101" pitchFamily="49" charset="-122"/>
              </a:rPr>
              <a:t>比如马上</a:t>
            </a:r>
            <a:r>
              <a:rPr lang="en-US" altLang="zh-CN" sz="1200" b="1" dirty="0">
                <a:solidFill>
                  <a:srgbClr val="8E6D48"/>
                </a:solidFill>
                <a:latin typeface="幼圆" panose="02010509060101010101" pitchFamily="49" charset="-122"/>
                <a:ea typeface="幼圆" panose="02010509060101010101" pitchFamily="49" charset="-122"/>
              </a:rPr>
              <a:t>11</a:t>
            </a:r>
            <a:r>
              <a:rPr lang="zh-CN" altLang="en-US" sz="1200" b="1" dirty="0">
                <a:solidFill>
                  <a:srgbClr val="8E6D48"/>
                </a:solidFill>
                <a:latin typeface="幼圆" panose="02010509060101010101" pitchFamily="49" charset="-122"/>
                <a:ea typeface="幼圆" panose="02010509060101010101" pitchFamily="49" charset="-122"/>
              </a:rPr>
              <a:t>月份是雾霾重灾时期，大家去北京旅游的话，如果想在照片中清晰地看到英雄纪念碑或者央视大裤衩，图像去雾霾可以帮忙。</a:t>
            </a:r>
            <a:endParaRPr lang="en-US" altLang="zh-CN" sz="1200" b="1" dirty="0">
              <a:solidFill>
                <a:srgbClr val="8E6D48"/>
              </a:solidFill>
              <a:latin typeface="幼圆" panose="02010509060101010101" pitchFamily="49" charset="-122"/>
              <a:ea typeface="幼圆" panose="02010509060101010101" pitchFamily="49" charset="-122"/>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b="1" dirty="0">
              <a:solidFill>
                <a:srgbClr val="8E6D48"/>
              </a:solidFill>
              <a:latin typeface="幼圆" panose="02010509060101010101" pitchFamily="49" charset="-122"/>
              <a:ea typeface="幼圆" panose="02010509060101010101" pitchFamily="49" charset="-122"/>
            </a:endParaRPr>
          </a:p>
        </p:txBody>
      </p:sp>
      <p:sp>
        <p:nvSpPr>
          <p:cNvPr id="4" name="Slide Number Placeholder 3"/>
          <p:cNvSpPr>
            <a:spLocks noGrp="1"/>
          </p:cNvSpPr>
          <p:nvPr>
            <p:ph type="sldNum" sz="quarter" idx="10"/>
          </p:nvPr>
        </p:nvSpPr>
        <p:spPr/>
        <p:txBody>
          <a:bodyPr/>
          <a:lstStyle/>
          <a:p>
            <a:fld id="{D6107FE2-D912-4828-8545-28E45E4C135A}" type="slidenum">
              <a:rPr lang="en-US" smtClean="0"/>
              <a:pPr/>
              <a:t>48</a:t>
            </a:fld>
            <a:endParaRPr lang="en-US"/>
          </a:p>
        </p:txBody>
      </p:sp>
    </p:spTree>
    <p:extLst>
      <p:ext uri="{BB962C8B-B14F-4D97-AF65-F5344CB8AC3E}">
        <p14:creationId xmlns:p14="http://schemas.microsoft.com/office/powerpoint/2010/main" val="30766885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b="1" dirty="0">
                <a:solidFill>
                  <a:srgbClr val="8E6D48"/>
                </a:solidFill>
                <a:latin typeface="幼圆" panose="02010509060101010101" pitchFamily="49" charset="-122"/>
                <a:ea typeface="幼圆" panose="02010509060101010101" pitchFamily="49" charset="-122"/>
              </a:rPr>
              <a:t>我们组探索的一个室外图像解析的典型应用是图像去雾霾。</a:t>
            </a:r>
            <a:endParaRPr lang="en-US" altLang="zh-CN" sz="1200" b="1" dirty="0">
              <a:solidFill>
                <a:srgbClr val="8E6D48"/>
              </a:solidFill>
              <a:latin typeface="幼圆" panose="02010509060101010101" pitchFamily="49" charset="-122"/>
              <a:ea typeface="幼圆" panose="02010509060101010101" pitchFamily="49" charset="-122"/>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b="1" dirty="0">
                <a:solidFill>
                  <a:srgbClr val="8E6D48"/>
                </a:solidFill>
                <a:latin typeface="幼圆" panose="02010509060101010101" pitchFamily="49" charset="-122"/>
                <a:ea typeface="幼圆" panose="02010509060101010101" pitchFamily="49" charset="-122"/>
              </a:rPr>
              <a:t>比如马上</a:t>
            </a:r>
            <a:r>
              <a:rPr lang="en-US" altLang="zh-CN" sz="1200" b="1" dirty="0">
                <a:solidFill>
                  <a:srgbClr val="8E6D48"/>
                </a:solidFill>
                <a:latin typeface="幼圆" panose="02010509060101010101" pitchFamily="49" charset="-122"/>
                <a:ea typeface="幼圆" panose="02010509060101010101" pitchFamily="49" charset="-122"/>
              </a:rPr>
              <a:t>11</a:t>
            </a:r>
            <a:r>
              <a:rPr lang="zh-CN" altLang="en-US" sz="1200" b="1" dirty="0">
                <a:solidFill>
                  <a:srgbClr val="8E6D48"/>
                </a:solidFill>
                <a:latin typeface="幼圆" panose="02010509060101010101" pitchFamily="49" charset="-122"/>
                <a:ea typeface="幼圆" panose="02010509060101010101" pitchFamily="49" charset="-122"/>
              </a:rPr>
              <a:t>月份是雾霾重灾时期，大家去北京旅游的话，如果想在照片中清晰地看到英雄纪念碑或者央视大裤衩，图像去雾霾可以帮忙。</a:t>
            </a:r>
            <a:endParaRPr lang="en-US" altLang="zh-CN" sz="1200" b="1" dirty="0">
              <a:solidFill>
                <a:srgbClr val="8E6D48"/>
              </a:solidFill>
              <a:latin typeface="幼圆" panose="02010509060101010101" pitchFamily="49" charset="-122"/>
              <a:ea typeface="幼圆" panose="02010509060101010101" pitchFamily="49" charset="-122"/>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b="1" dirty="0">
              <a:solidFill>
                <a:srgbClr val="8E6D48"/>
              </a:solidFill>
              <a:latin typeface="幼圆" panose="02010509060101010101" pitchFamily="49" charset="-122"/>
              <a:ea typeface="幼圆" panose="02010509060101010101" pitchFamily="49" charset="-122"/>
            </a:endParaRPr>
          </a:p>
        </p:txBody>
      </p:sp>
      <p:sp>
        <p:nvSpPr>
          <p:cNvPr id="4" name="Slide Number Placeholder 3"/>
          <p:cNvSpPr>
            <a:spLocks noGrp="1"/>
          </p:cNvSpPr>
          <p:nvPr>
            <p:ph type="sldNum" sz="quarter" idx="10"/>
          </p:nvPr>
        </p:nvSpPr>
        <p:spPr/>
        <p:txBody>
          <a:bodyPr/>
          <a:lstStyle/>
          <a:p>
            <a:fld id="{D6107FE2-D912-4828-8545-28E45E4C135A}" type="slidenum">
              <a:rPr lang="en-US" smtClean="0"/>
              <a:pPr/>
              <a:t>49</a:t>
            </a:fld>
            <a:endParaRPr lang="en-US"/>
          </a:p>
        </p:txBody>
      </p:sp>
    </p:spTree>
    <p:extLst>
      <p:ext uri="{BB962C8B-B14F-4D97-AF65-F5344CB8AC3E}">
        <p14:creationId xmlns:p14="http://schemas.microsoft.com/office/powerpoint/2010/main" val="3945630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b="1" dirty="0">
                <a:solidFill>
                  <a:srgbClr val="8E6D48"/>
                </a:solidFill>
                <a:latin typeface="幼圆" panose="02010509060101010101" pitchFamily="49" charset="-122"/>
                <a:ea typeface="幼圆" panose="02010509060101010101" pitchFamily="49" charset="-122"/>
              </a:rPr>
              <a:t>我们组探索的一个室外图像解析的典型应用是图像去雾霾。</a:t>
            </a:r>
            <a:endParaRPr lang="en-US" altLang="zh-CN" sz="1200" b="1" dirty="0">
              <a:solidFill>
                <a:srgbClr val="8E6D48"/>
              </a:solidFill>
              <a:latin typeface="幼圆" panose="02010509060101010101" pitchFamily="49" charset="-122"/>
              <a:ea typeface="幼圆" panose="02010509060101010101" pitchFamily="49" charset="-122"/>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b="1" dirty="0">
                <a:solidFill>
                  <a:srgbClr val="8E6D48"/>
                </a:solidFill>
                <a:latin typeface="幼圆" panose="02010509060101010101" pitchFamily="49" charset="-122"/>
                <a:ea typeface="幼圆" panose="02010509060101010101" pitchFamily="49" charset="-122"/>
              </a:rPr>
              <a:t>比如马上</a:t>
            </a:r>
            <a:r>
              <a:rPr lang="en-US" altLang="zh-CN" sz="1200" b="1" dirty="0">
                <a:solidFill>
                  <a:srgbClr val="8E6D48"/>
                </a:solidFill>
                <a:latin typeface="幼圆" panose="02010509060101010101" pitchFamily="49" charset="-122"/>
                <a:ea typeface="幼圆" panose="02010509060101010101" pitchFamily="49" charset="-122"/>
              </a:rPr>
              <a:t>11</a:t>
            </a:r>
            <a:r>
              <a:rPr lang="zh-CN" altLang="en-US" sz="1200" b="1" dirty="0">
                <a:solidFill>
                  <a:srgbClr val="8E6D48"/>
                </a:solidFill>
                <a:latin typeface="幼圆" panose="02010509060101010101" pitchFamily="49" charset="-122"/>
                <a:ea typeface="幼圆" panose="02010509060101010101" pitchFamily="49" charset="-122"/>
              </a:rPr>
              <a:t>月份是雾霾重灾时期，大家去北京旅游的话，如果想在照片中清晰地看到英雄纪念碑或者央视大裤衩，图像去雾霾可以帮忙。</a:t>
            </a:r>
            <a:endParaRPr lang="en-US" altLang="zh-CN" sz="1200" b="1" dirty="0">
              <a:solidFill>
                <a:srgbClr val="8E6D48"/>
              </a:solidFill>
              <a:latin typeface="幼圆" panose="02010509060101010101" pitchFamily="49" charset="-122"/>
              <a:ea typeface="幼圆" panose="02010509060101010101" pitchFamily="49" charset="-122"/>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b="1" dirty="0">
              <a:solidFill>
                <a:srgbClr val="8E6D48"/>
              </a:solidFill>
              <a:latin typeface="幼圆" panose="02010509060101010101" pitchFamily="49" charset="-122"/>
              <a:ea typeface="幼圆" panose="02010509060101010101" pitchFamily="49" charset="-122"/>
            </a:endParaRPr>
          </a:p>
        </p:txBody>
      </p:sp>
      <p:sp>
        <p:nvSpPr>
          <p:cNvPr id="4" name="Slide Number Placeholder 3"/>
          <p:cNvSpPr>
            <a:spLocks noGrp="1"/>
          </p:cNvSpPr>
          <p:nvPr>
            <p:ph type="sldNum" sz="quarter" idx="10"/>
          </p:nvPr>
        </p:nvSpPr>
        <p:spPr/>
        <p:txBody>
          <a:bodyPr/>
          <a:lstStyle/>
          <a:p>
            <a:fld id="{D6107FE2-D912-4828-8545-28E45E4C135A}" type="slidenum">
              <a:rPr lang="en-US" smtClean="0"/>
              <a:pPr/>
              <a:t>50</a:t>
            </a:fld>
            <a:endParaRPr lang="en-US"/>
          </a:p>
        </p:txBody>
      </p:sp>
    </p:spTree>
    <p:extLst>
      <p:ext uri="{BB962C8B-B14F-4D97-AF65-F5344CB8AC3E}">
        <p14:creationId xmlns:p14="http://schemas.microsoft.com/office/powerpoint/2010/main" val="6699696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b="1" dirty="0">
                <a:solidFill>
                  <a:srgbClr val="8E6D48"/>
                </a:solidFill>
                <a:latin typeface="幼圆" panose="02010509060101010101" pitchFamily="49" charset="-122"/>
                <a:ea typeface="幼圆" panose="02010509060101010101" pitchFamily="49" charset="-122"/>
              </a:rPr>
              <a:t>我们组探索的一个室外图像解析的典型应用是图像去雾霾。</a:t>
            </a:r>
            <a:endParaRPr lang="en-US" altLang="zh-CN" sz="1200" b="1" dirty="0">
              <a:solidFill>
                <a:srgbClr val="8E6D48"/>
              </a:solidFill>
              <a:latin typeface="幼圆" panose="02010509060101010101" pitchFamily="49" charset="-122"/>
              <a:ea typeface="幼圆" panose="02010509060101010101" pitchFamily="49" charset="-122"/>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b="1" dirty="0">
                <a:solidFill>
                  <a:srgbClr val="8E6D48"/>
                </a:solidFill>
                <a:latin typeface="幼圆" panose="02010509060101010101" pitchFamily="49" charset="-122"/>
                <a:ea typeface="幼圆" panose="02010509060101010101" pitchFamily="49" charset="-122"/>
              </a:rPr>
              <a:t>比如马上</a:t>
            </a:r>
            <a:r>
              <a:rPr lang="en-US" altLang="zh-CN" sz="1200" b="1" dirty="0">
                <a:solidFill>
                  <a:srgbClr val="8E6D48"/>
                </a:solidFill>
                <a:latin typeface="幼圆" panose="02010509060101010101" pitchFamily="49" charset="-122"/>
                <a:ea typeface="幼圆" panose="02010509060101010101" pitchFamily="49" charset="-122"/>
              </a:rPr>
              <a:t>11</a:t>
            </a:r>
            <a:r>
              <a:rPr lang="zh-CN" altLang="en-US" sz="1200" b="1" dirty="0">
                <a:solidFill>
                  <a:srgbClr val="8E6D48"/>
                </a:solidFill>
                <a:latin typeface="幼圆" panose="02010509060101010101" pitchFamily="49" charset="-122"/>
                <a:ea typeface="幼圆" panose="02010509060101010101" pitchFamily="49" charset="-122"/>
              </a:rPr>
              <a:t>月份是雾霾重灾时期，大家去北京旅游的话，如果想在照片中清晰地看到英雄纪念碑或者央视大裤衩，图像去雾霾可以帮忙。</a:t>
            </a:r>
            <a:endParaRPr lang="en-US" altLang="zh-CN" sz="1200" b="1" dirty="0">
              <a:solidFill>
                <a:srgbClr val="8E6D48"/>
              </a:solidFill>
              <a:latin typeface="幼圆" panose="02010509060101010101" pitchFamily="49" charset="-122"/>
              <a:ea typeface="幼圆" panose="02010509060101010101" pitchFamily="49" charset="-122"/>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b="1" dirty="0">
              <a:solidFill>
                <a:srgbClr val="8E6D48"/>
              </a:solidFill>
              <a:latin typeface="幼圆" panose="02010509060101010101" pitchFamily="49" charset="-122"/>
              <a:ea typeface="幼圆" panose="02010509060101010101" pitchFamily="49" charset="-122"/>
            </a:endParaRPr>
          </a:p>
        </p:txBody>
      </p:sp>
      <p:sp>
        <p:nvSpPr>
          <p:cNvPr id="4" name="Slide Number Placeholder 3"/>
          <p:cNvSpPr>
            <a:spLocks noGrp="1"/>
          </p:cNvSpPr>
          <p:nvPr>
            <p:ph type="sldNum" sz="quarter" idx="10"/>
          </p:nvPr>
        </p:nvSpPr>
        <p:spPr/>
        <p:txBody>
          <a:bodyPr/>
          <a:lstStyle/>
          <a:p>
            <a:fld id="{D6107FE2-D912-4828-8545-28E45E4C135A}" type="slidenum">
              <a:rPr lang="en-US" smtClean="0"/>
              <a:pPr/>
              <a:t>51</a:t>
            </a:fld>
            <a:endParaRPr lang="en-US"/>
          </a:p>
        </p:txBody>
      </p:sp>
    </p:spTree>
    <p:extLst>
      <p:ext uri="{BB962C8B-B14F-4D97-AF65-F5344CB8AC3E}">
        <p14:creationId xmlns:p14="http://schemas.microsoft.com/office/powerpoint/2010/main" val="29832810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b="1" dirty="0">
                <a:solidFill>
                  <a:srgbClr val="8E6D48"/>
                </a:solidFill>
                <a:latin typeface="幼圆" panose="02010509060101010101" pitchFamily="49" charset="-122"/>
                <a:ea typeface="幼圆" panose="02010509060101010101" pitchFamily="49" charset="-122"/>
              </a:rPr>
              <a:t>我们组探索的一个室外图像解析的典型应用是图像去雾霾。</a:t>
            </a:r>
            <a:endParaRPr lang="en-US" altLang="zh-CN" sz="1200" b="1" dirty="0">
              <a:solidFill>
                <a:srgbClr val="8E6D48"/>
              </a:solidFill>
              <a:latin typeface="幼圆" panose="02010509060101010101" pitchFamily="49" charset="-122"/>
              <a:ea typeface="幼圆" panose="02010509060101010101" pitchFamily="49" charset="-122"/>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b="1" dirty="0">
                <a:solidFill>
                  <a:srgbClr val="8E6D48"/>
                </a:solidFill>
                <a:latin typeface="幼圆" panose="02010509060101010101" pitchFamily="49" charset="-122"/>
                <a:ea typeface="幼圆" panose="02010509060101010101" pitchFamily="49" charset="-122"/>
              </a:rPr>
              <a:t>比如马上</a:t>
            </a:r>
            <a:r>
              <a:rPr lang="en-US" altLang="zh-CN" sz="1200" b="1" dirty="0">
                <a:solidFill>
                  <a:srgbClr val="8E6D48"/>
                </a:solidFill>
                <a:latin typeface="幼圆" panose="02010509060101010101" pitchFamily="49" charset="-122"/>
                <a:ea typeface="幼圆" panose="02010509060101010101" pitchFamily="49" charset="-122"/>
              </a:rPr>
              <a:t>11</a:t>
            </a:r>
            <a:r>
              <a:rPr lang="zh-CN" altLang="en-US" sz="1200" b="1" dirty="0">
                <a:solidFill>
                  <a:srgbClr val="8E6D48"/>
                </a:solidFill>
                <a:latin typeface="幼圆" panose="02010509060101010101" pitchFamily="49" charset="-122"/>
                <a:ea typeface="幼圆" panose="02010509060101010101" pitchFamily="49" charset="-122"/>
              </a:rPr>
              <a:t>月份是雾霾重灾时期，大家去北京旅游的话，如果想在照片中清晰地看到英雄纪念碑或者央视大裤衩，图像去雾霾可以帮忙。</a:t>
            </a:r>
            <a:endParaRPr lang="en-US" altLang="zh-CN" sz="1200" b="1" dirty="0">
              <a:solidFill>
                <a:srgbClr val="8E6D48"/>
              </a:solidFill>
              <a:latin typeface="幼圆" panose="02010509060101010101" pitchFamily="49" charset="-122"/>
              <a:ea typeface="幼圆" panose="02010509060101010101" pitchFamily="49" charset="-122"/>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b="1" dirty="0">
              <a:solidFill>
                <a:srgbClr val="8E6D48"/>
              </a:solidFill>
              <a:latin typeface="幼圆" panose="02010509060101010101" pitchFamily="49" charset="-122"/>
              <a:ea typeface="幼圆" panose="02010509060101010101" pitchFamily="49" charset="-122"/>
            </a:endParaRPr>
          </a:p>
        </p:txBody>
      </p:sp>
      <p:sp>
        <p:nvSpPr>
          <p:cNvPr id="4" name="Slide Number Placeholder 3"/>
          <p:cNvSpPr>
            <a:spLocks noGrp="1"/>
          </p:cNvSpPr>
          <p:nvPr>
            <p:ph type="sldNum" sz="quarter" idx="10"/>
          </p:nvPr>
        </p:nvSpPr>
        <p:spPr/>
        <p:txBody>
          <a:bodyPr/>
          <a:lstStyle/>
          <a:p>
            <a:fld id="{D6107FE2-D912-4828-8545-28E45E4C135A}" type="slidenum">
              <a:rPr lang="en-US" smtClean="0"/>
              <a:pPr/>
              <a:t>52</a:t>
            </a:fld>
            <a:endParaRPr lang="en-US"/>
          </a:p>
        </p:txBody>
      </p:sp>
    </p:spTree>
    <p:extLst>
      <p:ext uri="{BB962C8B-B14F-4D97-AF65-F5344CB8AC3E}">
        <p14:creationId xmlns:p14="http://schemas.microsoft.com/office/powerpoint/2010/main" val="25188902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p:txBody>
      </p:sp>
      <p:sp>
        <p:nvSpPr>
          <p:cNvPr id="4" name="灯片编号占位符 3"/>
          <p:cNvSpPr>
            <a:spLocks noGrp="1"/>
          </p:cNvSpPr>
          <p:nvPr>
            <p:ph type="sldNum" sz="quarter" idx="10"/>
          </p:nvPr>
        </p:nvSpPr>
        <p:spPr/>
        <p:txBody>
          <a:bodyPr/>
          <a:lstStyle/>
          <a:p>
            <a:fld id="{629A0958-8093-4677-B24F-6148C87027A6}" type="slidenum">
              <a:rPr lang="zh-CN" altLang="en-US" smtClean="0"/>
              <a:pPr/>
              <a:t>55</a:t>
            </a:fld>
            <a:endParaRPr lang="zh-CN" altLang="en-US"/>
          </a:p>
        </p:txBody>
      </p:sp>
    </p:spTree>
    <p:extLst>
      <p:ext uri="{BB962C8B-B14F-4D97-AF65-F5344CB8AC3E}">
        <p14:creationId xmlns:p14="http://schemas.microsoft.com/office/powerpoint/2010/main" val="33243664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29A0958-8093-4677-B24F-6148C87027A6}" type="slidenum">
              <a:rPr lang="zh-CN" altLang="en-US" smtClean="0"/>
              <a:pPr/>
              <a:t>56</a:t>
            </a:fld>
            <a:endParaRPr lang="zh-CN" altLang="en-US"/>
          </a:p>
        </p:txBody>
      </p:sp>
    </p:spTree>
    <p:extLst>
      <p:ext uri="{BB962C8B-B14F-4D97-AF65-F5344CB8AC3E}">
        <p14:creationId xmlns:p14="http://schemas.microsoft.com/office/powerpoint/2010/main" val="10273273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第一类</a:t>
            </a:r>
            <a:r>
              <a:rPr lang="zh-CN" altLang="zh-CN" dirty="0"/>
              <a:t>数据集中的每张图片都只含有一个人物，背景纯净，且人物形态大多为站立。在这些数据集上训练的分割模型应用实际复杂场景中往往效果很差。</a:t>
            </a:r>
            <a:r>
              <a:rPr lang="en-US" altLang="zh-CN" dirty="0"/>
              <a:t/>
            </a:r>
            <a:br>
              <a:rPr lang="en-US" altLang="zh-CN" dirty="0"/>
            </a:br>
            <a:r>
              <a:rPr lang="zh-CN" altLang="en-US" dirty="0"/>
              <a:t>第二类</a:t>
            </a:r>
            <a:r>
              <a:rPr lang="zh-CN" altLang="zh-CN" dirty="0"/>
              <a:t>数据集相对受限数据集更加复杂多样，但是和实际场景还是有一些差异，所以把在这些数据集上训练的模型应用到实际中还是会存在一些问题。</a:t>
            </a:r>
            <a:endParaRPr lang="zh-CN" altLang="en-US" dirty="0"/>
          </a:p>
        </p:txBody>
      </p:sp>
      <p:sp>
        <p:nvSpPr>
          <p:cNvPr id="4" name="灯片编号占位符 3"/>
          <p:cNvSpPr>
            <a:spLocks noGrp="1"/>
          </p:cNvSpPr>
          <p:nvPr>
            <p:ph type="sldNum" sz="quarter" idx="10"/>
          </p:nvPr>
        </p:nvSpPr>
        <p:spPr/>
        <p:txBody>
          <a:bodyPr/>
          <a:lstStyle/>
          <a:p>
            <a:fld id="{5C431A65-1BB9-42FB-B5D1-5BAFFECA6A86}" type="slidenum">
              <a:rPr lang="zh-CN" altLang="en-US" smtClean="0"/>
              <a:pPr/>
              <a:t>63</a:t>
            </a:fld>
            <a:endParaRPr lang="zh-CN" altLang="en-US"/>
          </a:p>
        </p:txBody>
      </p:sp>
    </p:spTree>
    <p:extLst>
      <p:ext uri="{BB962C8B-B14F-4D97-AF65-F5344CB8AC3E}">
        <p14:creationId xmlns:p14="http://schemas.microsoft.com/office/powerpoint/2010/main" val="31763734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5C431A65-1BB9-42FB-B5D1-5BAFFECA6A86}" type="slidenum">
              <a:rPr lang="zh-CN" altLang="en-US" smtClean="0"/>
              <a:pPr/>
              <a:t>65</a:t>
            </a:fld>
            <a:endParaRPr lang="zh-CN" altLang="en-US"/>
          </a:p>
        </p:txBody>
      </p:sp>
    </p:spTree>
    <p:extLst>
      <p:ext uri="{BB962C8B-B14F-4D97-AF65-F5344CB8AC3E}">
        <p14:creationId xmlns:p14="http://schemas.microsoft.com/office/powerpoint/2010/main" val="41498369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5C431A65-1BB9-42FB-B5D1-5BAFFECA6A86}" type="slidenum">
              <a:rPr lang="zh-CN" altLang="en-US" smtClean="0"/>
              <a:pPr/>
              <a:t>66</a:t>
            </a:fld>
            <a:endParaRPr lang="zh-CN" altLang="en-US"/>
          </a:p>
        </p:txBody>
      </p:sp>
    </p:spTree>
    <p:extLst>
      <p:ext uri="{BB962C8B-B14F-4D97-AF65-F5344CB8AC3E}">
        <p14:creationId xmlns:p14="http://schemas.microsoft.com/office/powerpoint/2010/main" val="8960668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这里想从</a:t>
            </a:r>
            <a:r>
              <a:rPr lang="en-US" altLang="zh-CN" dirty="0" smtClean="0"/>
              <a:t>scene</a:t>
            </a:r>
            <a:r>
              <a:rPr lang="zh-CN" altLang="en-US" dirty="0" smtClean="0"/>
              <a:t>放大到</a:t>
            </a:r>
            <a:r>
              <a:rPr lang="en-US" altLang="zh-CN" dirty="0" smtClean="0"/>
              <a:t>human</a:t>
            </a:r>
            <a:r>
              <a:rPr lang="zh-CN" altLang="en-US" dirty="0" smtClean="0"/>
              <a:t>再放大到</a:t>
            </a:r>
            <a:r>
              <a:rPr lang="en-US" altLang="zh-CN" dirty="0" smtClean="0"/>
              <a:t>face</a:t>
            </a:r>
            <a:r>
              <a:rPr lang="zh-CN" altLang="en-US" dirty="0" smtClean="0"/>
              <a:t>，但存在几个问题：</a:t>
            </a:r>
            <a:endParaRPr lang="en-US" altLang="zh-CN" dirty="0" smtClean="0"/>
          </a:p>
          <a:p>
            <a:r>
              <a:rPr lang="en-US" altLang="zh-CN" dirty="0" smtClean="0"/>
              <a:t>1.</a:t>
            </a:r>
            <a:r>
              <a:rPr lang="zh-CN" altLang="en-US" dirty="0" smtClean="0"/>
              <a:t>我们大库的数据似乎没有类似自动驾驶的视角</a:t>
            </a:r>
            <a:endParaRPr lang="en-US" altLang="zh-CN" dirty="0" smtClean="0"/>
          </a:p>
          <a:p>
            <a:r>
              <a:rPr lang="en-US" altLang="zh-CN" dirty="0" smtClean="0"/>
              <a:t>2.</a:t>
            </a:r>
            <a:r>
              <a:rPr lang="zh-CN" altLang="en-US" dirty="0" smtClean="0"/>
              <a:t>我们大库的数据没有面部</a:t>
            </a:r>
            <a:r>
              <a:rPr lang="en-US" altLang="zh-CN" dirty="0" smtClean="0"/>
              <a:t>parsing</a:t>
            </a:r>
            <a:r>
              <a:rPr lang="zh-CN" altLang="en-US" dirty="0" smtClean="0"/>
              <a:t>的标注</a:t>
            </a:r>
            <a:endParaRPr lang="zh-CN" altLang="en-US" dirty="0"/>
          </a:p>
        </p:txBody>
      </p:sp>
      <p:sp>
        <p:nvSpPr>
          <p:cNvPr id="4" name="灯片编号占位符 3"/>
          <p:cNvSpPr>
            <a:spLocks noGrp="1"/>
          </p:cNvSpPr>
          <p:nvPr>
            <p:ph type="sldNum" sz="quarter" idx="10"/>
          </p:nvPr>
        </p:nvSpPr>
        <p:spPr/>
        <p:txBody>
          <a:bodyPr/>
          <a:lstStyle/>
          <a:p>
            <a:fld id="{F1293E1B-236E-4DB4-AB2F-F8F0C9BB1C42}" type="slidenum">
              <a:rPr lang="zh-CN" altLang="en-US" smtClean="0"/>
              <a:pPr/>
              <a:t>4</a:t>
            </a:fld>
            <a:endParaRPr lang="zh-CN" altLang="en-US"/>
          </a:p>
        </p:txBody>
      </p:sp>
    </p:spTree>
    <p:extLst>
      <p:ext uri="{BB962C8B-B14F-4D97-AF65-F5344CB8AC3E}">
        <p14:creationId xmlns:p14="http://schemas.microsoft.com/office/powerpoint/2010/main" val="846537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err="1">
                <a:solidFill>
                  <a:schemeClr val="tx1"/>
                </a:solidFill>
                <a:effectLst/>
                <a:latin typeface="+mn-lt"/>
                <a:ea typeface="+mn-ea"/>
                <a:cs typeface="+mn-cs"/>
              </a:rPr>
              <a:t>Ganin</a:t>
            </a:r>
            <a:r>
              <a:rPr lang="zh-CN" altLang="zh-CN" sz="1200" kern="1200" dirty="0">
                <a:solidFill>
                  <a:schemeClr val="tx1"/>
                </a:solidFill>
                <a:effectLst/>
                <a:latin typeface="+mn-lt"/>
                <a:ea typeface="+mn-ea"/>
                <a:cs typeface="+mn-cs"/>
              </a:rPr>
              <a:t>等人提出的框架如图</a:t>
            </a:r>
            <a:r>
              <a:rPr lang="en-US" altLang="zh-CN" sz="1200" kern="1200" dirty="0">
                <a:solidFill>
                  <a:schemeClr val="tx1"/>
                </a:solidFill>
                <a:effectLst/>
                <a:latin typeface="+mn-lt"/>
                <a:ea typeface="+mn-ea"/>
                <a:cs typeface="+mn-cs"/>
              </a:rPr>
              <a:t>1</a:t>
            </a:r>
            <a:r>
              <a:rPr lang="zh-CN" altLang="zh-CN" sz="1200" kern="1200" dirty="0">
                <a:solidFill>
                  <a:schemeClr val="tx1"/>
                </a:solidFill>
                <a:effectLst/>
                <a:latin typeface="+mn-lt"/>
                <a:ea typeface="+mn-ea"/>
                <a:cs typeface="+mn-cs"/>
              </a:rPr>
              <a:t>所示。该框架包含一个深度特征提取器和一个深度分类器，它们两个构成一个标准的前传结构。然后在提取的特征后添加一个域分类器，无监督的域变换正是通过将从域分类器处传来的梯度反转后反传到特征提取器实现的。梯度反转使得在两个域上提取出的特征分布更一致，即使得域分类器无法区分这些特征来自哪一个域，因此提取出的特征具有在不同域上的不变性。</a:t>
            </a:r>
          </a:p>
          <a:p>
            <a:endParaRPr lang="zh-CN" altLang="en-US" dirty="0"/>
          </a:p>
        </p:txBody>
      </p:sp>
      <p:sp>
        <p:nvSpPr>
          <p:cNvPr id="4" name="灯片编号占位符 3"/>
          <p:cNvSpPr>
            <a:spLocks noGrp="1"/>
          </p:cNvSpPr>
          <p:nvPr>
            <p:ph type="sldNum" sz="quarter" idx="10"/>
          </p:nvPr>
        </p:nvSpPr>
        <p:spPr/>
        <p:txBody>
          <a:bodyPr/>
          <a:lstStyle/>
          <a:p>
            <a:fld id="{5C431A65-1BB9-42FB-B5D1-5BAFFECA6A86}" type="slidenum">
              <a:rPr lang="zh-CN" altLang="en-US" smtClean="0"/>
              <a:pPr/>
              <a:t>67</a:t>
            </a:fld>
            <a:endParaRPr lang="zh-CN" altLang="en-US"/>
          </a:p>
        </p:txBody>
      </p:sp>
    </p:spTree>
    <p:extLst>
      <p:ext uri="{BB962C8B-B14F-4D97-AF65-F5344CB8AC3E}">
        <p14:creationId xmlns:p14="http://schemas.microsoft.com/office/powerpoint/2010/main" val="24127473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latin typeface="微软雅黑" pitchFamily="34" charset="-122"/>
              <a:ea typeface="微软雅黑" pitchFamily="34" charset="-122"/>
            </a:endParaRPr>
          </a:p>
          <a:p>
            <a:endParaRPr lang="en-US" altLang="zh-CN" dirty="0">
              <a:latin typeface="微软雅黑" pitchFamily="34" charset="-122"/>
              <a:ea typeface="微软雅黑" pitchFamily="34" charset="-122"/>
            </a:endParaRPr>
          </a:p>
          <a:p>
            <a:endParaRPr lang="zh-CN" altLang="en-US" dirty="0"/>
          </a:p>
        </p:txBody>
      </p:sp>
      <p:sp>
        <p:nvSpPr>
          <p:cNvPr id="4" name="灯片编号占位符 3"/>
          <p:cNvSpPr>
            <a:spLocks noGrp="1"/>
          </p:cNvSpPr>
          <p:nvPr>
            <p:ph type="sldNum" sz="quarter" idx="10"/>
          </p:nvPr>
        </p:nvSpPr>
        <p:spPr/>
        <p:txBody>
          <a:bodyPr/>
          <a:lstStyle/>
          <a:p>
            <a:fld id="{5C431A65-1BB9-42FB-B5D1-5BAFFECA6A86}" type="slidenum">
              <a:rPr lang="zh-CN" altLang="en-US" smtClean="0"/>
              <a:pPr/>
              <a:t>68</a:t>
            </a:fld>
            <a:endParaRPr lang="zh-CN" altLang="en-US"/>
          </a:p>
        </p:txBody>
      </p:sp>
    </p:spTree>
    <p:extLst>
      <p:ext uri="{BB962C8B-B14F-4D97-AF65-F5344CB8AC3E}">
        <p14:creationId xmlns:p14="http://schemas.microsoft.com/office/powerpoint/2010/main" val="13684084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C431A65-1BB9-42FB-B5D1-5BAFFECA6A86}" type="slidenum">
              <a:rPr lang="zh-CN" altLang="en-US" smtClean="0"/>
              <a:pPr/>
              <a:t>69</a:t>
            </a:fld>
            <a:endParaRPr lang="zh-CN" altLang="en-US"/>
          </a:p>
        </p:txBody>
      </p:sp>
    </p:spTree>
    <p:extLst>
      <p:ext uri="{BB962C8B-B14F-4D97-AF65-F5344CB8AC3E}">
        <p14:creationId xmlns:p14="http://schemas.microsoft.com/office/powerpoint/2010/main" val="7258484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C431A65-1BB9-42FB-B5D1-5BAFFECA6A86}" type="slidenum">
              <a:rPr lang="zh-CN" altLang="en-US" smtClean="0"/>
              <a:pPr/>
              <a:t>70</a:t>
            </a:fld>
            <a:endParaRPr lang="zh-CN" altLang="en-US"/>
          </a:p>
        </p:txBody>
      </p:sp>
    </p:spTree>
    <p:extLst>
      <p:ext uri="{BB962C8B-B14F-4D97-AF65-F5344CB8AC3E}">
        <p14:creationId xmlns:p14="http://schemas.microsoft.com/office/powerpoint/2010/main" val="17011412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dirty="0" smtClean="0"/>
              <a:t>相比于传统的物体分类，物体检测来说，语义分割更为精细。</a:t>
            </a:r>
            <a:endParaRPr lang="en-US" altLang="zh-CN" dirty="0" smtClean="0"/>
          </a:p>
          <a:p>
            <a:r>
              <a:rPr lang="zh-CN" altLang="en-US" dirty="0" smtClean="0"/>
              <a:t>以这个我们课题组</a:t>
            </a:r>
            <a:r>
              <a:rPr lang="zh-CN" altLang="en-US" baseline="0" dirty="0" smtClean="0"/>
              <a:t>的合照为例：</a:t>
            </a:r>
            <a:endParaRPr lang="en-US" altLang="zh-CN" baseline="0" dirty="0" smtClean="0"/>
          </a:p>
          <a:p>
            <a:r>
              <a:rPr lang="zh-CN" altLang="en-US" baseline="0" dirty="0" smtClean="0"/>
              <a:t>物体分类会识别出图片中包含 </a:t>
            </a:r>
            <a:endParaRPr lang="en-US" altLang="zh-CN" baseline="0" dirty="0" smtClean="0"/>
          </a:p>
          <a:p>
            <a:r>
              <a:rPr lang="zh-CN" altLang="en-US" baseline="0" dirty="0" smtClean="0"/>
              <a:t>物体检测会找到     的区域位置</a:t>
            </a:r>
            <a:endParaRPr lang="en-US" altLang="zh-CN" baseline="0" dirty="0" smtClean="0"/>
          </a:p>
          <a:p>
            <a:r>
              <a:rPr lang="zh-CN" altLang="en-US" baseline="0" dirty="0" smtClean="0"/>
              <a:t>语义分割最为精细，会识别每一个像素的类别。</a:t>
            </a:r>
            <a:endParaRPr lang="en-US" altLang="zh-CN" baseline="0" dirty="0" smtClean="0"/>
          </a:p>
        </p:txBody>
      </p:sp>
      <p:sp>
        <p:nvSpPr>
          <p:cNvPr id="4" name="灯片编号占位符 3"/>
          <p:cNvSpPr>
            <a:spLocks noGrp="1"/>
          </p:cNvSpPr>
          <p:nvPr>
            <p:ph type="sldNum" sz="quarter" idx="10"/>
          </p:nvPr>
        </p:nvSpPr>
        <p:spPr/>
        <p:txBody>
          <a:bodyPr/>
          <a:lstStyle/>
          <a:p>
            <a:fld id="{629A0958-8093-4677-B24F-6148C87027A6}" type="slidenum">
              <a:rPr lang="zh-CN" altLang="en-US" smtClean="0"/>
              <a:pPr/>
              <a:t>74</a:t>
            </a:fld>
            <a:endParaRPr lang="zh-CN" altLang="en-US"/>
          </a:p>
        </p:txBody>
      </p:sp>
    </p:spTree>
    <p:extLst>
      <p:ext uri="{BB962C8B-B14F-4D97-AF65-F5344CB8AC3E}">
        <p14:creationId xmlns:p14="http://schemas.microsoft.com/office/powerpoint/2010/main" val="3510705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dirty="0" smtClean="0"/>
              <a:t>相比于传统的物体分类，物体检测来说，语义分割更为精细。</a:t>
            </a:r>
            <a:endParaRPr lang="en-US" altLang="zh-CN" dirty="0" smtClean="0"/>
          </a:p>
          <a:p>
            <a:r>
              <a:rPr lang="zh-CN" altLang="en-US" dirty="0" smtClean="0"/>
              <a:t>以这个我们课题组</a:t>
            </a:r>
            <a:r>
              <a:rPr lang="zh-CN" altLang="en-US" baseline="0" dirty="0" smtClean="0"/>
              <a:t>的合照为例：</a:t>
            </a:r>
            <a:endParaRPr lang="en-US" altLang="zh-CN" baseline="0" dirty="0" smtClean="0"/>
          </a:p>
          <a:p>
            <a:r>
              <a:rPr lang="zh-CN" altLang="en-US" baseline="0" dirty="0" smtClean="0"/>
              <a:t>物体分类会识别出图片中包含 </a:t>
            </a:r>
            <a:endParaRPr lang="en-US" altLang="zh-CN" baseline="0" dirty="0" smtClean="0"/>
          </a:p>
          <a:p>
            <a:r>
              <a:rPr lang="zh-CN" altLang="en-US" baseline="0" dirty="0" smtClean="0"/>
              <a:t>物体检测会找到     的区域位置</a:t>
            </a:r>
            <a:endParaRPr lang="en-US" altLang="zh-CN" baseline="0" dirty="0" smtClean="0"/>
          </a:p>
          <a:p>
            <a:r>
              <a:rPr lang="zh-CN" altLang="en-US" baseline="0" dirty="0" smtClean="0"/>
              <a:t>语义分割最为精细，会识别每一个像素的类别。</a:t>
            </a:r>
            <a:endParaRPr lang="en-US" altLang="zh-CN" baseline="0" dirty="0" smtClean="0"/>
          </a:p>
        </p:txBody>
      </p:sp>
      <p:sp>
        <p:nvSpPr>
          <p:cNvPr id="4" name="灯片编号占位符 3"/>
          <p:cNvSpPr>
            <a:spLocks noGrp="1"/>
          </p:cNvSpPr>
          <p:nvPr>
            <p:ph type="sldNum" sz="quarter" idx="10"/>
          </p:nvPr>
        </p:nvSpPr>
        <p:spPr/>
        <p:txBody>
          <a:bodyPr/>
          <a:lstStyle/>
          <a:p>
            <a:fld id="{629A0958-8093-4677-B24F-6148C87027A6}" type="slidenum">
              <a:rPr lang="zh-CN" altLang="en-US" smtClean="0"/>
              <a:pPr/>
              <a:t>75</a:t>
            </a:fld>
            <a:endParaRPr lang="zh-CN" altLang="en-US"/>
          </a:p>
        </p:txBody>
      </p:sp>
    </p:spTree>
    <p:extLst>
      <p:ext uri="{BB962C8B-B14F-4D97-AF65-F5344CB8AC3E}">
        <p14:creationId xmlns:p14="http://schemas.microsoft.com/office/powerpoint/2010/main" val="97108976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dirty="0" smtClean="0"/>
              <a:t>相比于传统的物体分类，物体检测来说，语义分割更为精细。</a:t>
            </a:r>
            <a:endParaRPr lang="en-US" altLang="zh-CN" dirty="0" smtClean="0"/>
          </a:p>
          <a:p>
            <a:r>
              <a:rPr lang="zh-CN" altLang="en-US" dirty="0" smtClean="0"/>
              <a:t>以这个我们课题组</a:t>
            </a:r>
            <a:r>
              <a:rPr lang="zh-CN" altLang="en-US" baseline="0" dirty="0" smtClean="0"/>
              <a:t>的合照为例：</a:t>
            </a:r>
            <a:endParaRPr lang="en-US" altLang="zh-CN" baseline="0" dirty="0" smtClean="0"/>
          </a:p>
          <a:p>
            <a:r>
              <a:rPr lang="zh-CN" altLang="en-US" baseline="0" dirty="0" smtClean="0"/>
              <a:t>物体分类会识别出图片中包含 </a:t>
            </a:r>
            <a:endParaRPr lang="en-US" altLang="zh-CN" baseline="0" dirty="0" smtClean="0"/>
          </a:p>
          <a:p>
            <a:r>
              <a:rPr lang="zh-CN" altLang="en-US" baseline="0" dirty="0" smtClean="0"/>
              <a:t>物体检测会找到     的区域位置</a:t>
            </a:r>
            <a:endParaRPr lang="en-US" altLang="zh-CN" baseline="0" dirty="0" smtClean="0"/>
          </a:p>
          <a:p>
            <a:r>
              <a:rPr lang="zh-CN" altLang="en-US" baseline="0" dirty="0" smtClean="0"/>
              <a:t>语义分割最为精细，会识别每一个像素的类别。</a:t>
            </a:r>
            <a:endParaRPr lang="en-US" altLang="zh-CN" baseline="0" dirty="0" smtClean="0"/>
          </a:p>
        </p:txBody>
      </p:sp>
      <p:sp>
        <p:nvSpPr>
          <p:cNvPr id="4" name="灯片编号占位符 3"/>
          <p:cNvSpPr>
            <a:spLocks noGrp="1"/>
          </p:cNvSpPr>
          <p:nvPr>
            <p:ph type="sldNum" sz="quarter" idx="10"/>
          </p:nvPr>
        </p:nvSpPr>
        <p:spPr/>
        <p:txBody>
          <a:bodyPr/>
          <a:lstStyle/>
          <a:p>
            <a:fld id="{629A0958-8093-4677-B24F-6148C87027A6}" type="slidenum">
              <a:rPr lang="zh-CN" altLang="en-US" smtClean="0"/>
              <a:pPr/>
              <a:t>76</a:t>
            </a:fld>
            <a:endParaRPr lang="zh-CN" altLang="en-US"/>
          </a:p>
        </p:txBody>
      </p:sp>
    </p:spTree>
    <p:extLst>
      <p:ext uri="{BB962C8B-B14F-4D97-AF65-F5344CB8AC3E}">
        <p14:creationId xmlns:p14="http://schemas.microsoft.com/office/powerpoint/2010/main" val="181399135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dirty="0" smtClean="0"/>
              <a:t>相比于传统的物体分类，物体检测来说，语义分割更为精细。</a:t>
            </a:r>
            <a:endParaRPr lang="en-US" altLang="zh-CN" dirty="0" smtClean="0"/>
          </a:p>
          <a:p>
            <a:r>
              <a:rPr lang="zh-CN" altLang="en-US" dirty="0" smtClean="0"/>
              <a:t>以这个我们课题组</a:t>
            </a:r>
            <a:r>
              <a:rPr lang="zh-CN" altLang="en-US" baseline="0" dirty="0" smtClean="0"/>
              <a:t>的合照为例：</a:t>
            </a:r>
            <a:endParaRPr lang="en-US" altLang="zh-CN" baseline="0" dirty="0" smtClean="0"/>
          </a:p>
          <a:p>
            <a:r>
              <a:rPr lang="zh-CN" altLang="en-US" baseline="0" dirty="0" smtClean="0"/>
              <a:t>物体分类会识别出图片中包含 </a:t>
            </a:r>
            <a:endParaRPr lang="en-US" altLang="zh-CN" baseline="0" dirty="0" smtClean="0"/>
          </a:p>
          <a:p>
            <a:r>
              <a:rPr lang="zh-CN" altLang="en-US" baseline="0" dirty="0" smtClean="0"/>
              <a:t>物体检测会找到     的区域位置</a:t>
            </a:r>
            <a:endParaRPr lang="en-US" altLang="zh-CN" baseline="0" dirty="0" smtClean="0"/>
          </a:p>
          <a:p>
            <a:r>
              <a:rPr lang="zh-CN" altLang="en-US" baseline="0" dirty="0" smtClean="0"/>
              <a:t>语义分割最为精细，会识别每一个像素的类别。</a:t>
            </a:r>
            <a:endParaRPr lang="en-US" altLang="zh-CN" baseline="0" dirty="0" smtClean="0"/>
          </a:p>
        </p:txBody>
      </p:sp>
      <p:sp>
        <p:nvSpPr>
          <p:cNvPr id="4" name="灯片编号占位符 3"/>
          <p:cNvSpPr>
            <a:spLocks noGrp="1"/>
          </p:cNvSpPr>
          <p:nvPr>
            <p:ph type="sldNum" sz="quarter" idx="10"/>
          </p:nvPr>
        </p:nvSpPr>
        <p:spPr/>
        <p:txBody>
          <a:bodyPr/>
          <a:lstStyle/>
          <a:p>
            <a:fld id="{629A0958-8093-4677-B24F-6148C87027A6}" type="slidenum">
              <a:rPr lang="zh-CN" altLang="en-US" smtClean="0"/>
              <a:pPr/>
              <a:t>77</a:t>
            </a:fld>
            <a:endParaRPr lang="zh-CN" altLang="en-US"/>
          </a:p>
        </p:txBody>
      </p:sp>
    </p:spTree>
    <p:extLst>
      <p:ext uri="{BB962C8B-B14F-4D97-AF65-F5344CB8AC3E}">
        <p14:creationId xmlns:p14="http://schemas.microsoft.com/office/powerpoint/2010/main" val="78157463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dirty="0" smtClean="0"/>
              <a:t>相比于传统的物体分类，物体检测来说，语义分割更为精细。</a:t>
            </a:r>
            <a:endParaRPr lang="en-US" altLang="zh-CN" dirty="0" smtClean="0"/>
          </a:p>
          <a:p>
            <a:r>
              <a:rPr lang="zh-CN" altLang="en-US" dirty="0" smtClean="0"/>
              <a:t>以这个我们课题组</a:t>
            </a:r>
            <a:r>
              <a:rPr lang="zh-CN" altLang="en-US" baseline="0" dirty="0" smtClean="0"/>
              <a:t>的合照为例：</a:t>
            </a:r>
            <a:endParaRPr lang="en-US" altLang="zh-CN" baseline="0" dirty="0" smtClean="0"/>
          </a:p>
          <a:p>
            <a:r>
              <a:rPr lang="zh-CN" altLang="en-US" baseline="0" dirty="0" smtClean="0"/>
              <a:t>物体分类会识别出图片中包含 </a:t>
            </a:r>
            <a:endParaRPr lang="en-US" altLang="zh-CN" baseline="0" dirty="0" smtClean="0"/>
          </a:p>
          <a:p>
            <a:r>
              <a:rPr lang="zh-CN" altLang="en-US" baseline="0" dirty="0" smtClean="0"/>
              <a:t>物体检测会找到     的区域位置</a:t>
            </a:r>
            <a:endParaRPr lang="en-US" altLang="zh-CN" baseline="0" dirty="0" smtClean="0"/>
          </a:p>
          <a:p>
            <a:r>
              <a:rPr lang="zh-CN" altLang="en-US" baseline="0" dirty="0" smtClean="0"/>
              <a:t>语义分割最为精细，会识别每一个像素的类别。</a:t>
            </a:r>
            <a:endParaRPr lang="en-US" altLang="zh-CN" baseline="0" dirty="0" smtClean="0"/>
          </a:p>
        </p:txBody>
      </p:sp>
      <p:sp>
        <p:nvSpPr>
          <p:cNvPr id="4" name="灯片编号占位符 3"/>
          <p:cNvSpPr>
            <a:spLocks noGrp="1"/>
          </p:cNvSpPr>
          <p:nvPr>
            <p:ph type="sldNum" sz="quarter" idx="10"/>
          </p:nvPr>
        </p:nvSpPr>
        <p:spPr/>
        <p:txBody>
          <a:bodyPr/>
          <a:lstStyle/>
          <a:p>
            <a:fld id="{629A0958-8093-4677-B24F-6148C87027A6}" type="slidenum">
              <a:rPr lang="zh-CN" altLang="en-US" smtClean="0"/>
              <a:pPr/>
              <a:t>78</a:t>
            </a:fld>
            <a:endParaRPr lang="zh-CN" altLang="en-US"/>
          </a:p>
        </p:txBody>
      </p:sp>
    </p:spTree>
    <p:extLst>
      <p:ext uri="{BB962C8B-B14F-4D97-AF65-F5344CB8AC3E}">
        <p14:creationId xmlns:p14="http://schemas.microsoft.com/office/powerpoint/2010/main" val="35644768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dirty="0" smtClean="0"/>
              <a:t>相比于传统的物体分类，物体检测来说，语义分割更为精细。</a:t>
            </a:r>
            <a:endParaRPr lang="en-US" altLang="zh-CN" dirty="0" smtClean="0"/>
          </a:p>
          <a:p>
            <a:r>
              <a:rPr lang="zh-CN" altLang="en-US" dirty="0" smtClean="0"/>
              <a:t>以这个我们课题组</a:t>
            </a:r>
            <a:r>
              <a:rPr lang="zh-CN" altLang="en-US" baseline="0" dirty="0" smtClean="0"/>
              <a:t>的合照为例：</a:t>
            </a:r>
            <a:endParaRPr lang="en-US" altLang="zh-CN" baseline="0" dirty="0" smtClean="0"/>
          </a:p>
          <a:p>
            <a:r>
              <a:rPr lang="zh-CN" altLang="en-US" baseline="0" dirty="0" smtClean="0"/>
              <a:t>物体分类会识别出图片中包含 </a:t>
            </a:r>
            <a:endParaRPr lang="en-US" altLang="zh-CN" baseline="0" dirty="0" smtClean="0"/>
          </a:p>
          <a:p>
            <a:r>
              <a:rPr lang="zh-CN" altLang="en-US" baseline="0" dirty="0" smtClean="0"/>
              <a:t>物体检测会找到     的区域位置</a:t>
            </a:r>
            <a:endParaRPr lang="en-US" altLang="zh-CN" baseline="0" dirty="0" smtClean="0"/>
          </a:p>
          <a:p>
            <a:r>
              <a:rPr lang="zh-CN" altLang="en-US" baseline="0" dirty="0" smtClean="0"/>
              <a:t>语义分割最为精细，会识别每一个像素的类别。</a:t>
            </a:r>
            <a:endParaRPr lang="en-US" altLang="zh-CN" baseline="0" dirty="0" smtClean="0"/>
          </a:p>
        </p:txBody>
      </p:sp>
      <p:sp>
        <p:nvSpPr>
          <p:cNvPr id="4" name="灯片编号占位符 3"/>
          <p:cNvSpPr>
            <a:spLocks noGrp="1"/>
          </p:cNvSpPr>
          <p:nvPr>
            <p:ph type="sldNum" sz="quarter" idx="10"/>
          </p:nvPr>
        </p:nvSpPr>
        <p:spPr/>
        <p:txBody>
          <a:bodyPr/>
          <a:lstStyle/>
          <a:p>
            <a:fld id="{629A0958-8093-4677-B24F-6148C87027A6}" type="slidenum">
              <a:rPr lang="zh-CN" altLang="en-US" smtClean="0"/>
              <a:pPr/>
              <a:t>79</a:t>
            </a:fld>
            <a:endParaRPr lang="zh-CN" altLang="en-US"/>
          </a:p>
        </p:txBody>
      </p:sp>
    </p:spTree>
    <p:extLst>
      <p:ext uri="{BB962C8B-B14F-4D97-AF65-F5344CB8AC3E}">
        <p14:creationId xmlns:p14="http://schemas.microsoft.com/office/powerpoint/2010/main" val="23761335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这里想从</a:t>
            </a:r>
            <a:r>
              <a:rPr lang="en-US" altLang="zh-CN" dirty="0" smtClean="0"/>
              <a:t>scene</a:t>
            </a:r>
            <a:r>
              <a:rPr lang="zh-CN" altLang="en-US" dirty="0" smtClean="0"/>
              <a:t>放大到</a:t>
            </a:r>
            <a:r>
              <a:rPr lang="en-US" altLang="zh-CN" dirty="0" smtClean="0"/>
              <a:t>human</a:t>
            </a:r>
            <a:r>
              <a:rPr lang="zh-CN" altLang="en-US" dirty="0" smtClean="0"/>
              <a:t>再放大到</a:t>
            </a:r>
            <a:r>
              <a:rPr lang="en-US" altLang="zh-CN" dirty="0" smtClean="0"/>
              <a:t>face</a:t>
            </a:r>
            <a:r>
              <a:rPr lang="zh-CN" altLang="en-US" dirty="0" smtClean="0"/>
              <a:t>，但存在几个问题：</a:t>
            </a:r>
            <a:endParaRPr lang="en-US" altLang="zh-CN" dirty="0" smtClean="0"/>
          </a:p>
          <a:p>
            <a:r>
              <a:rPr lang="en-US" altLang="zh-CN" dirty="0" smtClean="0"/>
              <a:t>1.</a:t>
            </a:r>
            <a:r>
              <a:rPr lang="zh-CN" altLang="en-US" dirty="0" smtClean="0"/>
              <a:t>我们大库的数据似乎没有类似自动驾驶的视角</a:t>
            </a:r>
            <a:endParaRPr lang="en-US" altLang="zh-CN" dirty="0" smtClean="0"/>
          </a:p>
          <a:p>
            <a:r>
              <a:rPr lang="en-US" altLang="zh-CN" dirty="0" smtClean="0"/>
              <a:t>2.</a:t>
            </a:r>
            <a:r>
              <a:rPr lang="zh-CN" altLang="en-US" dirty="0" smtClean="0"/>
              <a:t>我们大库的数据没有面部</a:t>
            </a:r>
            <a:r>
              <a:rPr lang="en-US" altLang="zh-CN" dirty="0" smtClean="0"/>
              <a:t>parsing</a:t>
            </a:r>
            <a:r>
              <a:rPr lang="zh-CN" altLang="en-US" dirty="0" smtClean="0"/>
              <a:t>的标注</a:t>
            </a:r>
            <a:endParaRPr lang="zh-CN" altLang="en-US" dirty="0"/>
          </a:p>
        </p:txBody>
      </p:sp>
      <p:sp>
        <p:nvSpPr>
          <p:cNvPr id="4" name="灯片编号占位符 3"/>
          <p:cNvSpPr>
            <a:spLocks noGrp="1"/>
          </p:cNvSpPr>
          <p:nvPr>
            <p:ph type="sldNum" sz="quarter" idx="10"/>
          </p:nvPr>
        </p:nvSpPr>
        <p:spPr/>
        <p:txBody>
          <a:bodyPr/>
          <a:lstStyle/>
          <a:p>
            <a:fld id="{F1293E1B-236E-4DB4-AB2F-F8F0C9BB1C42}" type="slidenum">
              <a:rPr lang="zh-CN" altLang="en-US" smtClean="0"/>
              <a:pPr/>
              <a:t>5</a:t>
            </a:fld>
            <a:endParaRPr lang="zh-CN" altLang="en-US"/>
          </a:p>
        </p:txBody>
      </p:sp>
    </p:spTree>
    <p:extLst>
      <p:ext uri="{BB962C8B-B14F-4D97-AF65-F5344CB8AC3E}">
        <p14:creationId xmlns:p14="http://schemas.microsoft.com/office/powerpoint/2010/main" val="8465378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dirty="0" smtClean="0"/>
              <a:t>相比于传统的物体分类，物体检测来说，语义分割更为精细。</a:t>
            </a:r>
            <a:endParaRPr lang="en-US" altLang="zh-CN" dirty="0" smtClean="0"/>
          </a:p>
          <a:p>
            <a:r>
              <a:rPr lang="zh-CN" altLang="en-US" dirty="0" smtClean="0"/>
              <a:t>以这个我们课题组</a:t>
            </a:r>
            <a:r>
              <a:rPr lang="zh-CN" altLang="en-US" baseline="0" dirty="0" smtClean="0"/>
              <a:t>的合照为例：</a:t>
            </a:r>
            <a:endParaRPr lang="en-US" altLang="zh-CN" baseline="0" dirty="0" smtClean="0"/>
          </a:p>
          <a:p>
            <a:r>
              <a:rPr lang="zh-CN" altLang="en-US" baseline="0" dirty="0" smtClean="0"/>
              <a:t>物体分类会识别出图片中包含 </a:t>
            </a:r>
            <a:endParaRPr lang="en-US" altLang="zh-CN" baseline="0" dirty="0" smtClean="0"/>
          </a:p>
          <a:p>
            <a:r>
              <a:rPr lang="zh-CN" altLang="en-US" baseline="0" dirty="0" smtClean="0"/>
              <a:t>物体检测会找到     的区域位置</a:t>
            </a:r>
            <a:endParaRPr lang="en-US" altLang="zh-CN" baseline="0" dirty="0" smtClean="0"/>
          </a:p>
          <a:p>
            <a:r>
              <a:rPr lang="zh-CN" altLang="en-US" baseline="0" dirty="0" smtClean="0"/>
              <a:t>语义分割最为精细，会识别每一个像素的类别。</a:t>
            </a:r>
            <a:endParaRPr lang="en-US" altLang="zh-CN" baseline="0" dirty="0" smtClean="0"/>
          </a:p>
        </p:txBody>
      </p:sp>
      <p:sp>
        <p:nvSpPr>
          <p:cNvPr id="4" name="灯片编号占位符 3"/>
          <p:cNvSpPr>
            <a:spLocks noGrp="1"/>
          </p:cNvSpPr>
          <p:nvPr>
            <p:ph type="sldNum" sz="quarter" idx="10"/>
          </p:nvPr>
        </p:nvSpPr>
        <p:spPr/>
        <p:txBody>
          <a:bodyPr/>
          <a:lstStyle/>
          <a:p>
            <a:fld id="{629A0958-8093-4677-B24F-6148C87027A6}" type="slidenum">
              <a:rPr lang="zh-CN" altLang="en-US" smtClean="0"/>
              <a:pPr/>
              <a:t>81</a:t>
            </a:fld>
            <a:endParaRPr lang="zh-CN" altLang="en-US"/>
          </a:p>
        </p:txBody>
      </p:sp>
    </p:spTree>
    <p:extLst>
      <p:ext uri="{BB962C8B-B14F-4D97-AF65-F5344CB8AC3E}">
        <p14:creationId xmlns:p14="http://schemas.microsoft.com/office/powerpoint/2010/main" val="3590688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dirty="0" smtClean="0"/>
              <a:t>相比于传统的物体分类，物体检测来说，语义分割更为精细。</a:t>
            </a:r>
            <a:endParaRPr lang="en-US" altLang="zh-CN" dirty="0" smtClean="0"/>
          </a:p>
          <a:p>
            <a:r>
              <a:rPr lang="zh-CN" altLang="en-US" dirty="0" smtClean="0"/>
              <a:t>以这个我们课题组</a:t>
            </a:r>
            <a:r>
              <a:rPr lang="zh-CN" altLang="en-US" baseline="0" dirty="0" smtClean="0"/>
              <a:t>的合照为例：</a:t>
            </a:r>
            <a:endParaRPr lang="en-US" altLang="zh-CN" baseline="0" dirty="0" smtClean="0"/>
          </a:p>
          <a:p>
            <a:r>
              <a:rPr lang="zh-CN" altLang="en-US" baseline="0" dirty="0" smtClean="0"/>
              <a:t>物体分类会识别出图片中包含 </a:t>
            </a:r>
            <a:endParaRPr lang="en-US" altLang="zh-CN" baseline="0" dirty="0" smtClean="0"/>
          </a:p>
          <a:p>
            <a:r>
              <a:rPr lang="zh-CN" altLang="en-US" baseline="0" dirty="0" smtClean="0"/>
              <a:t>物体检测会找到     的区域位置</a:t>
            </a:r>
            <a:endParaRPr lang="en-US" altLang="zh-CN" baseline="0" dirty="0" smtClean="0"/>
          </a:p>
          <a:p>
            <a:r>
              <a:rPr lang="zh-CN" altLang="en-US" baseline="0" dirty="0" smtClean="0"/>
              <a:t>语义分割最为精细，会识别每一个像素的类别。</a:t>
            </a:r>
            <a:endParaRPr lang="en-US" altLang="zh-CN" baseline="0" dirty="0" smtClean="0"/>
          </a:p>
        </p:txBody>
      </p:sp>
      <p:sp>
        <p:nvSpPr>
          <p:cNvPr id="4" name="灯片编号占位符 3"/>
          <p:cNvSpPr>
            <a:spLocks noGrp="1"/>
          </p:cNvSpPr>
          <p:nvPr>
            <p:ph type="sldNum" sz="quarter" idx="10"/>
          </p:nvPr>
        </p:nvSpPr>
        <p:spPr/>
        <p:txBody>
          <a:bodyPr/>
          <a:lstStyle/>
          <a:p>
            <a:fld id="{629A0958-8093-4677-B24F-6148C87027A6}" type="slidenum">
              <a:rPr lang="zh-CN" altLang="en-US" smtClean="0"/>
              <a:pPr/>
              <a:t>82</a:t>
            </a:fld>
            <a:endParaRPr lang="zh-CN" altLang="en-US"/>
          </a:p>
        </p:txBody>
      </p:sp>
    </p:spTree>
    <p:extLst>
      <p:ext uri="{BB962C8B-B14F-4D97-AF65-F5344CB8AC3E}">
        <p14:creationId xmlns:p14="http://schemas.microsoft.com/office/powerpoint/2010/main" val="281073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dirty="0" smtClean="0"/>
              <a:t>相比于传统的物体分类，物体检测来说，语义分割更为精细。</a:t>
            </a:r>
            <a:endParaRPr lang="en-US" altLang="zh-CN" dirty="0" smtClean="0"/>
          </a:p>
          <a:p>
            <a:r>
              <a:rPr lang="zh-CN" altLang="en-US" dirty="0" smtClean="0"/>
              <a:t>以这个我们课题组</a:t>
            </a:r>
            <a:r>
              <a:rPr lang="zh-CN" altLang="en-US" baseline="0" dirty="0" smtClean="0"/>
              <a:t>的合照为例：</a:t>
            </a:r>
            <a:endParaRPr lang="en-US" altLang="zh-CN" baseline="0" dirty="0" smtClean="0"/>
          </a:p>
          <a:p>
            <a:r>
              <a:rPr lang="zh-CN" altLang="en-US" baseline="0" dirty="0" smtClean="0"/>
              <a:t>物体分类会识别出图片中包含 </a:t>
            </a:r>
            <a:endParaRPr lang="en-US" altLang="zh-CN" baseline="0" dirty="0" smtClean="0"/>
          </a:p>
          <a:p>
            <a:r>
              <a:rPr lang="zh-CN" altLang="en-US" baseline="0" dirty="0" smtClean="0"/>
              <a:t>物体检测会找到     的区域位置</a:t>
            </a:r>
            <a:endParaRPr lang="en-US" altLang="zh-CN" baseline="0" dirty="0" smtClean="0"/>
          </a:p>
          <a:p>
            <a:r>
              <a:rPr lang="zh-CN" altLang="en-US" baseline="0" dirty="0" smtClean="0"/>
              <a:t>语义分割最为精细，会识别每一个像素的类别。</a:t>
            </a:r>
            <a:endParaRPr lang="en-US" altLang="zh-CN" baseline="0" dirty="0" smtClean="0"/>
          </a:p>
        </p:txBody>
      </p:sp>
      <p:sp>
        <p:nvSpPr>
          <p:cNvPr id="4" name="灯片编号占位符 3"/>
          <p:cNvSpPr>
            <a:spLocks noGrp="1"/>
          </p:cNvSpPr>
          <p:nvPr>
            <p:ph type="sldNum" sz="quarter" idx="10"/>
          </p:nvPr>
        </p:nvSpPr>
        <p:spPr/>
        <p:txBody>
          <a:bodyPr/>
          <a:lstStyle/>
          <a:p>
            <a:fld id="{629A0958-8093-4677-B24F-6148C87027A6}" type="slidenum">
              <a:rPr lang="zh-CN" altLang="en-US" smtClean="0"/>
              <a:pPr/>
              <a:t>83</a:t>
            </a:fld>
            <a:endParaRPr lang="zh-CN" altLang="en-US"/>
          </a:p>
        </p:txBody>
      </p:sp>
    </p:spTree>
    <p:extLst>
      <p:ext uri="{BB962C8B-B14F-4D97-AF65-F5344CB8AC3E}">
        <p14:creationId xmlns:p14="http://schemas.microsoft.com/office/powerpoint/2010/main" val="55395746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dirty="0" smtClean="0"/>
              <a:t>相比于传统的物体分类，物体检测来说，语义分割更为精细。</a:t>
            </a:r>
            <a:endParaRPr lang="en-US" altLang="zh-CN" dirty="0" smtClean="0"/>
          </a:p>
          <a:p>
            <a:r>
              <a:rPr lang="zh-CN" altLang="en-US" dirty="0" smtClean="0"/>
              <a:t>以这个我们课题组</a:t>
            </a:r>
            <a:r>
              <a:rPr lang="zh-CN" altLang="en-US" baseline="0" dirty="0" smtClean="0"/>
              <a:t>的合照为例：</a:t>
            </a:r>
            <a:endParaRPr lang="en-US" altLang="zh-CN" baseline="0" dirty="0" smtClean="0"/>
          </a:p>
          <a:p>
            <a:r>
              <a:rPr lang="zh-CN" altLang="en-US" baseline="0" dirty="0" smtClean="0"/>
              <a:t>物体分类会识别出图片中包含 </a:t>
            </a:r>
            <a:endParaRPr lang="en-US" altLang="zh-CN" baseline="0" dirty="0" smtClean="0"/>
          </a:p>
          <a:p>
            <a:r>
              <a:rPr lang="zh-CN" altLang="en-US" baseline="0" dirty="0" smtClean="0"/>
              <a:t>物体检测会找到     的区域位置</a:t>
            </a:r>
            <a:endParaRPr lang="en-US" altLang="zh-CN" baseline="0" dirty="0" smtClean="0"/>
          </a:p>
          <a:p>
            <a:r>
              <a:rPr lang="zh-CN" altLang="en-US" baseline="0" dirty="0" smtClean="0"/>
              <a:t>语义分割最为精细，会识别每一个像素的类别。</a:t>
            </a:r>
            <a:endParaRPr lang="en-US" altLang="zh-CN" baseline="0" dirty="0" smtClean="0"/>
          </a:p>
        </p:txBody>
      </p:sp>
      <p:sp>
        <p:nvSpPr>
          <p:cNvPr id="4" name="灯片编号占位符 3"/>
          <p:cNvSpPr>
            <a:spLocks noGrp="1"/>
          </p:cNvSpPr>
          <p:nvPr>
            <p:ph type="sldNum" sz="quarter" idx="10"/>
          </p:nvPr>
        </p:nvSpPr>
        <p:spPr/>
        <p:txBody>
          <a:bodyPr/>
          <a:lstStyle/>
          <a:p>
            <a:fld id="{629A0958-8093-4677-B24F-6148C87027A6}" type="slidenum">
              <a:rPr lang="zh-CN" altLang="en-US" smtClean="0"/>
              <a:pPr/>
              <a:t>84</a:t>
            </a:fld>
            <a:endParaRPr lang="zh-CN" altLang="en-US"/>
          </a:p>
        </p:txBody>
      </p:sp>
    </p:spTree>
    <p:extLst>
      <p:ext uri="{BB962C8B-B14F-4D97-AF65-F5344CB8AC3E}">
        <p14:creationId xmlns:p14="http://schemas.microsoft.com/office/powerpoint/2010/main" val="13310539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dirty="0" smtClean="0"/>
              <a:t>相比于传统的物体分类，物体检测来说，语义分割更为精细。</a:t>
            </a:r>
            <a:endParaRPr lang="en-US" altLang="zh-CN" dirty="0" smtClean="0"/>
          </a:p>
          <a:p>
            <a:r>
              <a:rPr lang="zh-CN" altLang="en-US" dirty="0" smtClean="0"/>
              <a:t>以这个我们课题组</a:t>
            </a:r>
            <a:r>
              <a:rPr lang="zh-CN" altLang="en-US" baseline="0" dirty="0" smtClean="0"/>
              <a:t>的合照为例：</a:t>
            </a:r>
            <a:endParaRPr lang="en-US" altLang="zh-CN" baseline="0" dirty="0" smtClean="0"/>
          </a:p>
          <a:p>
            <a:r>
              <a:rPr lang="zh-CN" altLang="en-US" baseline="0" dirty="0" smtClean="0"/>
              <a:t>物体分类会识别出图片中包含 </a:t>
            </a:r>
            <a:endParaRPr lang="en-US" altLang="zh-CN" baseline="0" dirty="0" smtClean="0"/>
          </a:p>
          <a:p>
            <a:r>
              <a:rPr lang="zh-CN" altLang="en-US" baseline="0" dirty="0" smtClean="0"/>
              <a:t>物体检测会找到     的区域位置</a:t>
            </a:r>
            <a:endParaRPr lang="en-US" altLang="zh-CN" baseline="0" dirty="0" smtClean="0"/>
          </a:p>
          <a:p>
            <a:r>
              <a:rPr lang="zh-CN" altLang="en-US" baseline="0" dirty="0" smtClean="0"/>
              <a:t>语义分割最为精细，会识别每一个像素的类别。</a:t>
            </a:r>
            <a:endParaRPr lang="en-US" altLang="zh-CN" baseline="0" dirty="0" smtClean="0"/>
          </a:p>
        </p:txBody>
      </p:sp>
      <p:sp>
        <p:nvSpPr>
          <p:cNvPr id="4" name="灯片编号占位符 3"/>
          <p:cNvSpPr>
            <a:spLocks noGrp="1"/>
          </p:cNvSpPr>
          <p:nvPr>
            <p:ph type="sldNum" sz="quarter" idx="10"/>
          </p:nvPr>
        </p:nvSpPr>
        <p:spPr/>
        <p:txBody>
          <a:bodyPr/>
          <a:lstStyle/>
          <a:p>
            <a:fld id="{629A0958-8093-4677-B24F-6148C87027A6}" type="slidenum">
              <a:rPr lang="zh-CN" altLang="en-US" smtClean="0"/>
              <a:pPr/>
              <a:t>85</a:t>
            </a:fld>
            <a:endParaRPr lang="zh-CN" altLang="en-US"/>
          </a:p>
        </p:txBody>
      </p:sp>
    </p:spTree>
    <p:extLst>
      <p:ext uri="{BB962C8B-B14F-4D97-AF65-F5344CB8AC3E}">
        <p14:creationId xmlns:p14="http://schemas.microsoft.com/office/powerpoint/2010/main" val="356566155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dirty="0" smtClean="0"/>
              <a:t>相比于传统的物体分类，物体检测来说，语义分割更为精细。</a:t>
            </a:r>
            <a:endParaRPr lang="en-US" altLang="zh-CN" dirty="0" smtClean="0"/>
          </a:p>
          <a:p>
            <a:r>
              <a:rPr lang="zh-CN" altLang="en-US" dirty="0" smtClean="0"/>
              <a:t>以这个我们课题组</a:t>
            </a:r>
            <a:r>
              <a:rPr lang="zh-CN" altLang="en-US" baseline="0" dirty="0" smtClean="0"/>
              <a:t>的合照为例：</a:t>
            </a:r>
            <a:endParaRPr lang="en-US" altLang="zh-CN" baseline="0" dirty="0" smtClean="0"/>
          </a:p>
          <a:p>
            <a:r>
              <a:rPr lang="zh-CN" altLang="en-US" baseline="0" dirty="0" smtClean="0"/>
              <a:t>物体分类会识别出图片中包含 </a:t>
            </a:r>
            <a:endParaRPr lang="en-US" altLang="zh-CN" baseline="0" dirty="0" smtClean="0"/>
          </a:p>
          <a:p>
            <a:r>
              <a:rPr lang="zh-CN" altLang="en-US" baseline="0" dirty="0" smtClean="0"/>
              <a:t>物体检测会找到     的区域位置</a:t>
            </a:r>
            <a:endParaRPr lang="en-US" altLang="zh-CN" baseline="0" dirty="0" smtClean="0"/>
          </a:p>
          <a:p>
            <a:r>
              <a:rPr lang="zh-CN" altLang="en-US" baseline="0" dirty="0" smtClean="0"/>
              <a:t>语义分割最为精细，会识别每一个像素的类别。</a:t>
            </a:r>
            <a:endParaRPr lang="en-US" altLang="zh-CN" baseline="0" dirty="0" smtClean="0"/>
          </a:p>
        </p:txBody>
      </p:sp>
      <p:sp>
        <p:nvSpPr>
          <p:cNvPr id="4" name="灯片编号占位符 3"/>
          <p:cNvSpPr>
            <a:spLocks noGrp="1"/>
          </p:cNvSpPr>
          <p:nvPr>
            <p:ph type="sldNum" sz="quarter" idx="10"/>
          </p:nvPr>
        </p:nvSpPr>
        <p:spPr/>
        <p:txBody>
          <a:bodyPr/>
          <a:lstStyle/>
          <a:p>
            <a:fld id="{629A0958-8093-4677-B24F-6148C87027A6}" type="slidenum">
              <a:rPr lang="zh-CN" altLang="en-US" smtClean="0"/>
              <a:pPr/>
              <a:t>86</a:t>
            </a:fld>
            <a:endParaRPr lang="zh-CN" altLang="en-US"/>
          </a:p>
        </p:txBody>
      </p:sp>
    </p:spTree>
    <p:extLst>
      <p:ext uri="{BB962C8B-B14F-4D97-AF65-F5344CB8AC3E}">
        <p14:creationId xmlns:p14="http://schemas.microsoft.com/office/powerpoint/2010/main" val="137603011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dirty="0" smtClean="0"/>
              <a:t>相比于传统的物体分类，物体检测来说，语义分割更为精细。</a:t>
            </a:r>
            <a:endParaRPr lang="en-US" altLang="zh-CN" dirty="0" smtClean="0"/>
          </a:p>
          <a:p>
            <a:r>
              <a:rPr lang="zh-CN" altLang="en-US" dirty="0" smtClean="0"/>
              <a:t>以这个我们课题组</a:t>
            </a:r>
            <a:r>
              <a:rPr lang="zh-CN" altLang="en-US" baseline="0" dirty="0" smtClean="0"/>
              <a:t>的合照为例：</a:t>
            </a:r>
            <a:endParaRPr lang="en-US" altLang="zh-CN" baseline="0" dirty="0" smtClean="0"/>
          </a:p>
          <a:p>
            <a:r>
              <a:rPr lang="zh-CN" altLang="en-US" baseline="0" dirty="0" smtClean="0"/>
              <a:t>物体分类会识别出图片中包含 </a:t>
            </a:r>
            <a:endParaRPr lang="en-US" altLang="zh-CN" baseline="0" dirty="0" smtClean="0"/>
          </a:p>
          <a:p>
            <a:r>
              <a:rPr lang="zh-CN" altLang="en-US" baseline="0" dirty="0" smtClean="0"/>
              <a:t>物体检测会找到     的区域位置</a:t>
            </a:r>
            <a:endParaRPr lang="en-US" altLang="zh-CN" baseline="0" dirty="0" smtClean="0"/>
          </a:p>
          <a:p>
            <a:r>
              <a:rPr lang="zh-CN" altLang="en-US" baseline="0" dirty="0" smtClean="0"/>
              <a:t>语义分割最为精细，会识别每一个像素的类别。</a:t>
            </a:r>
            <a:endParaRPr lang="en-US" altLang="zh-CN" baseline="0" dirty="0" smtClean="0"/>
          </a:p>
        </p:txBody>
      </p:sp>
      <p:sp>
        <p:nvSpPr>
          <p:cNvPr id="4" name="灯片编号占位符 3"/>
          <p:cNvSpPr>
            <a:spLocks noGrp="1"/>
          </p:cNvSpPr>
          <p:nvPr>
            <p:ph type="sldNum" sz="quarter" idx="10"/>
          </p:nvPr>
        </p:nvSpPr>
        <p:spPr/>
        <p:txBody>
          <a:bodyPr/>
          <a:lstStyle/>
          <a:p>
            <a:fld id="{629A0958-8093-4677-B24F-6148C87027A6}" type="slidenum">
              <a:rPr lang="zh-CN" altLang="en-US" smtClean="0"/>
              <a:pPr/>
              <a:t>87</a:t>
            </a:fld>
            <a:endParaRPr lang="zh-CN" altLang="en-US"/>
          </a:p>
        </p:txBody>
      </p:sp>
    </p:spTree>
    <p:extLst>
      <p:ext uri="{BB962C8B-B14F-4D97-AF65-F5344CB8AC3E}">
        <p14:creationId xmlns:p14="http://schemas.microsoft.com/office/powerpoint/2010/main" val="389179991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dirty="0" smtClean="0"/>
              <a:t>相比于传统的物体分类，物体检测来说，语义分割更为精细。</a:t>
            </a:r>
            <a:endParaRPr lang="en-US" altLang="zh-CN" dirty="0" smtClean="0"/>
          </a:p>
          <a:p>
            <a:r>
              <a:rPr lang="zh-CN" altLang="en-US" dirty="0" smtClean="0"/>
              <a:t>以这个我们课题组</a:t>
            </a:r>
            <a:r>
              <a:rPr lang="zh-CN" altLang="en-US" baseline="0" dirty="0" smtClean="0"/>
              <a:t>的合照为例：</a:t>
            </a:r>
            <a:endParaRPr lang="en-US" altLang="zh-CN" baseline="0" dirty="0" smtClean="0"/>
          </a:p>
          <a:p>
            <a:r>
              <a:rPr lang="zh-CN" altLang="en-US" baseline="0" dirty="0" smtClean="0"/>
              <a:t>物体分类会识别出图片中包含 </a:t>
            </a:r>
            <a:endParaRPr lang="en-US" altLang="zh-CN" baseline="0" dirty="0" smtClean="0"/>
          </a:p>
          <a:p>
            <a:r>
              <a:rPr lang="zh-CN" altLang="en-US" baseline="0" dirty="0" smtClean="0"/>
              <a:t>物体检测会找到     的区域位置</a:t>
            </a:r>
            <a:endParaRPr lang="en-US" altLang="zh-CN" baseline="0" dirty="0" smtClean="0"/>
          </a:p>
          <a:p>
            <a:r>
              <a:rPr lang="zh-CN" altLang="en-US" baseline="0" dirty="0" smtClean="0"/>
              <a:t>语义分割最为精细，会识别每一个像素的类别。</a:t>
            </a:r>
            <a:endParaRPr lang="en-US" altLang="zh-CN" baseline="0" dirty="0" smtClean="0"/>
          </a:p>
        </p:txBody>
      </p:sp>
      <p:sp>
        <p:nvSpPr>
          <p:cNvPr id="4" name="灯片编号占位符 3"/>
          <p:cNvSpPr>
            <a:spLocks noGrp="1"/>
          </p:cNvSpPr>
          <p:nvPr>
            <p:ph type="sldNum" sz="quarter" idx="10"/>
          </p:nvPr>
        </p:nvSpPr>
        <p:spPr/>
        <p:txBody>
          <a:bodyPr/>
          <a:lstStyle/>
          <a:p>
            <a:fld id="{629A0958-8093-4677-B24F-6148C87027A6}" type="slidenum">
              <a:rPr lang="zh-CN" altLang="en-US" smtClean="0"/>
              <a:pPr/>
              <a:t>88</a:t>
            </a:fld>
            <a:endParaRPr lang="zh-CN" altLang="en-US"/>
          </a:p>
        </p:txBody>
      </p:sp>
    </p:spTree>
    <p:extLst>
      <p:ext uri="{BB962C8B-B14F-4D97-AF65-F5344CB8AC3E}">
        <p14:creationId xmlns:p14="http://schemas.microsoft.com/office/powerpoint/2010/main" val="219454205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dirty="0" smtClean="0"/>
              <a:t>相比于传统的物体分类，物体检测来说，语义分割更为精细。</a:t>
            </a:r>
            <a:endParaRPr lang="en-US" altLang="zh-CN" dirty="0" smtClean="0"/>
          </a:p>
          <a:p>
            <a:r>
              <a:rPr lang="zh-CN" altLang="en-US" dirty="0" smtClean="0"/>
              <a:t>以这个我们课题组</a:t>
            </a:r>
            <a:r>
              <a:rPr lang="zh-CN" altLang="en-US" baseline="0" dirty="0" smtClean="0"/>
              <a:t>的合照为例：</a:t>
            </a:r>
            <a:endParaRPr lang="en-US" altLang="zh-CN" baseline="0" dirty="0" smtClean="0"/>
          </a:p>
          <a:p>
            <a:r>
              <a:rPr lang="zh-CN" altLang="en-US" baseline="0" dirty="0" smtClean="0"/>
              <a:t>物体分类会识别出图片中包含 </a:t>
            </a:r>
            <a:endParaRPr lang="en-US" altLang="zh-CN" baseline="0" dirty="0" smtClean="0"/>
          </a:p>
          <a:p>
            <a:r>
              <a:rPr lang="zh-CN" altLang="en-US" baseline="0" dirty="0" smtClean="0"/>
              <a:t>物体检测会找到     的区域位置</a:t>
            </a:r>
            <a:endParaRPr lang="en-US" altLang="zh-CN" baseline="0" dirty="0" smtClean="0"/>
          </a:p>
          <a:p>
            <a:r>
              <a:rPr lang="zh-CN" altLang="en-US" baseline="0" dirty="0" smtClean="0"/>
              <a:t>语义分割最为精细，会识别每一个像素的类别。</a:t>
            </a:r>
            <a:endParaRPr lang="en-US" altLang="zh-CN" baseline="0" dirty="0" smtClean="0"/>
          </a:p>
        </p:txBody>
      </p:sp>
      <p:sp>
        <p:nvSpPr>
          <p:cNvPr id="4" name="灯片编号占位符 3"/>
          <p:cNvSpPr>
            <a:spLocks noGrp="1"/>
          </p:cNvSpPr>
          <p:nvPr>
            <p:ph type="sldNum" sz="quarter" idx="10"/>
          </p:nvPr>
        </p:nvSpPr>
        <p:spPr/>
        <p:txBody>
          <a:bodyPr/>
          <a:lstStyle/>
          <a:p>
            <a:fld id="{629A0958-8093-4677-B24F-6148C87027A6}" type="slidenum">
              <a:rPr lang="zh-CN" altLang="en-US" smtClean="0"/>
              <a:pPr/>
              <a:t>93</a:t>
            </a:fld>
            <a:endParaRPr lang="zh-CN" altLang="en-US"/>
          </a:p>
        </p:txBody>
      </p:sp>
    </p:spTree>
    <p:extLst>
      <p:ext uri="{BB962C8B-B14F-4D97-AF65-F5344CB8AC3E}">
        <p14:creationId xmlns:p14="http://schemas.microsoft.com/office/powerpoint/2010/main" val="319719087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sz="1200" dirty="0" smtClean="0">
                <a:solidFill>
                  <a:srgbClr val="8E6D48"/>
                </a:solidFill>
                <a:latin typeface="幼圆" panose="02010509060101010101" pitchFamily="49" charset="-122"/>
                <a:ea typeface="幼圆" panose="02010509060101010101" pitchFamily="49" charset="-122"/>
              </a:rPr>
              <a:t>图像的像素级语义理解</a:t>
            </a:r>
          </a:p>
          <a:p>
            <a:endParaRPr lang="zh-CN" altLang="en-US" dirty="0"/>
          </a:p>
        </p:txBody>
      </p:sp>
      <p:sp>
        <p:nvSpPr>
          <p:cNvPr id="4" name="灯片编号占位符 3"/>
          <p:cNvSpPr>
            <a:spLocks noGrp="1"/>
          </p:cNvSpPr>
          <p:nvPr>
            <p:ph type="sldNum" sz="quarter" idx="10"/>
          </p:nvPr>
        </p:nvSpPr>
        <p:spPr/>
        <p:txBody>
          <a:bodyPr/>
          <a:lstStyle/>
          <a:p>
            <a:fld id="{629A0958-8093-4677-B24F-6148C87027A6}" type="slidenum">
              <a:rPr lang="zh-CN" altLang="en-US" smtClean="0"/>
              <a:pPr/>
              <a:t>95</a:t>
            </a:fld>
            <a:endParaRPr lang="zh-CN" altLang="en-US"/>
          </a:p>
        </p:txBody>
      </p:sp>
    </p:spTree>
    <p:extLst>
      <p:ext uri="{BB962C8B-B14F-4D97-AF65-F5344CB8AC3E}">
        <p14:creationId xmlns:p14="http://schemas.microsoft.com/office/powerpoint/2010/main" val="38727237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幻灯片图像占位符 1"/>
          <p:cNvSpPr>
            <a:spLocks noGrp="1" noRot="1" noChangeAspect="1" noTextEdit="1"/>
          </p:cNvSpPr>
          <p:nvPr>
            <p:ph type="sldImg"/>
          </p:nvPr>
        </p:nvSpPr>
        <p:spPr bwMode="auto">
          <a:noFill/>
          <a:ln>
            <a:solidFill>
              <a:srgbClr val="000000"/>
            </a:solidFill>
            <a:miter lim="800000"/>
            <a:headEnd/>
            <a:tailEnd/>
          </a:ln>
        </p:spPr>
      </p:sp>
      <p:sp>
        <p:nvSpPr>
          <p:cNvPr id="120835"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smtClean="0"/>
          </a:p>
        </p:txBody>
      </p:sp>
      <p:sp>
        <p:nvSpPr>
          <p:cNvPr id="120836"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3969781-41B2-4609-A294-A8312FA50B40}" type="slidenum">
              <a:rPr lang="zh-CN" altLang="en-US"/>
              <a:pPr fontAlgn="base">
                <a:spcBef>
                  <a:spcPct val="0"/>
                </a:spcBef>
                <a:spcAft>
                  <a:spcPct val="0"/>
                </a:spcAft>
              </a:pPr>
              <a:t>17</a:t>
            </a:fld>
            <a:endParaRPr lang="zh-CN" altLang="en-US"/>
          </a:p>
        </p:txBody>
      </p:sp>
    </p:spTree>
    <p:extLst>
      <p:ext uri="{BB962C8B-B14F-4D97-AF65-F5344CB8AC3E}">
        <p14:creationId xmlns:p14="http://schemas.microsoft.com/office/powerpoint/2010/main" val="290480979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sz="1200" dirty="0" smtClean="0">
                <a:solidFill>
                  <a:srgbClr val="8E6D48"/>
                </a:solidFill>
                <a:latin typeface="幼圆" panose="02010509060101010101" pitchFamily="49" charset="-122"/>
                <a:ea typeface="幼圆" panose="02010509060101010101" pitchFamily="49" charset="-122"/>
              </a:rPr>
              <a:t>图像的像素级语义理解</a:t>
            </a:r>
          </a:p>
          <a:p>
            <a:endParaRPr lang="zh-CN" altLang="en-US" dirty="0"/>
          </a:p>
        </p:txBody>
      </p:sp>
      <p:sp>
        <p:nvSpPr>
          <p:cNvPr id="4" name="灯片编号占位符 3"/>
          <p:cNvSpPr>
            <a:spLocks noGrp="1"/>
          </p:cNvSpPr>
          <p:nvPr>
            <p:ph type="sldNum" sz="quarter" idx="10"/>
          </p:nvPr>
        </p:nvSpPr>
        <p:spPr/>
        <p:txBody>
          <a:bodyPr/>
          <a:lstStyle/>
          <a:p>
            <a:fld id="{629A0958-8093-4677-B24F-6148C87027A6}" type="slidenum">
              <a:rPr lang="zh-CN" altLang="en-US" smtClean="0"/>
              <a:pPr/>
              <a:t>96</a:t>
            </a:fld>
            <a:endParaRPr lang="zh-CN" altLang="en-US"/>
          </a:p>
        </p:txBody>
      </p:sp>
    </p:spTree>
    <p:extLst>
      <p:ext uri="{BB962C8B-B14F-4D97-AF65-F5344CB8AC3E}">
        <p14:creationId xmlns:p14="http://schemas.microsoft.com/office/powerpoint/2010/main" val="387272376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sz="1200" dirty="0" smtClean="0">
                <a:solidFill>
                  <a:srgbClr val="8E6D48"/>
                </a:solidFill>
                <a:latin typeface="幼圆" panose="02010509060101010101" pitchFamily="49" charset="-122"/>
                <a:ea typeface="幼圆" panose="02010509060101010101" pitchFamily="49" charset="-122"/>
              </a:rPr>
              <a:t>图像的像素级语义理解</a:t>
            </a:r>
          </a:p>
          <a:p>
            <a:endParaRPr lang="zh-CN" altLang="en-US" dirty="0"/>
          </a:p>
        </p:txBody>
      </p:sp>
      <p:sp>
        <p:nvSpPr>
          <p:cNvPr id="4" name="灯片编号占位符 3"/>
          <p:cNvSpPr>
            <a:spLocks noGrp="1"/>
          </p:cNvSpPr>
          <p:nvPr>
            <p:ph type="sldNum" sz="quarter" idx="10"/>
          </p:nvPr>
        </p:nvSpPr>
        <p:spPr/>
        <p:txBody>
          <a:bodyPr/>
          <a:lstStyle/>
          <a:p>
            <a:fld id="{629A0958-8093-4677-B24F-6148C87027A6}" type="slidenum">
              <a:rPr lang="zh-CN" altLang="en-US" smtClean="0"/>
              <a:pPr/>
              <a:t>97</a:t>
            </a:fld>
            <a:endParaRPr lang="zh-CN" altLang="en-US"/>
          </a:p>
        </p:txBody>
      </p:sp>
    </p:spTree>
    <p:extLst>
      <p:ext uri="{BB962C8B-B14F-4D97-AF65-F5344CB8AC3E}">
        <p14:creationId xmlns:p14="http://schemas.microsoft.com/office/powerpoint/2010/main" val="38727237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Hans" dirty="0"/>
              <a:t>Yann</a:t>
            </a:r>
            <a:r>
              <a:rPr lang="zh-Hans" altLang="en-US" dirty="0"/>
              <a:t> </a:t>
            </a:r>
            <a:r>
              <a:rPr lang="en-US" altLang="zh-Hans" dirty="0" err="1"/>
              <a:t>lecun</a:t>
            </a:r>
            <a:r>
              <a:rPr lang="zh-Hans" altLang="en-US" dirty="0"/>
              <a:t>说：在他看来，</a:t>
            </a:r>
            <a:r>
              <a:rPr lang="en-US" altLang="zh-Hans" dirty="0"/>
              <a:t>GAN</a:t>
            </a:r>
            <a:r>
              <a:rPr lang="zh-Hans" altLang="en-US" dirty="0"/>
              <a:t>及其变种是近</a:t>
            </a:r>
            <a:r>
              <a:rPr lang="en-US" altLang="zh-Hans" dirty="0"/>
              <a:t>10</a:t>
            </a:r>
            <a:r>
              <a:rPr lang="zh-Hans" altLang="en-US" dirty="0"/>
              <a:t>年来</a:t>
            </a:r>
            <a:r>
              <a:rPr lang="en-US" altLang="zh-Hans" dirty="0"/>
              <a:t>ML</a:t>
            </a:r>
            <a:r>
              <a:rPr lang="zh-Hans" altLang="en-US" dirty="0"/>
              <a:t>里最有趣的想法</a:t>
            </a:r>
            <a:endParaRPr lang="en-US" altLang="zh-Hans" dirty="0"/>
          </a:p>
          <a:p>
            <a:r>
              <a:rPr lang="en-US" altLang="zh-CN" dirty="0"/>
              <a:t>https://</a:t>
            </a:r>
            <a:r>
              <a:rPr lang="en-US" altLang="zh-CN" dirty="0" err="1"/>
              <a:t>www.quora.com</a:t>
            </a:r>
            <a:r>
              <a:rPr lang="en-US" altLang="zh-CN" dirty="0"/>
              <a:t>/What-are-some-recent-and-potentially-upcoming-breakthroughs-in-deep-learning</a:t>
            </a:r>
            <a:endParaRPr lang="zh-CN" altLang="en-US" dirty="0"/>
          </a:p>
        </p:txBody>
      </p:sp>
      <p:sp>
        <p:nvSpPr>
          <p:cNvPr id="4" name="灯片编号占位符 3"/>
          <p:cNvSpPr>
            <a:spLocks noGrp="1"/>
          </p:cNvSpPr>
          <p:nvPr>
            <p:ph type="sldNum" sz="quarter" idx="10"/>
          </p:nvPr>
        </p:nvSpPr>
        <p:spPr/>
        <p:txBody>
          <a:bodyPr/>
          <a:lstStyle/>
          <a:p>
            <a:fld id="{629A0958-8093-4677-B24F-6148C87027A6}" type="slidenum">
              <a:rPr lang="zh-CN" altLang="en-US" smtClean="0"/>
              <a:pPr/>
              <a:t>21</a:t>
            </a:fld>
            <a:endParaRPr lang="zh-CN" altLang="en-US"/>
          </a:p>
        </p:txBody>
      </p:sp>
    </p:spTree>
    <p:extLst>
      <p:ext uri="{BB962C8B-B14F-4D97-AF65-F5344CB8AC3E}">
        <p14:creationId xmlns:p14="http://schemas.microsoft.com/office/powerpoint/2010/main" val="33524248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fld id="{629A0958-8093-4677-B24F-6148C87027A6}" type="slidenum">
              <a:rPr lang="zh-CN" altLang="en-US" smtClean="0"/>
              <a:pPr/>
              <a:t>22</a:t>
            </a:fld>
            <a:endParaRPr lang="zh-CN" altLang="en-US"/>
          </a:p>
        </p:txBody>
      </p:sp>
    </p:spTree>
    <p:extLst>
      <p:ext uri="{BB962C8B-B14F-4D97-AF65-F5344CB8AC3E}">
        <p14:creationId xmlns:p14="http://schemas.microsoft.com/office/powerpoint/2010/main" val="27093287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Hans" altLang="en-US" dirty="0"/>
              <a:t>我们以</a:t>
            </a:r>
            <a:r>
              <a:rPr lang="en-US" altLang="zh-Hans" dirty="0"/>
              <a:t>GAN</a:t>
            </a:r>
            <a:r>
              <a:rPr lang="zh-Hans" altLang="en-US" dirty="0"/>
              <a:t>中的基础研究，即随机噪声到图像生成的例子为例：</a:t>
            </a:r>
            <a:endParaRPr lang="en-US" altLang="zh-Hans" dirty="0"/>
          </a:p>
          <a:p>
            <a:r>
              <a:rPr lang="en-US" altLang="zh-Hans" dirty="0"/>
              <a:t>1.</a:t>
            </a:r>
            <a:r>
              <a:rPr lang="zh-Hans" altLang="en-US" dirty="0"/>
              <a:t>首先是对抗训练模式的提出，以为</a:t>
            </a:r>
            <a:r>
              <a:rPr lang="en-US" altLang="zh-Hans" dirty="0" err="1"/>
              <a:t>goodfellow</a:t>
            </a:r>
            <a:r>
              <a:rPr lang="zh-Hans" altLang="en-US" dirty="0"/>
              <a:t>的</a:t>
            </a:r>
            <a:r>
              <a:rPr lang="en-US" altLang="zh-Hans" dirty="0"/>
              <a:t>GAN</a:t>
            </a:r>
            <a:r>
              <a:rPr lang="zh-Hans" altLang="en-US" dirty="0"/>
              <a:t>为代表</a:t>
            </a:r>
            <a:endParaRPr lang="en-US" altLang="zh-Hans" dirty="0"/>
          </a:p>
          <a:p>
            <a:r>
              <a:rPr lang="en-US" altLang="zh-Hans" dirty="0"/>
              <a:t>2.</a:t>
            </a:r>
            <a:r>
              <a:rPr lang="zh-Hans" altLang="en-US" dirty="0"/>
              <a:t>紧接着，定向生成图像的研究，即现在也常提的概念“条件生成对抗网络”，这同时也是</a:t>
            </a:r>
            <a:r>
              <a:rPr lang="en-US" altLang="zh-Hans" dirty="0"/>
              <a:t>GAN</a:t>
            </a:r>
            <a:r>
              <a:rPr lang="zh-Hans" altLang="en-US" dirty="0"/>
              <a:t>一文中的</a:t>
            </a:r>
            <a:r>
              <a:rPr lang="en-US" altLang="zh-Hans" dirty="0"/>
              <a:t>future</a:t>
            </a:r>
            <a:r>
              <a:rPr lang="zh-Hans" altLang="en-US" dirty="0"/>
              <a:t> </a:t>
            </a:r>
            <a:r>
              <a:rPr lang="en-US" altLang="zh-Hans" dirty="0"/>
              <a:t>work</a:t>
            </a:r>
          </a:p>
          <a:p>
            <a:r>
              <a:rPr lang="en-US" altLang="zh-Hans" dirty="0"/>
              <a:t>3.</a:t>
            </a:r>
            <a:r>
              <a:rPr lang="zh-Hans" altLang="en-US" dirty="0"/>
              <a:t>后面一个比较有突破性的节点是</a:t>
            </a:r>
            <a:r>
              <a:rPr lang="en-US" altLang="zh-Hans" dirty="0"/>
              <a:t>DCGAN</a:t>
            </a:r>
            <a:r>
              <a:rPr lang="zh-Hans" altLang="en-US" dirty="0"/>
              <a:t>它探索了更适用于</a:t>
            </a:r>
            <a:r>
              <a:rPr lang="en-US" altLang="zh-Hans" dirty="0"/>
              <a:t>GAN</a:t>
            </a:r>
            <a:r>
              <a:rPr lang="zh-Hans" altLang="en-US" dirty="0"/>
              <a:t>的网络结构</a:t>
            </a:r>
            <a:endParaRPr lang="en-US" altLang="zh-Hans" dirty="0"/>
          </a:p>
          <a:p>
            <a:r>
              <a:rPr lang="en-US" altLang="zh-Hans" dirty="0"/>
              <a:t>4.</a:t>
            </a:r>
            <a:r>
              <a:rPr lang="zh-Hans" altLang="en-US" dirty="0"/>
              <a:t>也有研究者为了解决模式坍塌等问题，提出更多的网络进行对抗研究，我们此处以</a:t>
            </a:r>
            <a:r>
              <a:rPr lang="en-US" altLang="zh-Hans" dirty="0"/>
              <a:t>GMAN</a:t>
            </a:r>
            <a:r>
              <a:rPr lang="zh-Hans" altLang="en-US" dirty="0"/>
              <a:t>为例，同期还有很多相似的工作</a:t>
            </a:r>
            <a:endParaRPr lang="en-US" altLang="zh-Hans" dirty="0"/>
          </a:p>
          <a:p>
            <a:endParaRPr lang="en-US" altLang="zh-CN" dirty="0"/>
          </a:p>
        </p:txBody>
      </p:sp>
      <p:sp>
        <p:nvSpPr>
          <p:cNvPr id="4" name="灯片编号占位符 3"/>
          <p:cNvSpPr>
            <a:spLocks noGrp="1"/>
          </p:cNvSpPr>
          <p:nvPr>
            <p:ph type="sldNum" sz="quarter" idx="10"/>
          </p:nvPr>
        </p:nvSpPr>
        <p:spPr/>
        <p:txBody>
          <a:bodyPr/>
          <a:lstStyle/>
          <a:p>
            <a:fld id="{629A0958-8093-4677-B24F-6148C87027A6}" type="slidenum">
              <a:rPr lang="zh-CN" altLang="en-US" smtClean="0"/>
              <a:pPr/>
              <a:t>23</a:t>
            </a:fld>
            <a:endParaRPr lang="zh-CN" altLang="en-US"/>
          </a:p>
        </p:txBody>
      </p:sp>
    </p:spTree>
    <p:extLst>
      <p:ext uri="{BB962C8B-B14F-4D97-AF65-F5344CB8AC3E}">
        <p14:creationId xmlns:p14="http://schemas.microsoft.com/office/powerpoint/2010/main" val="28300215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C0C7E6CA-C298-4B84-A433-AEEFD45CB085}" type="datetimeFigureOut">
              <a:rPr lang="zh-CN" altLang="en-US" smtClean="0"/>
              <a:pPr/>
              <a:t>2018/4/24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6A227C5-E4DC-4BA9-B4D9-7C2543119477}" type="slidenum">
              <a:rPr lang="zh-CN" altLang="en-US" smtClean="0"/>
              <a:pPr/>
              <a:t>‹#›</a:t>
            </a:fld>
            <a:endParaRPr lang="zh-CN" altLang="en-US"/>
          </a:p>
        </p:txBody>
      </p:sp>
    </p:spTree>
    <p:extLst>
      <p:ext uri="{BB962C8B-B14F-4D97-AF65-F5344CB8AC3E}">
        <p14:creationId xmlns:p14="http://schemas.microsoft.com/office/powerpoint/2010/main" val="36120919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C0C7E6CA-C298-4B84-A433-AEEFD45CB085}" type="datetimeFigureOut">
              <a:rPr lang="zh-CN" altLang="en-US" smtClean="0"/>
              <a:pPr/>
              <a:t>2018/4/24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6A227C5-E4DC-4BA9-B4D9-7C2543119477}" type="slidenum">
              <a:rPr lang="zh-CN" altLang="en-US" smtClean="0"/>
              <a:pPr/>
              <a:t>‹#›</a:t>
            </a:fld>
            <a:endParaRPr lang="zh-CN" altLang="en-US"/>
          </a:p>
        </p:txBody>
      </p:sp>
    </p:spTree>
    <p:extLst>
      <p:ext uri="{BB962C8B-B14F-4D97-AF65-F5344CB8AC3E}">
        <p14:creationId xmlns:p14="http://schemas.microsoft.com/office/powerpoint/2010/main" val="37699580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C0C7E6CA-C298-4B84-A433-AEEFD45CB085}" type="datetimeFigureOut">
              <a:rPr lang="zh-CN" altLang="en-US" smtClean="0"/>
              <a:pPr/>
              <a:t>2018/4/24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6A227C5-E4DC-4BA9-B4D9-7C2543119477}" type="slidenum">
              <a:rPr lang="zh-CN" altLang="en-US" smtClean="0"/>
              <a:pPr/>
              <a:t>‹#›</a:t>
            </a:fld>
            <a:endParaRPr lang="zh-CN" altLang="en-US"/>
          </a:p>
        </p:txBody>
      </p:sp>
    </p:spTree>
    <p:extLst>
      <p:ext uri="{BB962C8B-B14F-4D97-AF65-F5344CB8AC3E}">
        <p14:creationId xmlns:p14="http://schemas.microsoft.com/office/powerpoint/2010/main" val="2195605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C0C7E6CA-C298-4B84-A433-AEEFD45CB085}" type="datetimeFigureOut">
              <a:rPr lang="zh-CN" altLang="en-US" smtClean="0"/>
              <a:pPr/>
              <a:t>2018/4/24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6A227C5-E4DC-4BA9-B4D9-7C2543119477}" type="slidenum">
              <a:rPr lang="zh-CN" altLang="en-US" smtClean="0"/>
              <a:pPr/>
              <a:t>‹#›</a:t>
            </a:fld>
            <a:endParaRPr lang="zh-CN" altLang="en-US"/>
          </a:p>
        </p:txBody>
      </p:sp>
    </p:spTree>
    <p:extLst>
      <p:ext uri="{BB962C8B-B14F-4D97-AF65-F5344CB8AC3E}">
        <p14:creationId xmlns:p14="http://schemas.microsoft.com/office/powerpoint/2010/main" val="88365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C0C7E6CA-C298-4B84-A433-AEEFD45CB085}" type="datetimeFigureOut">
              <a:rPr lang="zh-CN" altLang="en-US" smtClean="0"/>
              <a:pPr/>
              <a:t>2018/4/24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6A227C5-E4DC-4BA9-B4D9-7C2543119477}" type="slidenum">
              <a:rPr lang="zh-CN" altLang="en-US" smtClean="0"/>
              <a:pPr/>
              <a:t>‹#›</a:t>
            </a:fld>
            <a:endParaRPr lang="zh-CN" altLang="en-US"/>
          </a:p>
        </p:txBody>
      </p:sp>
    </p:spTree>
    <p:extLst>
      <p:ext uri="{BB962C8B-B14F-4D97-AF65-F5344CB8AC3E}">
        <p14:creationId xmlns:p14="http://schemas.microsoft.com/office/powerpoint/2010/main" val="3261402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C0C7E6CA-C298-4B84-A433-AEEFD45CB085}" type="datetimeFigureOut">
              <a:rPr lang="zh-CN" altLang="en-US" smtClean="0"/>
              <a:pPr/>
              <a:t>2018/4/24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6A227C5-E4DC-4BA9-B4D9-7C2543119477}" type="slidenum">
              <a:rPr lang="zh-CN" altLang="en-US" smtClean="0"/>
              <a:pPr/>
              <a:t>‹#›</a:t>
            </a:fld>
            <a:endParaRPr lang="zh-CN" altLang="en-US"/>
          </a:p>
        </p:txBody>
      </p:sp>
    </p:spTree>
    <p:extLst>
      <p:ext uri="{BB962C8B-B14F-4D97-AF65-F5344CB8AC3E}">
        <p14:creationId xmlns:p14="http://schemas.microsoft.com/office/powerpoint/2010/main" val="32159070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C0C7E6CA-C298-4B84-A433-AEEFD45CB085}" type="datetimeFigureOut">
              <a:rPr lang="zh-CN" altLang="en-US" smtClean="0"/>
              <a:pPr/>
              <a:t>2018/4/24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6A227C5-E4DC-4BA9-B4D9-7C2543119477}" type="slidenum">
              <a:rPr lang="zh-CN" altLang="en-US" smtClean="0"/>
              <a:pPr/>
              <a:t>‹#›</a:t>
            </a:fld>
            <a:endParaRPr lang="zh-CN" altLang="en-US"/>
          </a:p>
        </p:txBody>
      </p:sp>
    </p:spTree>
    <p:extLst>
      <p:ext uri="{BB962C8B-B14F-4D97-AF65-F5344CB8AC3E}">
        <p14:creationId xmlns:p14="http://schemas.microsoft.com/office/powerpoint/2010/main" val="16890777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C0C7E6CA-C298-4B84-A433-AEEFD45CB085}" type="datetimeFigureOut">
              <a:rPr lang="zh-CN" altLang="en-US" smtClean="0"/>
              <a:pPr/>
              <a:t>2018/4/24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6A227C5-E4DC-4BA9-B4D9-7C2543119477}" type="slidenum">
              <a:rPr lang="zh-CN" altLang="en-US" smtClean="0"/>
              <a:pPr/>
              <a:t>‹#›</a:t>
            </a:fld>
            <a:endParaRPr lang="zh-CN" altLang="en-US"/>
          </a:p>
        </p:txBody>
      </p:sp>
    </p:spTree>
    <p:extLst>
      <p:ext uri="{BB962C8B-B14F-4D97-AF65-F5344CB8AC3E}">
        <p14:creationId xmlns:p14="http://schemas.microsoft.com/office/powerpoint/2010/main" val="13768506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0C7E6CA-C298-4B84-A433-AEEFD45CB085}" type="datetimeFigureOut">
              <a:rPr lang="zh-CN" altLang="en-US" smtClean="0"/>
              <a:pPr/>
              <a:t>2018/4/24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6A227C5-E4DC-4BA9-B4D9-7C2543119477}" type="slidenum">
              <a:rPr lang="zh-CN" altLang="en-US" smtClean="0"/>
              <a:pPr/>
              <a:t>‹#›</a:t>
            </a:fld>
            <a:endParaRPr lang="zh-CN" altLang="en-US"/>
          </a:p>
        </p:txBody>
      </p:sp>
    </p:spTree>
    <p:extLst>
      <p:ext uri="{BB962C8B-B14F-4D97-AF65-F5344CB8AC3E}">
        <p14:creationId xmlns:p14="http://schemas.microsoft.com/office/powerpoint/2010/main" val="36720375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C0C7E6CA-C298-4B84-A433-AEEFD45CB085}" type="datetimeFigureOut">
              <a:rPr lang="zh-CN" altLang="en-US" smtClean="0"/>
              <a:pPr/>
              <a:t>2018/4/24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6A227C5-E4DC-4BA9-B4D9-7C2543119477}" type="slidenum">
              <a:rPr lang="zh-CN" altLang="en-US" smtClean="0"/>
              <a:pPr/>
              <a:t>‹#›</a:t>
            </a:fld>
            <a:endParaRPr lang="zh-CN" altLang="en-US"/>
          </a:p>
        </p:txBody>
      </p:sp>
    </p:spTree>
    <p:extLst>
      <p:ext uri="{BB962C8B-B14F-4D97-AF65-F5344CB8AC3E}">
        <p14:creationId xmlns:p14="http://schemas.microsoft.com/office/powerpoint/2010/main" val="26146850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C0C7E6CA-C298-4B84-A433-AEEFD45CB085}" type="datetimeFigureOut">
              <a:rPr lang="zh-CN" altLang="en-US" smtClean="0"/>
              <a:pPr/>
              <a:t>2018/4/24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6A227C5-E4DC-4BA9-B4D9-7C2543119477}" type="slidenum">
              <a:rPr lang="zh-CN" altLang="en-US" smtClean="0"/>
              <a:pPr/>
              <a:t>‹#›</a:t>
            </a:fld>
            <a:endParaRPr lang="zh-CN" altLang="en-US"/>
          </a:p>
        </p:txBody>
      </p:sp>
    </p:spTree>
    <p:extLst>
      <p:ext uri="{BB962C8B-B14F-4D97-AF65-F5344CB8AC3E}">
        <p14:creationId xmlns:p14="http://schemas.microsoft.com/office/powerpoint/2010/main" val="274073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C7E6CA-C298-4B84-A433-AEEFD45CB085}" type="datetimeFigureOut">
              <a:rPr lang="zh-CN" altLang="en-US" smtClean="0"/>
              <a:pPr/>
              <a:t>2018/4/24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A227C5-E4DC-4BA9-B4D9-7C2543119477}" type="slidenum">
              <a:rPr lang="zh-CN" altLang="en-US" smtClean="0"/>
              <a:pPr/>
              <a:t>‹#›</a:t>
            </a:fld>
            <a:endParaRPr lang="zh-CN" altLang="en-US"/>
          </a:p>
        </p:txBody>
      </p:sp>
    </p:spTree>
    <p:extLst>
      <p:ext uri="{BB962C8B-B14F-4D97-AF65-F5344CB8AC3E}">
        <p14:creationId xmlns:p14="http://schemas.microsoft.com/office/powerpoint/2010/main" val="997188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tiff"/><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 Id="rId9"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jpeg"/><Relationship Id="rId3" Type="http://schemas.openxmlformats.org/officeDocument/2006/relationships/image" Target="../media/image30.jpeg"/><Relationship Id="rId7" Type="http://schemas.openxmlformats.org/officeDocument/2006/relationships/image" Target="../media/image34.jpeg"/><Relationship Id="rId12"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8.jpeg"/><Relationship Id="rId5" Type="http://schemas.openxmlformats.org/officeDocument/2006/relationships/image" Target="../media/image32.jpe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jpeg"/><Relationship Id="rId14" Type="http://schemas.openxmlformats.org/officeDocument/2006/relationships/image" Target="../media/image41.png"/></Relationships>
</file>

<file path=ppt/slides/_rels/slide18.xml.rels><?xml version="1.0" encoding="UTF-8" standalone="yes"?>
<Relationships xmlns="http://schemas.openxmlformats.org/package/2006/relationships"><Relationship Id="rId8" Type="http://schemas.openxmlformats.org/officeDocument/2006/relationships/image" Target="../media/image36.jpeg"/><Relationship Id="rId13" Type="http://schemas.openxmlformats.org/officeDocument/2006/relationships/image" Target="../media/image41.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jpeg"/><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34.jpe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jpeg"/><Relationship Id="rId4" Type="http://schemas.openxmlformats.org/officeDocument/2006/relationships/image" Target="../media/image32.jpeg"/><Relationship Id="rId9" Type="http://schemas.openxmlformats.org/officeDocument/2006/relationships/image" Target="../media/image37.png"/></Relationships>
</file>

<file path=ppt/slides/_rels/slide19.xml.rels><?xml version="1.0" encoding="UTF-8" standalone="yes"?>
<Relationships xmlns="http://schemas.openxmlformats.org/package/2006/relationships"><Relationship Id="rId8" Type="http://schemas.openxmlformats.org/officeDocument/2006/relationships/image" Target="../media/image36.jpeg"/><Relationship Id="rId13" Type="http://schemas.openxmlformats.org/officeDocument/2006/relationships/image" Target="../media/image41.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jpeg"/><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34.jpe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jpeg"/><Relationship Id="rId4" Type="http://schemas.openxmlformats.org/officeDocument/2006/relationships/image" Target="../media/image32.jpeg"/><Relationship Id="rId9"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6.jpeg"/><Relationship Id="rId13" Type="http://schemas.openxmlformats.org/officeDocument/2006/relationships/image" Target="../media/image41.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jpeg"/><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34.jpe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jpeg"/><Relationship Id="rId4" Type="http://schemas.openxmlformats.org/officeDocument/2006/relationships/image" Target="../media/image32.jpeg"/><Relationship Id="rId9"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43.jpeg"/></Relationships>
</file>

<file path=ppt/slides/_rels/slide22.xml.rels><?xml version="1.0" encoding="UTF-8" standalone="yes"?>
<Relationships xmlns="http://schemas.openxmlformats.org/package/2006/relationships"><Relationship Id="rId3" Type="http://schemas.openxmlformats.org/officeDocument/2006/relationships/image" Target="../media/image37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jpeg"/><Relationship Id="rId4" Type="http://schemas.openxmlformats.org/officeDocument/2006/relationships/hyperlink" Target="http://www.emarketer.com/"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62.jpeg"/><Relationship Id="rId7" Type="http://schemas.openxmlformats.org/officeDocument/2006/relationships/image" Target="../media/image66.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2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69.jpeg"/><Relationship Id="rId4" Type="http://schemas.openxmlformats.org/officeDocument/2006/relationships/image" Target="../media/image68.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png"/><Relationship Id="rId3" Type="http://schemas.openxmlformats.org/officeDocument/2006/relationships/image" Target="../media/image70.png"/><Relationship Id="rId7" Type="http://schemas.openxmlformats.org/officeDocument/2006/relationships/image" Target="../media/image74.png"/><Relationship Id="rId12" Type="http://schemas.openxmlformats.org/officeDocument/2006/relationships/image" Target="../media/image79.png"/><Relationship Id="rId17" Type="http://schemas.openxmlformats.org/officeDocument/2006/relationships/image" Target="../media/image84.png"/><Relationship Id="rId2" Type="http://schemas.openxmlformats.org/officeDocument/2006/relationships/notesSlide" Target="../notesSlides/notesSlide17.xml"/><Relationship Id="rId16" Type="http://schemas.openxmlformats.org/officeDocument/2006/relationships/image" Target="../media/image83.png"/><Relationship Id="rId1" Type="http://schemas.openxmlformats.org/officeDocument/2006/relationships/slideLayout" Target="../slideLayouts/slideLayout2.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72.png"/><Relationship Id="rId15" Type="http://schemas.openxmlformats.org/officeDocument/2006/relationships/image" Target="../media/image82.png"/><Relationship Id="rId10" Type="http://schemas.openxmlformats.org/officeDocument/2006/relationships/image" Target="../media/image77.png"/><Relationship Id="rId4" Type="http://schemas.openxmlformats.org/officeDocument/2006/relationships/image" Target="../media/image71.png"/><Relationship Id="rId9" Type="http://schemas.openxmlformats.org/officeDocument/2006/relationships/image" Target="../media/image76.png"/><Relationship Id="rId14" Type="http://schemas.openxmlformats.org/officeDocument/2006/relationships/image" Target="../media/image81.png"/></Relationships>
</file>

<file path=ppt/slides/_rels/slide32.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png"/><Relationship Id="rId3" Type="http://schemas.openxmlformats.org/officeDocument/2006/relationships/image" Target="../media/image70.png"/><Relationship Id="rId7" Type="http://schemas.openxmlformats.org/officeDocument/2006/relationships/image" Target="../media/image74.png"/><Relationship Id="rId12" Type="http://schemas.openxmlformats.org/officeDocument/2006/relationships/image" Target="../media/image79.png"/><Relationship Id="rId17" Type="http://schemas.openxmlformats.org/officeDocument/2006/relationships/image" Target="../media/image84.png"/><Relationship Id="rId2" Type="http://schemas.openxmlformats.org/officeDocument/2006/relationships/notesSlide" Target="../notesSlides/notesSlide18.xml"/><Relationship Id="rId16" Type="http://schemas.openxmlformats.org/officeDocument/2006/relationships/image" Target="../media/image83.png"/><Relationship Id="rId1" Type="http://schemas.openxmlformats.org/officeDocument/2006/relationships/slideLayout" Target="../slideLayouts/slideLayout2.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72.png"/><Relationship Id="rId15" Type="http://schemas.openxmlformats.org/officeDocument/2006/relationships/image" Target="../media/image82.png"/><Relationship Id="rId10" Type="http://schemas.openxmlformats.org/officeDocument/2006/relationships/image" Target="../media/image77.png"/><Relationship Id="rId4" Type="http://schemas.openxmlformats.org/officeDocument/2006/relationships/image" Target="../media/image71.png"/><Relationship Id="rId9" Type="http://schemas.openxmlformats.org/officeDocument/2006/relationships/image" Target="../media/image76.png"/><Relationship Id="rId14" Type="http://schemas.openxmlformats.org/officeDocument/2006/relationships/image" Target="../media/image81.png"/></Relationships>
</file>

<file path=ppt/slides/_rels/slide33.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png"/><Relationship Id="rId3" Type="http://schemas.openxmlformats.org/officeDocument/2006/relationships/image" Target="../media/image70.png"/><Relationship Id="rId7" Type="http://schemas.openxmlformats.org/officeDocument/2006/relationships/image" Target="../media/image74.png"/><Relationship Id="rId12" Type="http://schemas.openxmlformats.org/officeDocument/2006/relationships/image" Target="../media/image79.png"/><Relationship Id="rId17" Type="http://schemas.openxmlformats.org/officeDocument/2006/relationships/image" Target="../media/image84.png"/><Relationship Id="rId2" Type="http://schemas.openxmlformats.org/officeDocument/2006/relationships/notesSlide" Target="../notesSlides/notesSlide19.xml"/><Relationship Id="rId16" Type="http://schemas.openxmlformats.org/officeDocument/2006/relationships/image" Target="../media/image83.png"/><Relationship Id="rId1" Type="http://schemas.openxmlformats.org/officeDocument/2006/relationships/slideLayout" Target="../slideLayouts/slideLayout2.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72.png"/><Relationship Id="rId15" Type="http://schemas.openxmlformats.org/officeDocument/2006/relationships/image" Target="../media/image82.png"/><Relationship Id="rId10" Type="http://schemas.openxmlformats.org/officeDocument/2006/relationships/image" Target="../media/image77.png"/><Relationship Id="rId4" Type="http://schemas.openxmlformats.org/officeDocument/2006/relationships/image" Target="../media/image71.png"/><Relationship Id="rId9" Type="http://schemas.openxmlformats.org/officeDocument/2006/relationships/image" Target="../media/image76.png"/><Relationship Id="rId14" Type="http://schemas.openxmlformats.org/officeDocument/2006/relationships/image" Target="../media/image81.png"/></Relationships>
</file>

<file path=ppt/slides/_rels/slide34.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png"/><Relationship Id="rId3" Type="http://schemas.openxmlformats.org/officeDocument/2006/relationships/image" Target="../media/image70.png"/><Relationship Id="rId7" Type="http://schemas.openxmlformats.org/officeDocument/2006/relationships/image" Target="../media/image74.png"/><Relationship Id="rId12" Type="http://schemas.openxmlformats.org/officeDocument/2006/relationships/image" Target="../media/image79.png"/><Relationship Id="rId17" Type="http://schemas.openxmlformats.org/officeDocument/2006/relationships/image" Target="../media/image84.png"/><Relationship Id="rId2" Type="http://schemas.openxmlformats.org/officeDocument/2006/relationships/notesSlide" Target="../notesSlides/notesSlide20.xml"/><Relationship Id="rId16" Type="http://schemas.openxmlformats.org/officeDocument/2006/relationships/image" Target="../media/image83.png"/><Relationship Id="rId1" Type="http://schemas.openxmlformats.org/officeDocument/2006/relationships/slideLayout" Target="../slideLayouts/slideLayout2.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72.png"/><Relationship Id="rId15" Type="http://schemas.openxmlformats.org/officeDocument/2006/relationships/image" Target="../media/image82.png"/><Relationship Id="rId10" Type="http://schemas.openxmlformats.org/officeDocument/2006/relationships/image" Target="../media/image77.png"/><Relationship Id="rId4" Type="http://schemas.openxmlformats.org/officeDocument/2006/relationships/image" Target="../media/image71.png"/><Relationship Id="rId9" Type="http://schemas.openxmlformats.org/officeDocument/2006/relationships/image" Target="../media/image76.png"/><Relationship Id="rId14" Type="http://schemas.openxmlformats.org/officeDocument/2006/relationships/image" Target="../media/image81.png"/></Relationships>
</file>

<file path=ppt/slides/_rels/slide35.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png"/><Relationship Id="rId3" Type="http://schemas.openxmlformats.org/officeDocument/2006/relationships/image" Target="../media/image70.png"/><Relationship Id="rId7" Type="http://schemas.openxmlformats.org/officeDocument/2006/relationships/image" Target="../media/image74.png"/><Relationship Id="rId12" Type="http://schemas.openxmlformats.org/officeDocument/2006/relationships/image" Target="../media/image79.png"/><Relationship Id="rId17" Type="http://schemas.openxmlformats.org/officeDocument/2006/relationships/image" Target="../media/image84.png"/><Relationship Id="rId2" Type="http://schemas.openxmlformats.org/officeDocument/2006/relationships/notesSlide" Target="../notesSlides/notesSlide21.xml"/><Relationship Id="rId16" Type="http://schemas.openxmlformats.org/officeDocument/2006/relationships/image" Target="../media/image83.png"/><Relationship Id="rId1" Type="http://schemas.openxmlformats.org/officeDocument/2006/relationships/slideLayout" Target="../slideLayouts/slideLayout2.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72.png"/><Relationship Id="rId15" Type="http://schemas.openxmlformats.org/officeDocument/2006/relationships/image" Target="../media/image82.png"/><Relationship Id="rId10" Type="http://schemas.openxmlformats.org/officeDocument/2006/relationships/image" Target="../media/image77.png"/><Relationship Id="rId4" Type="http://schemas.openxmlformats.org/officeDocument/2006/relationships/image" Target="../media/image71.png"/><Relationship Id="rId9" Type="http://schemas.openxmlformats.org/officeDocument/2006/relationships/image" Target="../media/image76.png"/><Relationship Id="rId14" Type="http://schemas.openxmlformats.org/officeDocument/2006/relationships/image" Target="../media/image81.png"/></Relationships>
</file>

<file path=ppt/slides/_rels/slide36.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95.png"/><Relationship Id="rId18" Type="http://schemas.openxmlformats.org/officeDocument/2006/relationships/image" Target="../media/image100.png"/><Relationship Id="rId26" Type="http://schemas.openxmlformats.org/officeDocument/2006/relationships/image" Target="../media/image108.png"/><Relationship Id="rId3" Type="http://schemas.openxmlformats.org/officeDocument/2006/relationships/image" Target="../media/image85.png"/><Relationship Id="rId21" Type="http://schemas.openxmlformats.org/officeDocument/2006/relationships/image" Target="../media/image103.png"/><Relationship Id="rId7" Type="http://schemas.openxmlformats.org/officeDocument/2006/relationships/image" Target="../media/image89.png"/><Relationship Id="rId12" Type="http://schemas.openxmlformats.org/officeDocument/2006/relationships/image" Target="../media/image94.png"/><Relationship Id="rId17" Type="http://schemas.openxmlformats.org/officeDocument/2006/relationships/image" Target="../media/image99.png"/><Relationship Id="rId25" Type="http://schemas.openxmlformats.org/officeDocument/2006/relationships/image" Target="../media/image107.png"/><Relationship Id="rId2" Type="http://schemas.openxmlformats.org/officeDocument/2006/relationships/notesSlide" Target="../notesSlides/notesSlide22.xml"/><Relationship Id="rId16" Type="http://schemas.openxmlformats.org/officeDocument/2006/relationships/image" Target="../media/image98.png"/><Relationship Id="rId20" Type="http://schemas.openxmlformats.org/officeDocument/2006/relationships/image" Target="../media/image102.png"/><Relationship Id="rId1" Type="http://schemas.openxmlformats.org/officeDocument/2006/relationships/slideLayout" Target="../slideLayouts/slideLayout2.xml"/><Relationship Id="rId6" Type="http://schemas.openxmlformats.org/officeDocument/2006/relationships/image" Target="../media/image88.png"/><Relationship Id="rId11" Type="http://schemas.openxmlformats.org/officeDocument/2006/relationships/image" Target="../media/image93.png"/><Relationship Id="rId24" Type="http://schemas.openxmlformats.org/officeDocument/2006/relationships/image" Target="../media/image106.png"/><Relationship Id="rId5" Type="http://schemas.openxmlformats.org/officeDocument/2006/relationships/image" Target="../media/image87.png"/><Relationship Id="rId15" Type="http://schemas.openxmlformats.org/officeDocument/2006/relationships/image" Target="../media/image97.png"/><Relationship Id="rId23" Type="http://schemas.openxmlformats.org/officeDocument/2006/relationships/image" Target="../media/image105.png"/><Relationship Id="rId10" Type="http://schemas.openxmlformats.org/officeDocument/2006/relationships/image" Target="../media/image92.png"/><Relationship Id="rId19" Type="http://schemas.openxmlformats.org/officeDocument/2006/relationships/image" Target="../media/image101.png"/><Relationship Id="rId4" Type="http://schemas.openxmlformats.org/officeDocument/2006/relationships/image" Target="../media/image86.png"/><Relationship Id="rId9" Type="http://schemas.openxmlformats.org/officeDocument/2006/relationships/image" Target="../media/image91.png"/><Relationship Id="rId14" Type="http://schemas.openxmlformats.org/officeDocument/2006/relationships/image" Target="../media/image96.png"/><Relationship Id="rId22" Type="http://schemas.openxmlformats.org/officeDocument/2006/relationships/image" Target="../media/image104.png"/></Relationships>
</file>

<file path=ppt/slides/_rels/slide37.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95.png"/><Relationship Id="rId18" Type="http://schemas.openxmlformats.org/officeDocument/2006/relationships/image" Target="../media/image100.png"/><Relationship Id="rId26" Type="http://schemas.openxmlformats.org/officeDocument/2006/relationships/image" Target="../media/image108.png"/><Relationship Id="rId3" Type="http://schemas.openxmlformats.org/officeDocument/2006/relationships/image" Target="../media/image85.png"/><Relationship Id="rId21" Type="http://schemas.openxmlformats.org/officeDocument/2006/relationships/image" Target="../media/image103.png"/><Relationship Id="rId7" Type="http://schemas.openxmlformats.org/officeDocument/2006/relationships/image" Target="../media/image89.png"/><Relationship Id="rId12" Type="http://schemas.openxmlformats.org/officeDocument/2006/relationships/image" Target="../media/image94.png"/><Relationship Id="rId17" Type="http://schemas.openxmlformats.org/officeDocument/2006/relationships/image" Target="../media/image99.png"/><Relationship Id="rId25" Type="http://schemas.openxmlformats.org/officeDocument/2006/relationships/image" Target="../media/image107.png"/><Relationship Id="rId2" Type="http://schemas.openxmlformats.org/officeDocument/2006/relationships/notesSlide" Target="../notesSlides/notesSlide23.xml"/><Relationship Id="rId16" Type="http://schemas.openxmlformats.org/officeDocument/2006/relationships/image" Target="../media/image98.png"/><Relationship Id="rId20" Type="http://schemas.openxmlformats.org/officeDocument/2006/relationships/image" Target="../media/image102.png"/><Relationship Id="rId1" Type="http://schemas.openxmlformats.org/officeDocument/2006/relationships/slideLayout" Target="../slideLayouts/slideLayout2.xml"/><Relationship Id="rId6" Type="http://schemas.openxmlformats.org/officeDocument/2006/relationships/image" Target="../media/image88.png"/><Relationship Id="rId11" Type="http://schemas.openxmlformats.org/officeDocument/2006/relationships/image" Target="../media/image93.png"/><Relationship Id="rId24" Type="http://schemas.openxmlformats.org/officeDocument/2006/relationships/image" Target="../media/image106.png"/><Relationship Id="rId5" Type="http://schemas.openxmlformats.org/officeDocument/2006/relationships/image" Target="../media/image87.png"/><Relationship Id="rId15" Type="http://schemas.openxmlformats.org/officeDocument/2006/relationships/image" Target="../media/image97.png"/><Relationship Id="rId23" Type="http://schemas.openxmlformats.org/officeDocument/2006/relationships/image" Target="../media/image105.png"/><Relationship Id="rId10" Type="http://schemas.openxmlformats.org/officeDocument/2006/relationships/image" Target="../media/image92.png"/><Relationship Id="rId19" Type="http://schemas.openxmlformats.org/officeDocument/2006/relationships/image" Target="../media/image101.png"/><Relationship Id="rId4" Type="http://schemas.openxmlformats.org/officeDocument/2006/relationships/image" Target="../media/image86.png"/><Relationship Id="rId9" Type="http://schemas.openxmlformats.org/officeDocument/2006/relationships/image" Target="../media/image91.png"/><Relationship Id="rId14" Type="http://schemas.openxmlformats.org/officeDocument/2006/relationships/image" Target="../media/image96.png"/><Relationship Id="rId22" Type="http://schemas.openxmlformats.org/officeDocument/2006/relationships/image" Target="../media/image104.png"/></Relationships>
</file>

<file path=ppt/slides/_rels/slide38.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95.png"/><Relationship Id="rId18" Type="http://schemas.openxmlformats.org/officeDocument/2006/relationships/image" Target="../media/image100.png"/><Relationship Id="rId26" Type="http://schemas.openxmlformats.org/officeDocument/2006/relationships/image" Target="../media/image108.png"/><Relationship Id="rId3" Type="http://schemas.openxmlformats.org/officeDocument/2006/relationships/image" Target="../media/image85.png"/><Relationship Id="rId21" Type="http://schemas.openxmlformats.org/officeDocument/2006/relationships/image" Target="../media/image103.png"/><Relationship Id="rId7" Type="http://schemas.openxmlformats.org/officeDocument/2006/relationships/image" Target="../media/image89.png"/><Relationship Id="rId12" Type="http://schemas.openxmlformats.org/officeDocument/2006/relationships/image" Target="../media/image94.png"/><Relationship Id="rId17" Type="http://schemas.openxmlformats.org/officeDocument/2006/relationships/image" Target="../media/image99.png"/><Relationship Id="rId25" Type="http://schemas.openxmlformats.org/officeDocument/2006/relationships/image" Target="../media/image107.png"/><Relationship Id="rId2" Type="http://schemas.openxmlformats.org/officeDocument/2006/relationships/notesSlide" Target="../notesSlides/notesSlide24.xml"/><Relationship Id="rId16" Type="http://schemas.openxmlformats.org/officeDocument/2006/relationships/image" Target="../media/image98.png"/><Relationship Id="rId20" Type="http://schemas.openxmlformats.org/officeDocument/2006/relationships/image" Target="../media/image102.png"/><Relationship Id="rId1" Type="http://schemas.openxmlformats.org/officeDocument/2006/relationships/slideLayout" Target="../slideLayouts/slideLayout2.xml"/><Relationship Id="rId6" Type="http://schemas.openxmlformats.org/officeDocument/2006/relationships/image" Target="../media/image88.png"/><Relationship Id="rId11" Type="http://schemas.openxmlformats.org/officeDocument/2006/relationships/image" Target="../media/image93.png"/><Relationship Id="rId24" Type="http://schemas.openxmlformats.org/officeDocument/2006/relationships/image" Target="../media/image106.png"/><Relationship Id="rId5" Type="http://schemas.openxmlformats.org/officeDocument/2006/relationships/image" Target="../media/image87.png"/><Relationship Id="rId15" Type="http://schemas.openxmlformats.org/officeDocument/2006/relationships/image" Target="../media/image97.png"/><Relationship Id="rId23" Type="http://schemas.openxmlformats.org/officeDocument/2006/relationships/image" Target="../media/image105.png"/><Relationship Id="rId10" Type="http://schemas.openxmlformats.org/officeDocument/2006/relationships/image" Target="../media/image92.png"/><Relationship Id="rId19" Type="http://schemas.openxmlformats.org/officeDocument/2006/relationships/image" Target="../media/image101.png"/><Relationship Id="rId4" Type="http://schemas.openxmlformats.org/officeDocument/2006/relationships/image" Target="../media/image86.png"/><Relationship Id="rId9" Type="http://schemas.openxmlformats.org/officeDocument/2006/relationships/image" Target="../media/image91.png"/><Relationship Id="rId14" Type="http://schemas.openxmlformats.org/officeDocument/2006/relationships/image" Target="../media/image96.png"/><Relationship Id="rId22" Type="http://schemas.openxmlformats.org/officeDocument/2006/relationships/image" Target="../media/image104.png"/></Relationships>
</file>

<file path=ppt/slides/_rels/slide39.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4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xml"/><Relationship Id="rId5" Type="http://schemas.openxmlformats.org/officeDocument/2006/relationships/image" Target="../media/image119.png"/><Relationship Id="rId4" Type="http://schemas.openxmlformats.org/officeDocument/2006/relationships/image" Target="../media/image118.png"/></Relationships>
</file>

<file path=ppt/slides/_rels/slide42.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121.png"/><Relationship Id="rId7" Type="http://schemas.openxmlformats.org/officeDocument/2006/relationships/image" Target="../media/image125.png"/><Relationship Id="rId2" Type="http://schemas.openxmlformats.org/officeDocument/2006/relationships/image" Target="../media/image120.png"/><Relationship Id="rId1" Type="http://schemas.openxmlformats.org/officeDocument/2006/relationships/slideLayout" Target="../slideLayouts/slideLayout2.xml"/><Relationship Id="rId6" Type="http://schemas.openxmlformats.org/officeDocument/2006/relationships/image" Target="../media/image124.png"/><Relationship Id="rId5" Type="http://schemas.openxmlformats.org/officeDocument/2006/relationships/image" Target="../media/image123.png"/><Relationship Id="rId10" Type="http://schemas.openxmlformats.org/officeDocument/2006/relationships/image" Target="../media/image128.png"/><Relationship Id="rId4" Type="http://schemas.openxmlformats.org/officeDocument/2006/relationships/image" Target="../media/image122.png"/><Relationship Id="rId9" Type="http://schemas.openxmlformats.org/officeDocument/2006/relationships/image" Target="../media/image127.png"/></Relationships>
</file>

<file path=ppt/slides/_rels/slide43.xml.rels><?xml version="1.0" encoding="UTF-8" standalone="yes"?>
<Relationships xmlns="http://schemas.openxmlformats.org/package/2006/relationships"><Relationship Id="rId8" Type="http://schemas.openxmlformats.org/officeDocument/2006/relationships/image" Target="../media/image135.jpeg"/><Relationship Id="rId3" Type="http://schemas.openxmlformats.org/officeDocument/2006/relationships/image" Target="../media/image130.jpeg"/><Relationship Id="rId7" Type="http://schemas.openxmlformats.org/officeDocument/2006/relationships/image" Target="../media/image134.jpeg"/><Relationship Id="rId2" Type="http://schemas.openxmlformats.org/officeDocument/2006/relationships/image" Target="../media/image129.jpeg"/><Relationship Id="rId1" Type="http://schemas.openxmlformats.org/officeDocument/2006/relationships/slideLayout" Target="../slideLayouts/slideLayout2.xml"/><Relationship Id="rId6" Type="http://schemas.openxmlformats.org/officeDocument/2006/relationships/image" Target="../media/image133.jpeg"/><Relationship Id="rId5" Type="http://schemas.openxmlformats.org/officeDocument/2006/relationships/image" Target="../media/image132.jpeg"/><Relationship Id="rId10" Type="http://schemas.openxmlformats.org/officeDocument/2006/relationships/image" Target="../media/image137.png"/><Relationship Id="rId4" Type="http://schemas.openxmlformats.org/officeDocument/2006/relationships/image" Target="../media/image131.jpeg"/><Relationship Id="rId9" Type="http://schemas.openxmlformats.org/officeDocument/2006/relationships/image" Target="../media/image136.jpeg"/></Relationships>
</file>

<file path=ppt/slides/_rels/slide44.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138.jpeg"/><Relationship Id="rId7" Type="http://schemas.openxmlformats.org/officeDocument/2006/relationships/image" Target="../media/image142.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41.png"/><Relationship Id="rId5" Type="http://schemas.openxmlformats.org/officeDocument/2006/relationships/image" Target="../media/image140.png"/><Relationship Id="rId10" Type="http://schemas.openxmlformats.org/officeDocument/2006/relationships/image" Target="../media/image145.jpeg"/><Relationship Id="rId4" Type="http://schemas.openxmlformats.org/officeDocument/2006/relationships/image" Target="../media/image139.png"/><Relationship Id="rId9" Type="http://schemas.openxmlformats.org/officeDocument/2006/relationships/image" Target="../media/image144.png"/></Relationships>
</file>

<file path=ppt/slides/_rels/slide45.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image" Target="../media/image146.png"/><Relationship Id="rId7" Type="http://schemas.openxmlformats.org/officeDocument/2006/relationships/image" Target="../media/image150.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49.png"/><Relationship Id="rId5" Type="http://schemas.openxmlformats.org/officeDocument/2006/relationships/image" Target="../media/image148.png"/><Relationship Id="rId4" Type="http://schemas.openxmlformats.org/officeDocument/2006/relationships/image" Target="../media/image147.png"/><Relationship Id="rId9" Type="http://schemas.openxmlformats.org/officeDocument/2006/relationships/image" Target="../media/image152.png"/></Relationships>
</file>

<file path=ppt/slides/_rels/slide46.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56.jpeg"/><Relationship Id="rId5" Type="http://schemas.openxmlformats.org/officeDocument/2006/relationships/image" Target="../media/image155.png"/><Relationship Id="rId4" Type="http://schemas.openxmlformats.org/officeDocument/2006/relationships/image" Target="../media/image154.png"/></Relationships>
</file>

<file path=ppt/slides/_rels/slide47.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60.png"/><Relationship Id="rId5" Type="http://schemas.openxmlformats.org/officeDocument/2006/relationships/image" Target="../media/image159.png"/><Relationship Id="rId4" Type="http://schemas.openxmlformats.org/officeDocument/2006/relationships/image" Target="../media/image158.png"/></Relationships>
</file>

<file path=ppt/slides/_rels/slide48.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163.png"/><Relationship Id="rId4" Type="http://schemas.openxmlformats.org/officeDocument/2006/relationships/image" Target="../media/image162.png"/></Relationships>
</file>

<file path=ppt/slides/_rels/slide49.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66.png"/></Relationships>
</file>

<file path=ppt/slides/_rels/slide51.xml.rels><?xml version="1.0" encoding="UTF-8" standalone="yes"?>
<Relationships xmlns="http://schemas.openxmlformats.org/package/2006/relationships"><Relationship Id="rId13" Type="http://schemas.openxmlformats.org/officeDocument/2006/relationships/image" Target="../media/image177.jpeg"/><Relationship Id="rId18" Type="http://schemas.openxmlformats.org/officeDocument/2006/relationships/image" Target="../media/image182.jpeg"/><Relationship Id="rId26" Type="http://schemas.openxmlformats.org/officeDocument/2006/relationships/image" Target="../media/image190.jpeg"/><Relationship Id="rId39" Type="http://schemas.openxmlformats.org/officeDocument/2006/relationships/image" Target="../media/image203.jpeg"/><Relationship Id="rId21" Type="http://schemas.openxmlformats.org/officeDocument/2006/relationships/image" Target="../media/image185.jpeg"/><Relationship Id="rId34" Type="http://schemas.openxmlformats.org/officeDocument/2006/relationships/image" Target="../media/image198.jpeg"/><Relationship Id="rId42" Type="http://schemas.openxmlformats.org/officeDocument/2006/relationships/image" Target="../media/image206.jpeg"/><Relationship Id="rId7" Type="http://schemas.openxmlformats.org/officeDocument/2006/relationships/image" Target="../media/image171.jpeg"/><Relationship Id="rId2" Type="http://schemas.openxmlformats.org/officeDocument/2006/relationships/notesSlide" Target="../notesSlides/notesSlide33.xml"/><Relationship Id="rId16" Type="http://schemas.openxmlformats.org/officeDocument/2006/relationships/image" Target="../media/image180.jpeg"/><Relationship Id="rId20" Type="http://schemas.openxmlformats.org/officeDocument/2006/relationships/image" Target="../media/image184.jpeg"/><Relationship Id="rId29" Type="http://schemas.openxmlformats.org/officeDocument/2006/relationships/image" Target="../media/image193.jpeg"/><Relationship Id="rId41" Type="http://schemas.openxmlformats.org/officeDocument/2006/relationships/image" Target="../media/image205.jpeg"/><Relationship Id="rId1" Type="http://schemas.openxmlformats.org/officeDocument/2006/relationships/slideLayout" Target="../slideLayouts/slideLayout2.xml"/><Relationship Id="rId6" Type="http://schemas.openxmlformats.org/officeDocument/2006/relationships/image" Target="../media/image170.jpeg"/><Relationship Id="rId11" Type="http://schemas.openxmlformats.org/officeDocument/2006/relationships/image" Target="../media/image175.jpeg"/><Relationship Id="rId24" Type="http://schemas.openxmlformats.org/officeDocument/2006/relationships/image" Target="../media/image188.jpeg"/><Relationship Id="rId32" Type="http://schemas.openxmlformats.org/officeDocument/2006/relationships/image" Target="../media/image196.jpeg"/><Relationship Id="rId37" Type="http://schemas.openxmlformats.org/officeDocument/2006/relationships/image" Target="../media/image201.jpeg"/><Relationship Id="rId40" Type="http://schemas.openxmlformats.org/officeDocument/2006/relationships/image" Target="../media/image204.jpeg"/><Relationship Id="rId5" Type="http://schemas.openxmlformats.org/officeDocument/2006/relationships/image" Target="../media/image169.jpeg"/><Relationship Id="rId15" Type="http://schemas.openxmlformats.org/officeDocument/2006/relationships/image" Target="../media/image179.jpeg"/><Relationship Id="rId23" Type="http://schemas.openxmlformats.org/officeDocument/2006/relationships/image" Target="../media/image187.jpeg"/><Relationship Id="rId28" Type="http://schemas.openxmlformats.org/officeDocument/2006/relationships/image" Target="../media/image192.jpeg"/><Relationship Id="rId36" Type="http://schemas.openxmlformats.org/officeDocument/2006/relationships/image" Target="../media/image200.jpeg"/><Relationship Id="rId10" Type="http://schemas.openxmlformats.org/officeDocument/2006/relationships/image" Target="../media/image174.jpeg"/><Relationship Id="rId19" Type="http://schemas.openxmlformats.org/officeDocument/2006/relationships/image" Target="../media/image183.jpeg"/><Relationship Id="rId31" Type="http://schemas.openxmlformats.org/officeDocument/2006/relationships/image" Target="../media/image195.jpeg"/><Relationship Id="rId4" Type="http://schemas.openxmlformats.org/officeDocument/2006/relationships/image" Target="../media/image168.jpeg"/><Relationship Id="rId9" Type="http://schemas.openxmlformats.org/officeDocument/2006/relationships/image" Target="../media/image173.jpeg"/><Relationship Id="rId14" Type="http://schemas.openxmlformats.org/officeDocument/2006/relationships/image" Target="../media/image178.jpeg"/><Relationship Id="rId22" Type="http://schemas.openxmlformats.org/officeDocument/2006/relationships/image" Target="../media/image186.jpeg"/><Relationship Id="rId27" Type="http://schemas.openxmlformats.org/officeDocument/2006/relationships/image" Target="../media/image191.jpeg"/><Relationship Id="rId30" Type="http://schemas.openxmlformats.org/officeDocument/2006/relationships/image" Target="../media/image194.jpeg"/><Relationship Id="rId35" Type="http://schemas.openxmlformats.org/officeDocument/2006/relationships/image" Target="../media/image199.jpeg"/><Relationship Id="rId8" Type="http://schemas.openxmlformats.org/officeDocument/2006/relationships/image" Target="../media/image172.jpeg"/><Relationship Id="rId3" Type="http://schemas.openxmlformats.org/officeDocument/2006/relationships/image" Target="../media/image167.jpeg"/><Relationship Id="rId12" Type="http://schemas.openxmlformats.org/officeDocument/2006/relationships/image" Target="../media/image176.jpeg"/><Relationship Id="rId17" Type="http://schemas.openxmlformats.org/officeDocument/2006/relationships/image" Target="../media/image181.jpeg"/><Relationship Id="rId25" Type="http://schemas.openxmlformats.org/officeDocument/2006/relationships/image" Target="../media/image189.jpeg"/><Relationship Id="rId33" Type="http://schemas.openxmlformats.org/officeDocument/2006/relationships/image" Target="../media/image197.jpeg"/><Relationship Id="rId38" Type="http://schemas.openxmlformats.org/officeDocument/2006/relationships/image" Target="../media/image202.jpeg"/></Relationships>
</file>

<file path=ppt/slides/_rels/slide52.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jpeg"/></Relationships>
</file>

<file path=ppt/slides/_rels/slide54.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image" Target="../media/image208.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210.png"/><Relationship Id="rId7" Type="http://schemas.openxmlformats.org/officeDocument/2006/relationships/image" Target="../media/image214.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213.png"/><Relationship Id="rId5" Type="http://schemas.openxmlformats.org/officeDocument/2006/relationships/image" Target="../media/image212.jpeg"/><Relationship Id="rId4" Type="http://schemas.openxmlformats.org/officeDocument/2006/relationships/image" Target="../media/image211.png"/></Relationships>
</file>

<file path=ppt/slides/_rels/slide56.xml.rels><?xml version="1.0" encoding="UTF-8" standalone="yes"?>
<Relationships xmlns="http://schemas.openxmlformats.org/package/2006/relationships"><Relationship Id="rId8" Type="http://schemas.openxmlformats.org/officeDocument/2006/relationships/image" Target="../media/image220.jpeg"/><Relationship Id="rId3" Type="http://schemas.openxmlformats.org/officeDocument/2006/relationships/image" Target="../media/image215.png"/><Relationship Id="rId7" Type="http://schemas.openxmlformats.org/officeDocument/2006/relationships/image" Target="../media/image219.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218.png"/><Relationship Id="rId5" Type="http://schemas.openxmlformats.org/officeDocument/2006/relationships/image" Target="../media/image217.png"/><Relationship Id="rId4" Type="http://schemas.openxmlformats.org/officeDocument/2006/relationships/image" Target="../media/image216.png"/></Relationships>
</file>

<file path=ppt/slides/_rels/slide57.xml.rels><?xml version="1.0" encoding="UTF-8" standalone="yes"?>
<Relationships xmlns="http://schemas.openxmlformats.org/package/2006/relationships"><Relationship Id="rId2" Type="http://schemas.openxmlformats.org/officeDocument/2006/relationships/image" Target="../media/image221.emf"/><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221.e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21.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21.em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21.em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22.gif"/><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8" Type="http://schemas.openxmlformats.org/officeDocument/2006/relationships/image" Target="../media/image228.jpeg"/><Relationship Id="rId13" Type="http://schemas.openxmlformats.org/officeDocument/2006/relationships/image" Target="../media/image233.png"/><Relationship Id="rId18" Type="http://schemas.openxmlformats.org/officeDocument/2006/relationships/image" Target="../media/image238.jpeg"/><Relationship Id="rId3" Type="http://schemas.openxmlformats.org/officeDocument/2006/relationships/image" Target="../media/image223.png"/><Relationship Id="rId7" Type="http://schemas.openxmlformats.org/officeDocument/2006/relationships/image" Target="../media/image227.png"/><Relationship Id="rId12" Type="http://schemas.openxmlformats.org/officeDocument/2006/relationships/image" Target="../media/image232.jpeg"/><Relationship Id="rId17" Type="http://schemas.openxmlformats.org/officeDocument/2006/relationships/image" Target="../media/image237.png"/><Relationship Id="rId2" Type="http://schemas.openxmlformats.org/officeDocument/2006/relationships/notesSlide" Target="../notesSlides/notesSlide37.xml"/><Relationship Id="rId16" Type="http://schemas.openxmlformats.org/officeDocument/2006/relationships/image" Target="../media/image236.jpeg"/><Relationship Id="rId1" Type="http://schemas.openxmlformats.org/officeDocument/2006/relationships/slideLayout" Target="../slideLayouts/slideLayout2.xml"/><Relationship Id="rId6" Type="http://schemas.openxmlformats.org/officeDocument/2006/relationships/image" Target="../media/image226.jpeg"/><Relationship Id="rId11" Type="http://schemas.openxmlformats.org/officeDocument/2006/relationships/image" Target="../media/image231.png"/><Relationship Id="rId5" Type="http://schemas.openxmlformats.org/officeDocument/2006/relationships/image" Target="../media/image225.png"/><Relationship Id="rId15" Type="http://schemas.openxmlformats.org/officeDocument/2006/relationships/image" Target="../media/image235.png"/><Relationship Id="rId10" Type="http://schemas.openxmlformats.org/officeDocument/2006/relationships/image" Target="../media/image230.jpeg"/><Relationship Id="rId4" Type="http://schemas.openxmlformats.org/officeDocument/2006/relationships/image" Target="../media/image224.jpeg"/><Relationship Id="rId9" Type="http://schemas.openxmlformats.org/officeDocument/2006/relationships/image" Target="../media/image229.png"/><Relationship Id="rId14" Type="http://schemas.openxmlformats.org/officeDocument/2006/relationships/image" Target="../media/image234.jpeg"/></Relationships>
</file>

<file path=ppt/slides/_rels/slide64.xml.rels><?xml version="1.0" encoding="UTF-8" standalone="yes"?>
<Relationships xmlns="http://schemas.openxmlformats.org/package/2006/relationships"><Relationship Id="rId8" Type="http://schemas.openxmlformats.org/officeDocument/2006/relationships/image" Target="../media/image245.jpeg"/><Relationship Id="rId3" Type="http://schemas.openxmlformats.org/officeDocument/2006/relationships/image" Target="../media/image240.jpeg"/><Relationship Id="rId7" Type="http://schemas.openxmlformats.org/officeDocument/2006/relationships/image" Target="../media/image244.jpeg"/><Relationship Id="rId2" Type="http://schemas.openxmlformats.org/officeDocument/2006/relationships/image" Target="../media/image239.jpeg"/><Relationship Id="rId1" Type="http://schemas.openxmlformats.org/officeDocument/2006/relationships/slideLayout" Target="../slideLayouts/slideLayout2.xml"/><Relationship Id="rId6" Type="http://schemas.openxmlformats.org/officeDocument/2006/relationships/image" Target="../media/image243.jpeg"/><Relationship Id="rId5" Type="http://schemas.openxmlformats.org/officeDocument/2006/relationships/image" Target="../media/image242.jpeg"/><Relationship Id="rId10" Type="http://schemas.openxmlformats.org/officeDocument/2006/relationships/image" Target="../media/image247.jpeg"/><Relationship Id="rId4" Type="http://schemas.openxmlformats.org/officeDocument/2006/relationships/image" Target="../media/image241.jpeg"/><Relationship Id="rId9" Type="http://schemas.openxmlformats.org/officeDocument/2006/relationships/image" Target="../media/image246.jpeg"/></Relationships>
</file>

<file path=ppt/slides/_rels/slide65.xml.rels><?xml version="1.0" encoding="UTF-8" standalone="yes"?>
<Relationships xmlns="http://schemas.openxmlformats.org/package/2006/relationships"><Relationship Id="rId8" Type="http://schemas.openxmlformats.org/officeDocument/2006/relationships/image" Target="../media/image253.png"/><Relationship Id="rId13" Type="http://schemas.openxmlformats.org/officeDocument/2006/relationships/image" Target="../media/image258.png"/><Relationship Id="rId18" Type="http://schemas.openxmlformats.org/officeDocument/2006/relationships/image" Target="../media/image226.jpeg"/><Relationship Id="rId26" Type="http://schemas.openxmlformats.org/officeDocument/2006/relationships/image" Target="../media/image234.jpeg"/><Relationship Id="rId3" Type="http://schemas.openxmlformats.org/officeDocument/2006/relationships/image" Target="../media/image248.jpeg"/><Relationship Id="rId21" Type="http://schemas.openxmlformats.org/officeDocument/2006/relationships/image" Target="../media/image229.png"/><Relationship Id="rId7" Type="http://schemas.openxmlformats.org/officeDocument/2006/relationships/image" Target="../media/image252.png"/><Relationship Id="rId12" Type="http://schemas.openxmlformats.org/officeDocument/2006/relationships/image" Target="../media/image257.png"/><Relationship Id="rId17" Type="http://schemas.openxmlformats.org/officeDocument/2006/relationships/image" Target="../media/image225.png"/><Relationship Id="rId25" Type="http://schemas.openxmlformats.org/officeDocument/2006/relationships/image" Target="../media/image233.png"/><Relationship Id="rId2" Type="http://schemas.openxmlformats.org/officeDocument/2006/relationships/notesSlide" Target="../notesSlides/notesSlide38.xml"/><Relationship Id="rId16" Type="http://schemas.openxmlformats.org/officeDocument/2006/relationships/image" Target="../media/image224.jpeg"/><Relationship Id="rId20" Type="http://schemas.openxmlformats.org/officeDocument/2006/relationships/image" Target="../media/image228.jpeg"/><Relationship Id="rId29" Type="http://schemas.openxmlformats.org/officeDocument/2006/relationships/image" Target="../media/image237.png"/><Relationship Id="rId1" Type="http://schemas.openxmlformats.org/officeDocument/2006/relationships/slideLayout" Target="../slideLayouts/slideLayout2.xml"/><Relationship Id="rId6" Type="http://schemas.openxmlformats.org/officeDocument/2006/relationships/image" Target="../media/image251.png"/><Relationship Id="rId11" Type="http://schemas.openxmlformats.org/officeDocument/2006/relationships/image" Target="../media/image256.jpeg"/><Relationship Id="rId24" Type="http://schemas.openxmlformats.org/officeDocument/2006/relationships/image" Target="../media/image232.jpeg"/><Relationship Id="rId5" Type="http://schemas.openxmlformats.org/officeDocument/2006/relationships/image" Target="../media/image250.jpeg"/><Relationship Id="rId15" Type="http://schemas.openxmlformats.org/officeDocument/2006/relationships/image" Target="../media/image223.png"/><Relationship Id="rId23" Type="http://schemas.openxmlformats.org/officeDocument/2006/relationships/image" Target="../media/image231.png"/><Relationship Id="rId28" Type="http://schemas.openxmlformats.org/officeDocument/2006/relationships/image" Target="../media/image236.jpeg"/><Relationship Id="rId10" Type="http://schemas.openxmlformats.org/officeDocument/2006/relationships/image" Target="../media/image255.jpeg"/><Relationship Id="rId19" Type="http://schemas.openxmlformats.org/officeDocument/2006/relationships/image" Target="../media/image227.png"/><Relationship Id="rId4" Type="http://schemas.openxmlformats.org/officeDocument/2006/relationships/image" Target="../media/image249.jpeg"/><Relationship Id="rId9" Type="http://schemas.openxmlformats.org/officeDocument/2006/relationships/image" Target="../media/image254.jpeg"/><Relationship Id="rId14" Type="http://schemas.openxmlformats.org/officeDocument/2006/relationships/image" Target="../media/image259.png"/><Relationship Id="rId22" Type="http://schemas.openxmlformats.org/officeDocument/2006/relationships/image" Target="../media/image230.jpeg"/><Relationship Id="rId27" Type="http://schemas.openxmlformats.org/officeDocument/2006/relationships/image" Target="../media/image235.png"/><Relationship Id="rId30" Type="http://schemas.openxmlformats.org/officeDocument/2006/relationships/image" Target="../media/image238.jpeg"/></Relationships>
</file>

<file path=ppt/slides/_rels/slide66.xml.rels><?xml version="1.0" encoding="UTF-8" standalone="yes"?>
<Relationships xmlns="http://schemas.openxmlformats.org/package/2006/relationships"><Relationship Id="rId8" Type="http://schemas.openxmlformats.org/officeDocument/2006/relationships/image" Target="../media/image265.png"/><Relationship Id="rId13" Type="http://schemas.openxmlformats.org/officeDocument/2006/relationships/image" Target="../media/image270.png"/><Relationship Id="rId18" Type="http://schemas.openxmlformats.org/officeDocument/2006/relationships/image" Target="../media/image275.jpeg"/><Relationship Id="rId26" Type="http://schemas.openxmlformats.org/officeDocument/2006/relationships/image" Target="../media/image283.jpeg"/><Relationship Id="rId3" Type="http://schemas.openxmlformats.org/officeDocument/2006/relationships/image" Target="../media/image260.jpeg"/><Relationship Id="rId21" Type="http://schemas.openxmlformats.org/officeDocument/2006/relationships/image" Target="../media/image278.png"/><Relationship Id="rId7" Type="http://schemas.openxmlformats.org/officeDocument/2006/relationships/image" Target="../media/image264.png"/><Relationship Id="rId12" Type="http://schemas.openxmlformats.org/officeDocument/2006/relationships/image" Target="../media/image269.png"/><Relationship Id="rId17" Type="http://schemas.openxmlformats.org/officeDocument/2006/relationships/image" Target="../media/image274.png"/><Relationship Id="rId25" Type="http://schemas.openxmlformats.org/officeDocument/2006/relationships/image" Target="../media/image282.png"/><Relationship Id="rId2" Type="http://schemas.openxmlformats.org/officeDocument/2006/relationships/notesSlide" Target="../notesSlides/notesSlide39.xml"/><Relationship Id="rId16" Type="http://schemas.openxmlformats.org/officeDocument/2006/relationships/image" Target="../media/image273.jpeg"/><Relationship Id="rId20" Type="http://schemas.openxmlformats.org/officeDocument/2006/relationships/image" Target="../media/image277.jpeg"/><Relationship Id="rId29" Type="http://schemas.openxmlformats.org/officeDocument/2006/relationships/image" Target="../media/image286.png"/><Relationship Id="rId1" Type="http://schemas.openxmlformats.org/officeDocument/2006/relationships/slideLayout" Target="../slideLayouts/slideLayout2.xml"/><Relationship Id="rId6" Type="http://schemas.openxmlformats.org/officeDocument/2006/relationships/image" Target="../media/image263.png"/><Relationship Id="rId11" Type="http://schemas.openxmlformats.org/officeDocument/2006/relationships/image" Target="../media/image268.jpeg"/><Relationship Id="rId24" Type="http://schemas.openxmlformats.org/officeDocument/2006/relationships/image" Target="../media/image281.jpeg"/><Relationship Id="rId5" Type="http://schemas.openxmlformats.org/officeDocument/2006/relationships/image" Target="../media/image262.jpeg"/><Relationship Id="rId15" Type="http://schemas.openxmlformats.org/officeDocument/2006/relationships/image" Target="../media/image272.png"/><Relationship Id="rId23" Type="http://schemas.openxmlformats.org/officeDocument/2006/relationships/image" Target="../media/image280.png"/><Relationship Id="rId28" Type="http://schemas.openxmlformats.org/officeDocument/2006/relationships/image" Target="../media/image285.jpeg"/><Relationship Id="rId10" Type="http://schemas.openxmlformats.org/officeDocument/2006/relationships/image" Target="../media/image267.jpeg"/><Relationship Id="rId19" Type="http://schemas.openxmlformats.org/officeDocument/2006/relationships/image" Target="../media/image276.png"/><Relationship Id="rId4" Type="http://schemas.openxmlformats.org/officeDocument/2006/relationships/image" Target="../media/image261.jpeg"/><Relationship Id="rId9" Type="http://schemas.openxmlformats.org/officeDocument/2006/relationships/image" Target="../media/image266.jpeg"/><Relationship Id="rId14" Type="http://schemas.openxmlformats.org/officeDocument/2006/relationships/image" Target="../media/image271.png"/><Relationship Id="rId22" Type="http://schemas.openxmlformats.org/officeDocument/2006/relationships/image" Target="../media/image279.jpeg"/><Relationship Id="rId27" Type="http://schemas.openxmlformats.org/officeDocument/2006/relationships/image" Target="../media/image284.png"/><Relationship Id="rId30" Type="http://schemas.openxmlformats.org/officeDocument/2006/relationships/image" Target="../media/image287.jpeg"/></Relationships>
</file>

<file path=ppt/slides/_rels/slide67.xml.rels><?xml version="1.0" encoding="UTF-8" standalone="yes"?>
<Relationships xmlns="http://schemas.openxmlformats.org/package/2006/relationships"><Relationship Id="rId3" Type="http://schemas.openxmlformats.org/officeDocument/2006/relationships/image" Target="../media/image288.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291.png"/><Relationship Id="rId5" Type="http://schemas.openxmlformats.org/officeDocument/2006/relationships/image" Target="../media/image290.png"/><Relationship Id="rId4" Type="http://schemas.openxmlformats.org/officeDocument/2006/relationships/image" Target="../media/image289.png"/></Relationships>
</file>

<file path=ppt/slides/_rels/slide6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92.png"/><Relationship Id="rId7" Type="http://schemas.openxmlformats.org/officeDocument/2006/relationships/diagramColors" Target="../diagrams/colors1.xm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9.xml.rels><?xml version="1.0" encoding="UTF-8" standalone="yes"?>
<Relationships xmlns="http://schemas.openxmlformats.org/package/2006/relationships"><Relationship Id="rId3" Type="http://schemas.openxmlformats.org/officeDocument/2006/relationships/image" Target="../media/image293.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295.png"/><Relationship Id="rId4" Type="http://schemas.openxmlformats.org/officeDocument/2006/relationships/image" Target="../media/image294.pn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96.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298.png"/><Relationship Id="rId4" Type="http://schemas.openxmlformats.org/officeDocument/2006/relationships/image" Target="../media/image297.png"/></Relationships>
</file>

<file path=ppt/slides/_rels/slide71.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image" Target="../media/image299.png"/><Relationship Id="rId1" Type="http://schemas.openxmlformats.org/officeDocument/2006/relationships/slideLayout" Target="../slideLayouts/slideLayout2.xml"/><Relationship Id="rId4" Type="http://schemas.openxmlformats.org/officeDocument/2006/relationships/image" Target="../media/image301.png"/></Relationships>
</file>

<file path=ppt/slides/_rels/slide72.xml.rels><?xml version="1.0" encoding="UTF-8" standalone="yes"?>
<Relationships xmlns="http://schemas.openxmlformats.org/package/2006/relationships"><Relationship Id="rId3" Type="http://schemas.openxmlformats.org/officeDocument/2006/relationships/image" Target="../media/image303.png"/><Relationship Id="rId2" Type="http://schemas.openxmlformats.org/officeDocument/2006/relationships/image" Target="../media/image302.png"/><Relationship Id="rId1" Type="http://schemas.openxmlformats.org/officeDocument/2006/relationships/slideLayout" Target="../slideLayouts/slideLayout2.xml"/><Relationship Id="rId4" Type="http://schemas.openxmlformats.org/officeDocument/2006/relationships/image" Target="../media/image304.png"/></Relationships>
</file>

<file path=ppt/slides/_rels/slide7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jpeg"/></Relationships>
</file>

<file path=ppt/slides/_rels/slide74.xml.rels><?xml version="1.0" encoding="UTF-8" standalone="yes"?>
<Relationships xmlns="http://schemas.openxmlformats.org/package/2006/relationships"><Relationship Id="rId8" Type="http://schemas.openxmlformats.org/officeDocument/2006/relationships/image" Target="../media/image310.png"/><Relationship Id="rId13" Type="http://schemas.openxmlformats.org/officeDocument/2006/relationships/image" Target="../media/image315.png"/><Relationship Id="rId3" Type="http://schemas.openxmlformats.org/officeDocument/2006/relationships/image" Target="../media/image305.tiff"/><Relationship Id="rId7" Type="http://schemas.openxmlformats.org/officeDocument/2006/relationships/image" Target="../media/image309.jpeg"/><Relationship Id="rId12" Type="http://schemas.openxmlformats.org/officeDocument/2006/relationships/image" Target="../media/image314.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308.png"/><Relationship Id="rId11" Type="http://schemas.openxmlformats.org/officeDocument/2006/relationships/image" Target="../media/image313.jpeg"/><Relationship Id="rId5" Type="http://schemas.openxmlformats.org/officeDocument/2006/relationships/image" Target="../media/image307.tiff"/><Relationship Id="rId10" Type="http://schemas.openxmlformats.org/officeDocument/2006/relationships/image" Target="../media/image312.png"/><Relationship Id="rId4" Type="http://schemas.openxmlformats.org/officeDocument/2006/relationships/image" Target="../media/image306.tiff"/><Relationship Id="rId9" Type="http://schemas.openxmlformats.org/officeDocument/2006/relationships/image" Target="../media/image311.jpeg"/></Relationships>
</file>

<file path=ppt/slides/_rels/slide75.xml.rels><?xml version="1.0" encoding="UTF-8" standalone="yes"?>
<Relationships xmlns="http://schemas.openxmlformats.org/package/2006/relationships"><Relationship Id="rId3" Type="http://schemas.openxmlformats.org/officeDocument/2006/relationships/image" Target="../media/image316.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317.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318.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319.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320.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321.pn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0.xml.rels><?xml version="1.0" encoding="UTF-8" standalone="yes"?>
<Relationships xmlns="http://schemas.openxmlformats.org/package/2006/relationships"><Relationship Id="rId3" Type="http://schemas.openxmlformats.org/officeDocument/2006/relationships/image" Target="../media/image320.png"/><Relationship Id="rId2" Type="http://schemas.openxmlformats.org/officeDocument/2006/relationships/image" Target="../media/image322.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323.jpeg"/><Relationship Id="rId7" Type="http://schemas.openxmlformats.org/officeDocument/2006/relationships/image" Target="../media/image327.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326.png"/><Relationship Id="rId5" Type="http://schemas.openxmlformats.org/officeDocument/2006/relationships/image" Target="../media/image325.png"/><Relationship Id="rId4" Type="http://schemas.openxmlformats.org/officeDocument/2006/relationships/image" Target="../media/image324.png"/></Relationships>
</file>

<file path=ppt/slides/_rels/slide82.xml.rels><?xml version="1.0" encoding="UTF-8" standalone="yes"?>
<Relationships xmlns="http://schemas.openxmlformats.org/package/2006/relationships"><Relationship Id="rId3" Type="http://schemas.openxmlformats.org/officeDocument/2006/relationships/image" Target="../media/image328.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329.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331.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332.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334.jpeg"/><Relationship Id="rId2" Type="http://schemas.openxmlformats.org/officeDocument/2006/relationships/image" Target="../media/image33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336.jpeg"/><Relationship Id="rId2" Type="http://schemas.openxmlformats.org/officeDocument/2006/relationships/image" Target="../media/image335.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338.jpeg"/><Relationship Id="rId2" Type="http://schemas.openxmlformats.org/officeDocument/2006/relationships/image" Target="../media/image337.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340.jpeg"/><Relationship Id="rId2" Type="http://schemas.openxmlformats.org/officeDocument/2006/relationships/image" Target="../media/image339.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309.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341.png"/></Relationships>
</file>

<file path=ppt/slides/_rels/slide94.xml.rels><?xml version="1.0" encoding="UTF-8" standalone="yes"?>
<Relationships xmlns="http://schemas.openxmlformats.org/package/2006/relationships"><Relationship Id="rId8" Type="http://schemas.openxmlformats.org/officeDocument/2006/relationships/image" Target="../media/image348.png"/><Relationship Id="rId3" Type="http://schemas.openxmlformats.org/officeDocument/2006/relationships/image" Target="../media/image343.jpeg"/><Relationship Id="rId7" Type="http://schemas.openxmlformats.org/officeDocument/2006/relationships/image" Target="../media/image347.jpeg"/><Relationship Id="rId2" Type="http://schemas.openxmlformats.org/officeDocument/2006/relationships/image" Target="../media/image342.jpeg"/><Relationship Id="rId1" Type="http://schemas.openxmlformats.org/officeDocument/2006/relationships/slideLayout" Target="../slideLayouts/slideLayout2.xml"/><Relationship Id="rId6" Type="http://schemas.openxmlformats.org/officeDocument/2006/relationships/image" Target="../media/image346.jpeg"/><Relationship Id="rId5" Type="http://schemas.openxmlformats.org/officeDocument/2006/relationships/image" Target="../media/image345.png"/><Relationship Id="rId10" Type="http://schemas.openxmlformats.org/officeDocument/2006/relationships/image" Target="../media/image350.jpeg"/><Relationship Id="rId4" Type="http://schemas.openxmlformats.org/officeDocument/2006/relationships/image" Target="../media/image344.png"/><Relationship Id="rId9" Type="http://schemas.openxmlformats.org/officeDocument/2006/relationships/image" Target="../media/image349.png"/></Relationships>
</file>

<file path=ppt/slides/_rels/slide95.xml.rels><?xml version="1.0" encoding="UTF-8" standalone="yes"?>
<Relationships xmlns="http://schemas.openxmlformats.org/package/2006/relationships"><Relationship Id="rId8" Type="http://schemas.openxmlformats.org/officeDocument/2006/relationships/image" Target="../media/image356.jpeg"/><Relationship Id="rId13" Type="http://schemas.openxmlformats.org/officeDocument/2006/relationships/image" Target="../media/image361.jpeg"/><Relationship Id="rId3" Type="http://schemas.openxmlformats.org/officeDocument/2006/relationships/image" Target="../media/image351.jpeg"/><Relationship Id="rId7" Type="http://schemas.openxmlformats.org/officeDocument/2006/relationships/image" Target="../media/image355.png"/><Relationship Id="rId12" Type="http://schemas.openxmlformats.org/officeDocument/2006/relationships/image" Target="../media/image360.jpeg"/><Relationship Id="rId2" Type="http://schemas.openxmlformats.org/officeDocument/2006/relationships/notesSlide" Target="../notesSlides/notesSlide59.xml"/><Relationship Id="rId16" Type="http://schemas.openxmlformats.org/officeDocument/2006/relationships/image" Target="../media/image363.png"/><Relationship Id="rId1" Type="http://schemas.openxmlformats.org/officeDocument/2006/relationships/slideLayout" Target="../slideLayouts/slideLayout7.xml"/><Relationship Id="rId6" Type="http://schemas.openxmlformats.org/officeDocument/2006/relationships/image" Target="../media/image354.png"/><Relationship Id="rId11" Type="http://schemas.openxmlformats.org/officeDocument/2006/relationships/image" Target="../media/image359.jpeg"/><Relationship Id="rId5" Type="http://schemas.openxmlformats.org/officeDocument/2006/relationships/image" Target="../media/image353.png"/><Relationship Id="rId15" Type="http://schemas.openxmlformats.org/officeDocument/2006/relationships/image" Target="../media/image8.jpeg"/><Relationship Id="rId10" Type="http://schemas.openxmlformats.org/officeDocument/2006/relationships/image" Target="../media/image358.jpeg"/><Relationship Id="rId4" Type="http://schemas.openxmlformats.org/officeDocument/2006/relationships/image" Target="../media/image352.jpeg"/><Relationship Id="rId9" Type="http://schemas.openxmlformats.org/officeDocument/2006/relationships/image" Target="../media/image357.jpeg"/><Relationship Id="rId14" Type="http://schemas.openxmlformats.org/officeDocument/2006/relationships/image" Target="../media/image362.jpeg"/></Relationships>
</file>

<file path=ppt/slides/_rels/slide96.xml.rels><?xml version="1.0" encoding="UTF-8" standalone="yes"?>
<Relationships xmlns="http://schemas.openxmlformats.org/package/2006/relationships"><Relationship Id="rId3" Type="http://schemas.openxmlformats.org/officeDocument/2006/relationships/image" Target="../media/image364.png"/><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image" Target="../media/image365.png"/></Relationships>
</file>

<file path=ppt/slides/_rels/slide97.xml.rels><?xml version="1.0" encoding="UTF-8" standalone="yes"?>
<Relationships xmlns="http://schemas.openxmlformats.org/package/2006/relationships"><Relationship Id="rId3" Type="http://schemas.openxmlformats.org/officeDocument/2006/relationships/image" Target="../media/image366.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6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timgsa.baidu.com/timg?image&amp;quality=80&amp;size=b9999_10000&amp;sec=1523895217199&amp;di=1041d48bade3b77802059bfe12fd4b5f&amp;imgtype=0&amp;src=http%3A%2F%2Fimgsrc.baidu.com%2Fimgad%2Fpic%2Fitem%2F5bafa40f4bfbfbed1b453a7672f0f736afc31f9e.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00013" y="74883"/>
            <a:ext cx="12003087" cy="3581771"/>
          </a:xfrm>
          <a:prstGeom prst="rect">
            <a:avLst/>
          </a:prstGeom>
          <a:noFill/>
          <a:extLst>
            <a:ext uri="{909E8E84-426E-40DD-AFC4-6F175D3DCCD1}">
              <a14:hiddenFill xmlns:a14="http://schemas.microsoft.com/office/drawing/2010/main">
                <a:solidFill>
                  <a:srgbClr val="FFFFFF"/>
                </a:solidFill>
              </a14:hiddenFill>
            </a:ext>
          </a:extLst>
        </p:spPr>
      </p:pic>
      <p:sp>
        <p:nvSpPr>
          <p:cNvPr id="7" name="文本框 6"/>
          <p:cNvSpPr txBox="1"/>
          <p:nvPr/>
        </p:nvSpPr>
        <p:spPr>
          <a:xfrm>
            <a:off x="6212358" y="3927152"/>
            <a:ext cx="5126926" cy="923330"/>
          </a:xfrm>
          <a:prstGeom prst="rect">
            <a:avLst/>
          </a:prstGeom>
          <a:noFill/>
        </p:spPr>
        <p:txBody>
          <a:bodyPr wrap="square" rtlCol="0">
            <a:spAutoFit/>
          </a:bodyPr>
          <a:lstStyle/>
          <a:p>
            <a:r>
              <a:rPr lang="zh-CN" altLang="en-US" sz="5400" b="1" dirty="0" smtClean="0">
                <a:solidFill>
                  <a:srgbClr val="8E6D48"/>
                </a:solidFill>
                <a:latin typeface="幼圆" panose="02010509060101010101" pitchFamily="49" charset="-122"/>
                <a:ea typeface="幼圆" panose="02010509060101010101" pitchFamily="49" charset="-122"/>
              </a:rPr>
              <a:t>图像解析与编辑</a:t>
            </a:r>
            <a:endParaRPr lang="zh-CN" altLang="en-US" sz="5400" b="1" dirty="0">
              <a:solidFill>
                <a:srgbClr val="8E6D48"/>
              </a:solidFill>
              <a:latin typeface="幼圆" panose="02010509060101010101" pitchFamily="49" charset="-122"/>
              <a:ea typeface="幼圆" panose="02010509060101010101" pitchFamily="49" charset="-122"/>
            </a:endParaRPr>
          </a:p>
        </p:txBody>
      </p:sp>
      <p:sp>
        <p:nvSpPr>
          <p:cNvPr id="9" name="矩形 8"/>
          <p:cNvSpPr/>
          <p:nvPr/>
        </p:nvSpPr>
        <p:spPr>
          <a:xfrm>
            <a:off x="6454948" y="5300392"/>
            <a:ext cx="5032147" cy="923330"/>
          </a:xfrm>
          <a:prstGeom prst="rect">
            <a:avLst/>
          </a:prstGeom>
        </p:spPr>
        <p:txBody>
          <a:bodyPr wrap="none">
            <a:spAutoFit/>
          </a:bodyPr>
          <a:lstStyle/>
          <a:p>
            <a:r>
              <a:rPr lang="zh-CN" altLang="en-US" b="1" dirty="0">
                <a:solidFill>
                  <a:srgbClr val="8E6D48"/>
                </a:solidFill>
                <a:latin typeface="幼圆" panose="02010509060101010101" pitchFamily="49" charset="-122"/>
                <a:ea typeface="幼圆" panose="02010509060101010101" pitchFamily="49" charset="-122"/>
              </a:rPr>
              <a:t>汇报人</a:t>
            </a:r>
            <a:r>
              <a:rPr lang="zh-CN" altLang="en-US" b="1" dirty="0" smtClean="0">
                <a:solidFill>
                  <a:srgbClr val="8E6D48"/>
                </a:solidFill>
                <a:latin typeface="幼圆" panose="02010509060101010101" pitchFamily="49" charset="-122"/>
                <a:ea typeface="幼圆" panose="02010509060101010101" pitchFamily="49" charset="-122"/>
              </a:rPr>
              <a:t>：刘偲</a:t>
            </a:r>
            <a:endParaRPr lang="en-US" altLang="zh-CN" b="1" dirty="0" smtClean="0">
              <a:solidFill>
                <a:srgbClr val="8E6D48"/>
              </a:solidFill>
              <a:latin typeface="幼圆" panose="02010509060101010101" pitchFamily="49" charset="-122"/>
              <a:ea typeface="幼圆" panose="02010509060101010101" pitchFamily="49" charset="-122"/>
            </a:endParaRPr>
          </a:p>
          <a:p>
            <a:r>
              <a:rPr lang="zh-CN" altLang="en-US" b="1" dirty="0" smtClean="0">
                <a:solidFill>
                  <a:srgbClr val="8E6D48"/>
                </a:solidFill>
                <a:latin typeface="幼圆" panose="02010509060101010101" pitchFamily="49" charset="-122"/>
                <a:ea typeface="幼圆" panose="02010509060101010101" pitchFamily="49" charset="-122"/>
              </a:rPr>
              <a:t>中国科学院信息工程研究所网络空间技术实验室</a:t>
            </a:r>
            <a:endParaRPr lang="en-US" altLang="zh-CN" b="1" dirty="0" smtClean="0">
              <a:solidFill>
                <a:srgbClr val="8E6D48"/>
              </a:solidFill>
              <a:latin typeface="幼圆" panose="02010509060101010101" pitchFamily="49" charset="-122"/>
              <a:ea typeface="幼圆" panose="02010509060101010101" pitchFamily="49" charset="-122"/>
            </a:endParaRPr>
          </a:p>
          <a:p>
            <a:r>
              <a:rPr lang="en-US" altLang="zh-CN" b="1" dirty="0" smtClean="0">
                <a:solidFill>
                  <a:srgbClr val="8E6D48"/>
                </a:solidFill>
                <a:latin typeface="幼圆" panose="02010509060101010101" pitchFamily="49" charset="-122"/>
                <a:ea typeface="幼圆" panose="02010509060101010101" pitchFamily="49" charset="-122"/>
              </a:rPr>
              <a:t>http://liusi-group.com/</a:t>
            </a:r>
            <a:endParaRPr lang="zh-CN" altLang="en-US" b="1" dirty="0">
              <a:solidFill>
                <a:srgbClr val="8E6D48"/>
              </a:solidFill>
              <a:latin typeface="幼圆" panose="02010509060101010101" pitchFamily="49" charset="-122"/>
              <a:ea typeface="幼圆" panose="02010509060101010101" pitchFamily="49" charset="-122"/>
            </a:endParaRPr>
          </a:p>
        </p:txBody>
      </p:sp>
      <p:pic>
        <p:nvPicPr>
          <p:cNvPr id="12" name="图片 1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38802" y="4031605"/>
            <a:ext cx="2852098" cy="2477029"/>
          </a:xfrm>
          <a:prstGeom prst="rect">
            <a:avLst/>
          </a:prstGeom>
        </p:spPr>
      </p:pic>
      <p:cxnSp>
        <p:nvCxnSpPr>
          <p:cNvPr id="16" name="直接连接符 15"/>
          <p:cNvCxnSpPr/>
          <p:nvPr/>
        </p:nvCxnSpPr>
        <p:spPr>
          <a:xfrm>
            <a:off x="6454948" y="5029893"/>
            <a:ext cx="4588898" cy="0"/>
          </a:xfrm>
          <a:prstGeom prst="line">
            <a:avLst/>
          </a:prstGeom>
          <a:ln>
            <a:solidFill>
              <a:srgbClr val="8E6D4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72854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
          <p:cNvGrpSpPr/>
          <p:nvPr/>
        </p:nvGrpSpPr>
        <p:grpSpPr>
          <a:xfrm>
            <a:off x="6541042" y="733595"/>
            <a:ext cx="2393408" cy="5088777"/>
            <a:chOff x="3959767" y="2649265"/>
            <a:chExt cx="757706" cy="1611007"/>
          </a:xfrm>
        </p:grpSpPr>
        <p:sp>
          <p:nvSpPr>
            <p:cNvPr id="12" name="矩形 11"/>
            <p:cNvSpPr/>
            <p:nvPr/>
          </p:nvSpPr>
          <p:spPr>
            <a:xfrm>
              <a:off x="3959767" y="2649265"/>
              <a:ext cx="757706" cy="161100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975100" y="2670464"/>
              <a:ext cx="721591" cy="1571336"/>
            </a:xfrm>
            <a:prstGeom prst="rect">
              <a:avLst/>
            </a:prstGeom>
          </p:spPr>
        </p:pic>
      </p:grpSp>
      <p:grpSp>
        <p:nvGrpSpPr>
          <p:cNvPr id="3" name="组合 2"/>
          <p:cNvGrpSpPr/>
          <p:nvPr/>
        </p:nvGrpSpPr>
        <p:grpSpPr>
          <a:xfrm>
            <a:off x="6817266" y="874081"/>
            <a:ext cx="1547345" cy="1926269"/>
            <a:chOff x="6817266" y="874081"/>
            <a:chExt cx="1547345" cy="1926269"/>
          </a:xfrm>
        </p:grpSpPr>
        <p:sp>
          <p:nvSpPr>
            <p:cNvPr id="21" name="矩形 20"/>
            <p:cNvSpPr/>
            <p:nvPr/>
          </p:nvSpPr>
          <p:spPr>
            <a:xfrm>
              <a:off x="6817266" y="874081"/>
              <a:ext cx="1547345" cy="192626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4" name="图片 2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838949" y="895350"/>
              <a:ext cx="1495425" cy="1876426"/>
            </a:xfrm>
            <a:prstGeom prst="rect">
              <a:avLst/>
            </a:prstGeom>
          </p:spPr>
        </p:pic>
      </p:grpSp>
      <p:grpSp>
        <p:nvGrpSpPr>
          <p:cNvPr id="4" name="组合 24"/>
          <p:cNvGrpSpPr/>
          <p:nvPr/>
        </p:nvGrpSpPr>
        <p:grpSpPr>
          <a:xfrm>
            <a:off x="1144117" y="874081"/>
            <a:ext cx="3622134" cy="4509146"/>
            <a:chOff x="6817266" y="874081"/>
            <a:chExt cx="1547345" cy="1926269"/>
          </a:xfrm>
        </p:grpSpPr>
        <p:sp>
          <p:nvSpPr>
            <p:cNvPr id="26" name="矩形 25"/>
            <p:cNvSpPr/>
            <p:nvPr/>
          </p:nvSpPr>
          <p:spPr>
            <a:xfrm>
              <a:off x="6817266" y="874081"/>
              <a:ext cx="1547345" cy="192626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7" name="图片 2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838949" y="895350"/>
              <a:ext cx="1495425" cy="1876426"/>
            </a:xfrm>
            <a:prstGeom prst="rect">
              <a:avLst/>
            </a:prstGeom>
          </p:spPr>
        </p:pic>
      </p:grpSp>
      <p:cxnSp>
        <p:nvCxnSpPr>
          <p:cNvPr id="16" name="直接连接符 15"/>
          <p:cNvCxnSpPr/>
          <p:nvPr/>
        </p:nvCxnSpPr>
        <p:spPr>
          <a:xfrm flipH="1">
            <a:off x="1144117" y="4267200"/>
            <a:ext cx="6666383" cy="1116027"/>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flipH="1" flipV="1">
            <a:off x="1144117" y="874081"/>
            <a:ext cx="6666383" cy="1450019"/>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flipH="1" flipV="1">
            <a:off x="4766251" y="874081"/>
            <a:ext cx="4596824" cy="1450019"/>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flipH="1">
            <a:off x="4766251" y="4267200"/>
            <a:ext cx="4596824" cy="1116027"/>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9" name="FirstText"/>
          <p:cNvSpPr txBox="1"/>
          <p:nvPr/>
        </p:nvSpPr>
        <p:spPr>
          <a:xfrm>
            <a:off x="2955184" y="6199632"/>
            <a:ext cx="7286016" cy="369332"/>
          </a:xfrm>
          <a:prstGeom prst="rect">
            <a:avLst/>
          </a:prstGeom>
          <a:noFill/>
        </p:spPr>
        <p:txBody>
          <a:bodyPr wrap="square" rtlCol="0">
            <a:spAutoFit/>
          </a:bodyPr>
          <a:lstStyle/>
          <a:p>
            <a:pPr algn="ctr"/>
            <a:r>
              <a:rPr lang="zh-CN" altLang="en-US" b="1" dirty="0" smtClean="0">
                <a:solidFill>
                  <a:srgbClr val="8E6D48"/>
                </a:solidFill>
                <a:latin typeface="幼圆" panose="02010509060101010101" pitchFamily="49" charset="-122"/>
                <a:ea typeface="幼圆" panose="02010509060101010101" pitchFamily="49" charset="-122"/>
              </a:rPr>
              <a:t>进一步，会关注到寿星的脸部特征</a:t>
            </a:r>
            <a:endParaRPr lang="zh-CN" altLang="en-US" b="1" dirty="0">
              <a:solidFill>
                <a:srgbClr val="8E6D48"/>
              </a:solidFill>
              <a:latin typeface="幼圆" panose="02010509060101010101" pitchFamily="49" charset="-122"/>
              <a:ea typeface="幼圆" panose="02010509060101010101" pitchFamily="49" charset="-122"/>
            </a:endParaRPr>
          </a:p>
        </p:txBody>
      </p:sp>
    </p:spTree>
    <p:extLst>
      <p:ext uri="{BB962C8B-B14F-4D97-AF65-F5344CB8AC3E}">
        <p14:creationId xmlns:p14="http://schemas.microsoft.com/office/powerpoint/2010/main" val="587534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4" fill="hold" nodeType="withEffect">
                                  <p:stCondLst>
                                    <p:cond delay="0"/>
                                  </p:stCondLst>
                                  <p:childTnLst>
                                    <p:animEffect transition="out" filter="wipe(down)">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par>
                          <p:cTn id="8" fill="hold">
                            <p:stCondLst>
                              <p:cond delay="500"/>
                            </p:stCondLst>
                            <p:childTnLst>
                              <p:par>
                                <p:cTn id="9" presetID="42" presetClass="path" presetSubtype="0" accel="50000" decel="50000" fill="hold" nodeType="afterEffect">
                                  <p:stCondLst>
                                    <p:cond delay="0"/>
                                  </p:stCondLst>
                                  <p:childTnLst>
                                    <p:animMotion origin="layout" path="M 3.95833E-6 -4.07407E-6 L 0.08229 0.21412 " pathEditMode="relative" rAng="0" ptsTypes="AA">
                                      <p:cBhvr>
                                        <p:cTn id="10" dur="1000" fill="hold"/>
                                        <p:tgtEl>
                                          <p:spTgt spid="3"/>
                                        </p:tgtEl>
                                        <p:attrNameLst>
                                          <p:attrName>ppt_x</p:attrName>
                                          <p:attrName>ppt_y</p:attrName>
                                        </p:attrNameLst>
                                      </p:cBhvr>
                                      <p:rCtr x="4115" y="10694"/>
                                    </p:animMotion>
                                  </p:childTnLst>
                                </p:cTn>
                              </p:par>
                            </p:childTnLst>
                          </p:cTn>
                        </p:par>
                        <p:par>
                          <p:cTn id="11" fill="hold">
                            <p:stCondLst>
                              <p:cond delay="1500"/>
                            </p:stCondLst>
                            <p:childTnLst>
                              <p:par>
                                <p:cTn id="12" presetID="22" presetClass="entr" presetSubtype="2" fill="hold" nodeType="after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wipe(right)">
                                      <p:cBhvr>
                                        <p:cTn id="14" dur="500"/>
                                        <p:tgtEl>
                                          <p:spTgt spid="29"/>
                                        </p:tgtEl>
                                      </p:cBhvr>
                                    </p:animEffect>
                                  </p:childTnLst>
                                </p:cTn>
                              </p:par>
                              <p:par>
                                <p:cTn id="15" presetID="22" presetClass="entr" presetSubtype="2"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right)">
                                      <p:cBhvr>
                                        <p:cTn id="17" dur="500"/>
                                        <p:tgtEl>
                                          <p:spTgt spid="9"/>
                                        </p:tgtEl>
                                      </p:cBhvr>
                                    </p:animEffect>
                                  </p:childTnLst>
                                </p:cTn>
                              </p:par>
                              <p:par>
                                <p:cTn id="18" presetID="22" presetClass="entr" presetSubtype="2"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right)">
                                      <p:cBhvr>
                                        <p:cTn id="20" dur="500"/>
                                        <p:tgtEl>
                                          <p:spTgt spid="16"/>
                                        </p:tgtEl>
                                      </p:cBhvr>
                                    </p:animEffect>
                                  </p:childTnLst>
                                </p:cTn>
                              </p:par>
                              <p:par>
                                <p:cTn id="21" presetID="22" presetClass="entr" presetSubtype="2"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wipe(right)">
                                      <p:cBhvr>
                                        <p:cTn id="23" dur="500"/>
                                        <p:tgtEl>
                                          <p:spTgt spid="31"/>
                                        </p:tgtEl>
                                      </p:cBhvr>
                                    </p:animEffect>
                                  </p:childTnLst>
                                </p:cTn>
                              </p:par>
                            </p:childTnLst>
                          </p:cTn>
                        </p:par>
                        <p:par>
                          <p:cTn id="24" fill="hold">
                            <p:stCondLst>
                              <p:cond delay="2000"/>
                            </p:stCondLst>
                            <p:childTnLst>
                              <p:par>
                                <p:cTn id="25" presetID="22" presetClass="entr" presetSubtype="2"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right)">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194874" y="923869"/>
            <a:ext cx="3500596" cy="4408979"/>
          </a:xfrm>
          <a:prstGeom prst="rect">
            <a:avLst/>
          </a:prstGeom>
        </p:spPr>
      </p:pic>
      <p:sp>
        <p:nvSpPr>
          <p:cNvPr id="18" name="SecondText"/>
          <p:cNvSpPr txBox="1"/>
          <p:nvPr/>
        </p:nvSpPr>
        <p:spPr>
          <a:xfrm>
            <a:off x="2898034" y="6197290"/>
            <a:ext cx="7286016" cy="369332"/>
          </a:xfrm>
          <a:prstGeom prst="rect">
            <a:avLst/>
          </a:prstGeom>
          <a:noFill/>
        </p:spPr>
        <p:txBody>
          <a:bodyPr wrap="square" rtlCol="0">
            <a:spAutoFit/>
          </a:bodyPr>
          <a:lstStyle/>
          <a:p>
            <a:pPr algn="ctr"/>
            <a:r>
              <a:rPr lang="zh-CN" altLang="en-US" b="1" dirty="0" smtClean="0">
                <a:solidFill>
                  <a:srgbClr val="8E6D48"/>
                </a:solidFill>
                <a:latin typeface="幼圆" panose="02010509060101010101" pitchFamily="49" charset="-122"/>
                <a:ea typeface="幼圆" panose="02010509060101010101" pitchFamily="49" charset="-122"/>
              </a:rPr>
              <a:t>寿星是短发、戴眼镜、微笑</a:t>
            </a:r>
            <a:endParaRPr lang="zh-CN" altLang="en-US" b="1" dirty="0">
              <a:solidFill>
                <a:srgbClr val="8E6D48"/>
              </a:solidFill>
              <a:latin typeface="幼圆" panose="02010509060101010101" pitchFamily="49" charset="-122"/>
              <a:ea typeface="幼圆" panose="02010509060101010101" pitchFamily="49" charset="-122"/>
            </a:endParaRPr>
          </a:p>
        </p:txBody>
      </p:sp>
      <p:sp>
        <p:nvSpPr>
          <p:cNvPr id="17" name="TextBox 16"/>
          <p:cNvSpPr txBox="1"/>
          <p:nvPr/>
        </p:nvSpPr>
        <p:spPr>
          <a:xfrm>
            <a:off x="2886634" y="1402081"/>
            <a:ext cx="906017" cy="523220"/>
          </a:xfrm>
          <a:prstGeom prst="rect">
            <a:avLst/>
          </a:prstGeom>
          <a:noFill/>
        </p:spPr>
        <p:txBody>
          <a:bodyPr wrap="none" rtlCol="0">
            <a:spAutoFit/>
          </a:bodyPr>
          <a:lstStyle/>
          <a:p>
            <a:r>
              <a:rPr lang="zh-CN" altLang="en-US" sz="2800" b="1" dirty="0" smtClean="0"/>
              <a:t>头发</a:t>
            </a:r>
            <a:endParaRPr lang="zh-CN" altLang="en-US" sz="2800" b="1" dirty="0"/>
          </a:p>
        </p:txBody>
      </p:sp>
      <p:sp>
        <p:nvSpPr>
          <p:cNvPr id="19" name="TextBox 18"/>
          <p:cNvSpPr txBox="1"/>
          <p:nvPr/>
        </p:nvSpPr>
        <p:spPr>
          <a:xfrm>
            <a:off x="2544182" y="3103582"/>
            <a:ext cx="906017" cy="523220"/>
          </a:xfrm>
          <a:prstGeom prst="rect">
            <a:avLst/>
          </a:prstGeom>
          <a:noFill/>
        </p:spPr>
        <p:txBody>
          <a:bodyPr wrap="none" rtlCol="0">
            <a:spAutoFit/>
          </a:bodyPr>
          <a:lstStyle/>
          <a:p>
            <a:r>
              <a:rPr lang="zh-CN" altLang="en-US" sz="2800" b="1" dirty="0" smtClean="0"/>
              <a:t>眼镜</a:t>
            </a:r>
            <a:endParaRPr lang="zh-CN" altLang="en-US" sz="2800" b="1" dirty="0"/>
          </a:p>
        </p:txBody>
      </p:sp>
      <p:sp>
        <p:nvSpPr>
          <p:cNvPr id="22" name="TextBox 21"/>
          <p:cNvSpPr txBox="1"/>
          <p:nvPr/>
        </p:nvSpPr>
        <p:spPr>
          <a:xfrm>
            <a:off x="2694790" y="3835102"/>
            <a:ext cx="906017" cy="523220"/>
          </a:xfrm>
          <a:prstGeom prst="rect">
            <a:avLst/>
          </a:prstGeom>
          <a:noFill/>
        </p:spPr>
        <p:txBody>
          <a:bodyPr wrap="none" rtlCol="0">
            <a:spAutoFit/>
          </a:bodyPr>
          <a:lstStyle/>
          <a:p>
            <a:r>
              <a:rPr lang="zh-CN" altLang="en-US" sz="2800" b="1" dirty="0" smtClean="0"/>
              <a:t>脸部</a:t>
            </a:r>
            <a:endParaRPr lang="zh-CN" altLang="en-US" sz="2800" b="1" dirty="0"/>
          </a:p>
        </p:txBody>
      </p:sp>
    </p:spTree>
    <p:extLst>
      <p:ext uri="{BB962C8B-B14F-4D97-AF65-F5344CB8AC3E}">
        <p14:creationId xmlns:p14="http://schemas.microsoft.com/office/powerpoint/2010/main" val="587534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7" grpId="0"/>
      <p:bldP spid="19" grpId="0"/>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6"/>
          <p:cNvGrpSpPr/>
          <p:nvPr/>
        </p:nvGrpSpPr>
        <p:grpSpPr>
          <a:xfrm>
            <a:off x="0" y="400407"/>
            <a:ext cx="5536275" cy="584775"/>
            <a:chOff x="0" y="400407"/>
            <a:chExt cx="5536275" cy="584775"/>
          </a:xfrm>
        </p:grpSpPr>
        <p:sp>
          <p:nvSpPr>
            <p:cNvPr id="18" name="任意多边形 17"/>
            <p:cNvSpPr/>
            <p:nvPr/>
          </p:nvSpPr>
          <p:spPr>
            <a:xfrm>
              <a:off x="243569" y="521062"/>
              <a:ext cx="537482" cy="393337"/>
            </a:xfrm>
            <a:custGeom>
              <a:avLst/>
              <a:gdLst>
                <a:gd name="connsiteX0" fmla="*/ 0 w 640080"/>
                <a:gd name="connsiteY0" fmla="*/ 0 h 327660"/>
                <a:gd name="connsiteX1" fmla="*/ 472440 w 640080"/>
                <a:gd name="connsiteY1" fmla="*/ 0 h 327660"/>
                <a:gd name="connsiteX2" fmla="*/ 640080 w 640080"/>
                <a:gd name="connsiteY2" fmla="*/ 163830 h 327660"/>
                <a:gd name="connsiteX3" fmla="*/ 472440 w 640080"/>
                <a:gd name="connsiteY3" fmla="*/ 327660 h 327660"/>
                <a:gd name="connsiteX4" fmla="*/ 0 w 640080"/>
                <a:gd name="connsiteY4" fmla="*/ 327660 h 327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327660">
                  <a:moveTo>
                    <a:pt x="0" y="0"/>
                  </a:moveTo>
                  <a:lnTo>
                    <a:pt x="472440" y="0"/>
                  </a:lnTo>
                  <a:cubicBezTo>
                    <a:pt x="565025" y="0"/>
                    <a:pt x="640080" y="73349"/>
                    <a:pt x="640080" y="163830"/>
                  </a:cubicBezTo>
                  <a:cubicBezTo>
                    <a:pt x="640080" y="254311"/>
                    <a:pt x="565025" y="327660"/>
                    <a:pt x="472440" y="327660"/>
                  </a:cubicBezTo>
                  <a:lnTo>
                    <a:pt x="0" y="327660"/>
                  </a:lnTo>
                  <a:close/>
                </a:path>
              </a:pathLst>
            </a:cu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sp>
          <p:nvSpPr>
            <p:cNvPr id="19" name="Text Box 39"/>
            <p:cNvSpPr txBox="1">
              <a:spLocks noChangeArrowheads="1"/>
            </p:cNvSpPr>
            <p:nvPr/>
          </p:nvSpPr>
          <p:spPr bwMode="auto">
            <a:xfrm>
              <a:off x="829750" y="400407"/>
              <a:ext cx="47065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80604020202020204" charset="0"/>
                  <a:ea typeface="SimSun" charset="-122"/>
                </a:defRPr>
              </a:lvl1pPr>
              <a:lvl2pPr marL="742950" indent="-285750">
                <a:defRPr>
                  <a:solidFill>
                    <a:schemeClr val="tx1"/>
                  </a:solidFill>
                  <a:latin typeface="Arial" panose="02080604020202020204" charset="0"/>
                  <a:ea typeface="SimSun" charset="-122"/>
                </a:defRPr>
              </a:lvl2pPr>
              <a:lvl3pPr marL="1143000" indent="-228600">
                <a:defRPr>
                  <a:solidFill>
                    <a:schemeClr val="tx1"/>
                  </a:solidFill>
                  <a:latin typeface="Arial" panose="02080604020202020204" charset="0"/>
                  <a:ea typeface="SimSun" charset="-122"/>
                </a:defRPr>
              </a:lvl3pPr>
              <a:lvl4pPr marL="1600200" indent="-228600">
                <a:defRPr>
                  <a:solidFill>
                    <a:schemeClr val="tx1"/>
                  </a:solidFill>
                  <a:latin typeface="Arial" panose="02080604020202020204" charset="0"/>
                  <a:ea typeface="SimSun" charset="-122"/>
                </a:defRPr>
              </a:lvl4pPr>
              <a:lvl5pPr marL="2057400" indent="-228600">
                <a:defRPr>
                  <a:solidFill>
                    <a:schemeClr val="tx1"/>
                  </a:solidFill>
                  <a:latin typeface="Arial" panose="02080604020202020204" charset="0"/>
                  <a:ea typeface="SimSun" charset="-122"/>
                </a:defRPr>
              </a:lvl5pPr>
              <a:lvl6pPr marL="2514600" indent="-228600" fontAlgn="base">
                <a:spcBef>
                  <a:spcPct val="0"/>
                </a:spcBef>
                <a:spcAft>
                  <a:spcPct val="0"/>
                </a:spcAft>
                <a:defRPr>
                  <a:solidFill>
                    <a:schemeClr val="tx1"/>
                  </a:solidFill>
                  <a:latin typeface="Arial" panose="02080604020202020204" charset="0"/>
                  <a:ea typeface="SimSun" charset="-122"/>
                </a:defRPr>
              </a:lvl6pPr>
              <a:lvl7pPr marL="2971800" indent="-228600" fontAlgn="base">
                <a:spcBef>
                  <a:spcPct val="0"/>
                </a:spcBef>
                <a:spcAft>
                  <a:spcPct val="0"/>
                </a:spcAft>
                <a:defRPr>
                  <a:solidFill>
                    <a:schemeClr val="tx1"/>
                  </a:solidFill>
                  <a:latin typeface="Arial" panose="02080604020202020204" charset="0"/>
                  <a:ea typeface="SimSun" charset="-122"/>
                </a:defRPr>
              </a:lvl7pPr>
              <a:lvl8pPr marL="3429000" indent="-228600" fontAlgn="base">
                <a:spcBef>
                  <a:spcPct val="0"/>
                </a:spcBef>
                <a:spcAft>
                  <a:spcPct val="0"/>
                </a:spcAft>
                <a:defRPr>
                  <a:solidFill>
                    <a:schemeClr val="tx1"/>
                  </a:solidFill>
                  <a:latin typeface="Arial" panose="02080604020202020204" charset="0"/>
                  <a:ea typeface="SimSun" charset="-122"/>
                </a:defRPr>
              </a:lvl8pPr>
              <a:lvl9pPr marL="3886200" indent="-228600" fontAlgn="base">
                <a:spcBef>
                  <a:spcPct val="0"/>
                </a:spcBef>
                <a:spcAft>
                  <a:spcPct val="0"/>
                </a:spcAft>
                <a:defRPr>
                  <a:solidFill>
                    <a:schemeClr val="tx1"/>
                  </a:solidFill>
                  <a:latin typeface="Arial" panose="02080604020202020204" charset="0"/>
                  <a:ea typeface="SimSun" charset="-122"/>
                </a:defRPr>
              </a:lvl9pPr>
            </a:lstStyle>
            <a:p>
              <a:pPr>
                <a:spcBef>
                  <a:spcPct val="0"/>
                </a:spcBef>
                <a:defRPr/>
              </a:pPr>
              <a:r>
                <a:rPr lang="zh-CN" altLang="en-US" sz="3200" b="1" dirty="0">
                  <a:solidFill>
                    <a:srgbClr val="8E6D48"/>
                  </a:solidFill>
                  <a:latin typeface="幼圆" panose="02010509060101010101" pitchFamily="49" charset="-122"/>
                  <a:ea typeface="幼圆" panose="02010509060101010101" pitchFamily="49" charset="-122"/>
                </a:rPr>
                <a:t>图像解析与编辑</a:t>
              </a:r>
            </a:p>
          </p:txBody>
        </p:sp>
        <p:sp>
          <p:nvSpPr>
            <p:cNvPr id="20" name="矩形 19"/>
            <p:cNvSpPr/>
            <p:nvPr/>
          </p:nvSpPr>
          <p:spPr>
            <a:xfrm>
              <a:off x="0" y="521062"/>
              <a:ext cx="188685" cy="393337"/>
            </a:xfrm>
            <a:prstGeom prst="rect">
              <a:avLst/>
            </a:pr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grpSp>
      <p:grpSp>
        <p:nvGrpSpPr>
          <p:cNvPr id="3" name="组合 31"/>
          <p:cNvGrpSpPr/>
          <p:nvPr/>
        </p:nvGrpSpPr>
        <p:grpSpPr>
          <a:xfrm>
            <a:off x="1246132" y="2247231"/>
            <a:ext cx="3450131" cy="2587598"/>
            <a:chOff x="2019036" y="103571"/>
            <a:chExt cx="8152575" cy="6114431"/>
          </a:xfrm>
        </p:grpSpPr>
        <p:pic>
          <p:nvPicPr>
            <p:cNvPr id="33" name="图片 3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19036" y="103571"/>
              <a:ext cx="8152575" cy="6114431"/>
            </a:xfrm>
            <a:prstGeom prst="rect">
              <a:avLst/>
            </a:prstGeom>
          </p:spPr>
        </p:pic>
        <p:pic>
          <p:nvPicPr>
            <p:cNvPr id="34" name="图片 33"/>
            <p:cNvPicPr>
              <a:picLocks noChangeAspect="1"/>
            </p:cNvPicPr>
            <p:nvPr/>
          </p:nvPicPr>
          <p:blipFill rotWithShape="1">
            <a:blip r:embed="rId3" cstate="email">
              <a:extLst>
                <a:ext uri="{28A0092B-C50C-407E-A947-70E740481C1C}">
                  <a14:useLocalDpi xmlns:a14="http://schemas.microsoft.com/office/drawing/2010/main"/>
                </a:ext>
              </a:extLst>
            </a:blip>
            <a:srcRect r="-2"/>
            <a:stretch/>
          </p:blipFill>
          <p:spPr>
            <a:xfrm>
              <a:off x="5962650" y="103571"/>
              <a:ext cx="4208961" cy="6114431"/>
            </a:xfrm>
            <a:prstGeom prst="rect">
              <a:avLst/>
            </a:prstGeom>
          </p:spPr>
        </p:pic>
      </p:grpSp>
      <p:grpSp>
        <p:nvGrpSpPr>
          <p:cNvPr id="4" name="组合 35"/>
          <p:cNvGrpSpPr/>
          <p:nvPr/>
        </p:nvGrpSpPr>
        <p:grpSpPr>
          <a:xfrm>
            <a:off x="6499443" y="2250931"/>
            <a:ext cx="1156751" cy="2535119"/>
            <a:chOff x="6589475" y="800557"/>
            <a:chExt cx="2279330" cy="4995349"/>
          </a:xfrm>
        </p:grpSpPr>
        <p:pic>
          <p:nvPicPr>
            <p:cNvPr id="37" name="图片 3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589475" y="800557"/>
              <a:ext cx="2279330" cy="4963466"/>
            </a:xfrm>
            <a:prstGeom prst="rect">
              <a:avLst/>
            </a:prstGeom>
          </p:spPr>
        </p:pic>
        <p:pic>
          <p:nvPicPr>
            <p:cNvPr id="38" name="图片 37"/>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696200" y="800557"/>
              <a:ext cx="1172605" cy="4995349"/>
            </a:xfrm>
            <a:prstGeom prst="rect">
              <a:avLst/>
            </a:prstGeom>
          </p:spPr>
        </p:pic>
      </p:grpSp>
      <p:sp>
        <p:nvSpPr>
          <p:cNvPr id="23" name="TextBox 6"/>
          <p:cNvSpPr txBox="1"/>
          <p:nvPr/>
        </p:nvSpPr>
        <p:spPr>
          <a:xfrm>
            <a:off x="2209505" y="4753483"/>
            <a:ext cx="1441352" cy="523220"/>
          </a:xfrm>
          <a:prstGeom prst="rect">
            <a:avLst/>
          </a:prstGeom>
          <a:noFill/>
        </p:spPr>
        <p:txBody>
          <a:bodyPr wrap="square" rtlCol="0">
            <a:spAutoFit/>
          </a:bodyPr>
          <a:lstStyle/>
          <a:p>
            <a:pPr algn="ctr"/>
            <a:r>
              <a:rPr lang="zh-CN" altLang="en-US" sz="2800" b="1" dirty="0" smtClean="0">
                <a:solidFill>
                  <a:srgbClr val="8E6D48"/>
                </a:solidFill>
                <a:latin typeface="幼圆" panose="02010509060101010101" pitchFamily="49" charset="-122"/>
                <a:ea typeface="幼圆" panose="02010509060101010101" pitchFamily="49" charset="-122"/>
              </a:rPr>
              <a:t>场景</a:t>
            </a:r>
            <a:endParaRPr lang="en-US" altLang="zh-CN" sz="2800" b="1" dirty="0" smtClean="0">
              <a:solidFill>
                <a:srgbClr val="8E6D48"/>
              </a:solidFill>
              <a:latin typeface="幼圆" panose="02010509060101010101" pitchFamily="49" charset="-122"/>
              <a:ea typeface="幼圆" panose="02010509060101010101" pitchFamily="49" charset="-122"/>
            </a:endParaRPr>
          </a:p>
        </p:txBody>
      </p:sp>
      <p:sp>
        <p:nvSpPr>
          <p:cNvPr id="25" name="TextBox 6"/>
          <p:cNvSpPr txBox="1"/>
          <p:nvPr/>
        </p:nvSpPr>
        <p:spPr>
          <a:xfrm>
            <a:off x="6766277" y="4753483"/>
            <a:ext cx="545342" cy="523220"/>
          </a:xfrm>
          <a:prstGeom prst="rect">
            <a:avLst/>
          </a:prstGeom>
          <a:noFill/>
        </p:spPr>
        <p:txBody>
          <a:bodyPr wrap="none" rtlCol="0">
            <a:spAutoFit/>
          </a:bodyPr>
          <a:lstStyle/>
          <a:p>
            <a:pPr algn="ctr"/>
            <a:r>
              <a:rPr lang="zh-CN" altLang="en-US" sz="2800" b="1" dirty="0" smtClean="0">
                <a:solidFill>
                  <a:srgbClr val="8E6D48"/>
                </a:solidFill>
                <a:latin typeface="幼圆" panose="02010509060101010101" pitchFamily="49" charset="-122"/>
                <a:ea typeface="幼圆" panose="02010509060101010101" pitchFamily="49" charset="-122"/>
              </a:rPr>
              <a:t>人</a:t>
            </a:r>
            <a:endParaRPr lang="en-US" altLang="zh-CN" sz="2800" b="1" dirty="0" smtClean="0">
              <a:solidFill>
                <a:srgbClr val="8E6D48"/>
              </a:solidFill>
              <a:latin typeface="幼圆" panose="02010509060101010101" pitchFamily="49" charset="-122"/>
              <a:ea typeface="幼圆" panose="02010509060101010101" pitchFamily="49" charset="-122"/>
            </a:endParaRPr>
          </a:p>
        </p:txBody>
      </p:sp>
      <p:sp>
        <p:nvSpPr>
          <p:cNvPr id="26" name="TextBox 6"/>
          <p:cNvSpPr txBox="1"/>
          <p:nvPr/>
        </p:nvSpPr>
        <p:spPr>
          <a:xfrm>
            <a:off x="9776177" y="4753483"/>
            <a:ext cx="906017" cy="523220"/>
          </a:xfrm>
          <a:prstGeom prst="rect">
            <a:avLst/>
          </a:prstGeom>
          <a:noFill/>
        </p:spPr>
        <p:txBody>
          <a:bodyPr wrap="none" rtlCol="0">
            <a:spAutoFit/>
          </a:bodyPr>
          <a:lstStyle/>
          <a:p>
            <a:pPr algn="ctr"/>
            <a:r>
              <a:rPr lang="zh-CN" altLang="en-US" sz="2800" b="1" dirty="0" smtClean="0">
                <a:solidFill>
                  <a:srgbClr val="8E6D48"/>
                </a:solidFill>
                <a:latin typeface="幼圆" panose="02010509060101010101" pitchFamily="49" charset="-122"/>
                <a:ea typeface="幼圆" panose="02010509060101010101" pitchFamily="49" charset="-122"/>
              </a:rPr>
              <a:t>人脸</a:t>
            </a:r>
            <a:endParaRPr lang="en-US" altLang="zh-CN" sz="2800" b="1" dirty="0" smtClean="0">
              <a:solidFill>
                <a:srgbClr val="8E6D48"/>
              </a:solidFill>
              <a:latin typeface="幼圆" panose="02010509060101010101" pitchFamily="49" charset="-122"/>
              <a:ea typeface="幼圆" panose="02010509060101010101" pitchFamily="49" charset="-122"/>
            </a:endParaRPr>
          </a:p>
        </p:txBody>
      </p:sp>
      <p:sp>
        <p:nvSpPr>
          <p:cNvPr id="27" name="矩形 26"/>
          <p:cNvSpPr/>
          <p:nvPr/>
        </p:nvSpPr>
        <p:spPr>
          <a:xfrm>
            <a:off x="2019700" y="3304015"/>
            <a:ext cx="393701" cy="61694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8" name="直接连接符 27"/>
          <p:cNvCxnSpPr/>
          <p:nvPr/>
        </p:nvCxnSpPr>
        <p:spPr>
          <a:xfrm flipH="1" flipV="1">
            <a:off x="2013701" y="3920959"/>
            <a:ext cx="4481384" cy="848911"/>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flipH="1">
            <a:off x="2019701" y="2259087"/>
            <a:ext cx="4475384" cy="1037273"/>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flipH="1" flipV="1">
            <a:off x="2413401" y="3918363"/>
            <a:ext cx="5242793" cy="851507"/>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flipH="1">
            <a:off x="2413401" y="2259086"/>
            <a:ext cx="5242793" cy="105696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40" name="矩形 39"/>
          <p:cNvSpPr/>
          <p:nvPr/>
        </p:nvSpPr>
        <p:spPr>
          <a:xfrm>
            <a:off x="6665168" y="2259085"/>
            <a:ext cx="725267" cy="1044929"/>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1" name="直接连接符 40"/>
          <p:cNvCxnSpPr/>
          <p:nvPr/>
        </p:nvCxnSpPr>
        <p:spPr>
          <a:xfrm flipH="1" flipV="1">
            <a:off x="6653507" y="3277681"/>
            <a:ext cx="2869269" cy="1194307"/>
          </a:xfrm>
          <a:prstGeom prst="line">
            <a:avLst/>
          </a:prstGeom>
          <a:ln w="38100">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flipH="1" flipV="1">
            <a:off x="7327605" y="2280409"/>
            <a:ext cx="3493046" cy="541375"/>
          </a:xfrm>
          <a:prstGeom prst="line">
            <a:avLst/>
          </a:prstGeom>
          <a:ln w="38100">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flipH="1" flipV="1">
            <a:off x="7402096" y="3312168"/>
            <a:ext cx="3418555" cy="1169051"/>
          </a:xfrm>
          <a:prstGeom prst="line">
            <a:avLst/>
          </a:prstGeom>
          <a:ln w="38100">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flipH="1" flipV="1">
            <a:off x="6671924" y="2259085"/>
            <a:ext cx="2850852" cy="555044"/>
          </a:xfrm>
          <a:prstGeom prst="line">
            <a:avLst/>
          </a:prstGeom>
          <a:ln w="38100">
            <a:solidFill>
              <a:schemeClr val="accent1"/>
            </a:solidFill>
            <a:prstDash val="dash"/>
          </a:ln>
        </p:spPr>
        <p:style>
          <a:lnRef idx="1">
            <a:schemeClr val="accent1"/>
          </a:lnRef>
          <a:fillRef idx="0">
            <a:schemeClr val="accent1"/>
          </a:fillRef>
          <a:effectRef idx="0">
            <a:schemeClr val="accent1"/>
          </a:effectRef>
          <a:fontRef idx="minor">
            <a:schemeClr val="tx1"/>
          </a:fontRef>
        </p:style>
      </p:cxnSp>
      <p:grpSp>
        <p:nvGrpSpPr>
          <p:cNvPr id="5" name="组合 34"/>
          <p:cNvGrpSpPr/>
          <p:nvPr/>
        </p:nvGrpSpPr>
        <p:grpSpPr>
          <a:xfrm>
            <a:off x="9522778" y="2815705"/>
            <a:ext cx="1297875" cy="1657859"/>
            <a:chOff x="6875966" y="800557"/>
            <a:chExt cx="1539027" cy="1965898"/>
          </a:xfrm>
        </p:grpSpPr>
        <p:pic>
          <p:nvPicPr>
            <p:cNvPr id="39" name="图片 38"/>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875966" y="800557"/>
              <a:ext cx="1539027" cy="1956511"/>
            </a:xfrm>
            <a:prstGeom prst="rect">
              <a:avLst/>
            </a:prstGeom>
          </p:spPr>
        </p:pic>
        <p:pic>
          <p:nvPicPr>
            <p:cNvPr id="45" name="图片 44"/>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7696201" y="800559"/>
              <a:ext cx="718790" cy="1965896"/>
            </a:xfrm>
            <a:prstGeom prst="rect">
              <a:avLst/>
            </a:prstGeom>
          </p:spPr>
        </p:pic>
      </p:grpSp>
    </p:spTree>
    <p:extLst>
      <p:ext uri="{BB962C8B-B14F-4D97-AF65-F5344CB8AC3E}">
        <p14:creationId xmlns:p14="http://schemas.microsoft.com/office/powerpoint/2010/main" val="3974410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nodeType="after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left)">
                                      <p:cBhvr>
                                        <p:cTn id="10" dur="500"/>
                                        <p:tgtEl>
                                          <p:spTgt spid="29"/>
                                        </p:tgtEl>
                                      </p:cBhvr>
                                    </p:animEffect>
                                  </p:childTnLst>
                                </p:cTn>
                              </p:par>
                              <p:par>
                                <p:cTn id="11" presetID="22" presetClass="entr" presetSubtype="8"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left)">
                                      <p:cBhvr>
                                        <p:cTn id="13" dur="500"/>
                                        <p:tgtEl>
                                          <p:spTgt spid="31"/>
                                        </p:tgtEl>
                                      </p:cBhvr>
                                    </p:animEffect>
                                  </p:childTnLst>
                                </p:cTn>
                              </p:par>
                              <p:par>
                                <p:cTn id="14" presetID="22" presetClass="entr" presetSubtype="8" fill="hold"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wipe(left)">
                                      <p:cBhvr>
                                        <p:cTn id="16" dur="500"/>
                                        <p:tgtEl>
                                          <p:spTgt spid="30"/>
                                        </p:tgtEl>
                                      </p:cBhvr>
                                    </p:animEffect>
                                  </p:childTnLst>
                                </p:cTn>
                              </p:par>
                              <p:par>
                                <p:cTn id="17" presetID="22" presetClass="entr" presetSubtype="8"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500"/>
                            </p:stCondLst>
                            <p:childTnLst>
                              <p:par>
                                <p:cTn id="21" presetID="1" presetClass="entr" presetSubtype="0"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0"/>
                                        </p:tgtEl>
                                        <p:attrNameLst>
                                          <p:attrName>style.visibility</p:attrName>
                                        </p:attrNameLst>
                                      </p:cBhvr>
                                      <p:to>
                                        <p:strVal val="visible"/>
                                      </p:to>
                                    </p:set>
                                  </p:childTnLst>
                                </p:cTn>
                              </p:par>
                            </p:childTnLst>
                          </p:cTn>
                        </p:par>
                        <p:par>
                          <p:cTn id="29" fill="hold">
                            <p:stCondLst>
                              <p:cond delay="0"/>
                            </p:stCondLst>
                            <p:childTnLst>
                              <p:par>
                                <p:cTn id="30" presetID="22" presetClass="entr" presetSubtype="8" fill="hold" nodeType="after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wipe(left)">
                                      <p:cBhvr>
                                        <p:cTn id="32" dur="500"/>
                                        <p:tgtEl>
                                          <p:spTgt spid="42"/>
                                        </p:tgtEl>
                                      </p:cBhvr>
                                    </p:animEffect>
                                  </p:childTnLst>
                                </p:cTn>
                              </p:par>
                              <p:par>
                                <p:cTn id="33" presetID="22" presetClass="entr" presetSubtype="8" fill="hold" nodeType="withEffect">
                                  <p:stCondLst>
                                    <p:cond delay="0"/>
                                  </p:stCondLst>
                                  <p:childTnLst>
                                    <p:set>
                                      <p:cBhvr>
                                        <p:cTn id="34" dur="1" fill="hold">
                                          <p:stCondLst>
                                            <p:cond delay="0"/>
                                          </p:stCondLst>
                                        </p:cTn>
                                        <p:tgtEl>
                                          <p:spTgt spid="44"/>
                                        </p:tgtEl>
                                        <p:attrNameLst>
                                          <p:attrName>style.visibility</p:attrName>
                                        </p:attrNameLst>
                                      </p:cBhvr>
                                      <p:to>
                                        <p:strVal val="visible"/>
                                      </p:to>
                                    </p:set>
                                    <p:animEffect transition="in" filter="wipe(left)">
                                      <p:cBhvr>
                                        <p:cTn id="35" dur="500"/>
                                        <p:tgtEl>
                                          <p:spTgt spid="44"/>
                                        </p:tgtEl>
                                      </p:cBhvr>
                                    </p:animEffect>
                                  </p:childTnLst>
                                </p:cTn>
                              </p:par>
                              <p:par>
                                <p:cTn id="36" presetID="22" presetClass="entr" presetSubtype="8"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wipe(left)">
                                      <p:cBhvr>
                                        <p:cTn id="38" dur="500"/>
                                        <p:tgtEl>
                                          <p:spTgt spid="43"/>
                                        </p:tgtEl>
                                      </p:cBhvr>
                                    </p:animEffect>
                                  </p:childTnLst>
                                </p:cTn>
                              </p:par>
                              <p:par>
                                <p:cTn id="39" presetID="22" presetClass="entr" presetSubtype="8" fill="hold" nodeType="withEffect">
                                  <p:stCondLst>
                                    <p:cond delay="0"/>
                                  </p:stCondLst>
                                  <p:childTnLst>
                                    <p:set>
                                      <p:cBhvr>
                                        <p:cTn id="40" dur="1" fill="hold">
                                          <p:stCondLst>
                                            <p:cond delay="0"/>
                                          </p:stCondLst>
                                        </p:cTn>
                                        <p:tgtEl>
                                          <p:spTgt spid="41"/>
                                        </p:tgtEl>
                                        <p:attrNameLst>
                                          <p:attrName>style.visibility</p:attrName>
                                        </p:attrNameLst>
                                      </p:cBhvr>
                                      <p:to>
                                        <p:strVal val="visible"/>
                                      </p:to>
                                    </p:set>
                                    <p:animEffect transition="in" filter="wipe(left)">
                                      <p:cBhvr>
                                        <p:cTn id="41" dur="500"/>
                                        <p:tgtEl>
                                          <p:spTgt spid="41"/>
                                        </p:tgtEl>
                                      </p:cBhvr>
                                    </p:animEffect>
                                  </p:childTnLst>
                                </p:cTn>
                              </p:par>
                            </p:childTnLst>
                          </p:cTn>
                        </p:par>
                        <p:par>
                          <p:cTn id="42" fill="hold">
                            <p:stCondLst>
                              <p:cond delay="500"/>
                            </p:stCondLst>
                            <p:childTnLst>
                              <p:par>
                                <p:cTn id="43" presetID="1" presetClass="entr" presetSubtype="0" fill="hold" nodeType="afterEffect">
                                  <p:stCondLst>
                                    <p:cond delay="0"/>
                                  </p:stCondLst>
                                  <p:childTnLst>
                                    <p:set>
                                      <p:cBhvr>
                                        <p:cTn id="44" dur="1" fill="hold">
                                          <p:stCondLst>
                                            <p:cond delay="0"/>
                                          </p:stCondLst>
                                        </p:cTn>
                                        <p:tgtEl>
                                          <p:spTgt spid="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animBg="1"/>
      <p:bldP spid="4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3"/>
          <p:cNvGrpSpPr/>
          <p:nvPr/>
        </p:nvGrpSpPr>
        <p:grpSpPr>
          <a:xfrm>
            <a:off x="0" y="379335"/>
            <a:ext cx="3988905" cy="584775"/>
            <a:chOff x="0" y="379335"/>
            <a:chExt cx="3988905" cy="584775"/>
          </a:xfrm>
        </p:grpSpPr>
        <p:sp>
          <p:nvSpPr>
            <p:cNvPr id="5" name="任意多边形 4"/>
            <p:cNvSpPr/>
            <p:nvPr/>
          </p:nvSpPr>
          <p:spPr>
            <a:xfrm>
              <a:off x="243569" y="521062"/>
              <a:ext cx="537482" cy="393337"/>
            </a:xfrm>
            <a:custGeom>
              <a:avLst/>
              <a:gdLst>
                <a:gd name="connsiteX0" fmla="*/ 0 w 640080"/>
                <a:gd name="connsiteY0" fmla="*/ 0 h 327660"/>
                <a:gd name="connsiteX1" fmla="*/ 472440 w 640080"/>
                <a:gd name="connsiteY1" fmla="*/ 0 h 327660"/>
                <a:gd name="connsiteX2" fmla="*/ 640080 w 640080"/>
                <a:gd name="connsiteY2" fmla="*/ 163830 h 327660"/>
                <a:gd name="connsiteX3" fmla="*/ 472440 w 640080"/>
                <a:gd name="connsiteY3" fmla="*/ 327660 h 327660"/>
                <a:gd name="connsiteX4" fmla="*/ 0 w 640080"/>
                <a:gd name="connsiteY4" fmla="*/ 327660 h 327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327660">
                  <a:moveTo>
                    <a:pt x="0" y="0"/>
                  </a:moveTo>
                  <a:lnTo>
                    <a:pt x="472440" y="0"/>
                  </a:lnTo>
                  <a:cubicBezTo>
                    <a:pt x="565025" y="0"/>
                    <a:pt x="640080" y="73349"/>
                    <a:pt x="640080" y="163830"/>
                  </a:cubicBezTo>
                  <a:cubicBezTo>
                    <a:pt x="640080" y="254311"/>
                    <a:pt x="565025" y="327660"/>
                    <a:pt x="472440" y="327660"/>
                  </a:cubicBezTo>
                  <a:lnTo>
                    <a:pt x="0" y="327660"/>
                  </a:lnTo>
                  <a:close/>
                </a:path>
              </a:pathLst>
            </a:cu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sp>
          <p:nvSpPr>
            <p:cNvPr id="6" name="Text Box 39"/>
            <p:cNvSpPr txBox="1">
              <a:spLocks noChangeArrowheads="1"/>
            </p:cNvSpPr>
            <p:nvPr/>
          </p:nvSpPr>
          <p:spPr bwMode="auto">
            <a:xfrm>
              <a:off x="816499" y="379335"/>
              <a:ext cx="317240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80604020202020204" charset="0"/>
                  <a:ea typeface="SimSun" charset="-122"/>
                </a:defRPr>
              </a:lvl1pPr>
              <a:lvl2pPr marL="742950" indent="-285750">
                <a:defRPr>
                  <a:solidFill>
                    <a:schemeClr val="tx1"/>
                  </a:solidFill>
                  <a:latin typeface="Arial" panose="02080604020202020204" charset="0"/>
                  <a:ea typeface="SimSun" charset="-122"/>
                </a:defRPr>
              </a:lvl2pPr>
              <a:lvl3pPr marL="1143000" indent="-228600">
                <a:defRPr>
                  <a:solidFill>
                    <a:schemeClr val="tx1"/>
                  </a:solidFill>
                  <a:latin typeface="Arial" panose="02080604020202020204" charset="0"/>
                  <a:ea typeface="SimSun" charset="-122"/>
                </a:defRPr>
              </a:lvl3pPr>
              <a:lvl4pPr marL="1600200" indent="-228600">
                <a:defRPr>
                  <a:solidFill>
                    <a:schemeClr val="tx1"/>
                  </a:solidFill>
                  <a:latin typeface="Arial" panose="02080604020202020204" charset="0"/>
                  <a:ea typeface="SimSun" charset="-122"/>
                </a:defRPr>
              </a:lvl4pPr>
              <a:lvl5pPr marL="2057400" indent="-228600">
                <a:defRPr>
                  <a:solidFill>
                    <a:schemeClr val="tx1"/>
                  </a:solidFill>
                  <a:latin typeface="Arial" panose="02080604020202020204" charset="0"/>
                  <a:ea typeface="SimSun" charset="-122"/>
                </a:defRPr>
              </a:lvl5pPr>
              <a:lvl6pPr marL="2514600" indent="-228600" fontAlgn="base">
                <a:spcBef>
                  <a:spcPct val="0"/>
                </a:spcBef>
                <a:spcAft>
                  <a:spcPct val="0"/>
                </a:spcAft>
                <a:defRPr>
                  <a:solidFill>
                    <a:schemeClr val="tx1"/>
                  </a:solidFill>
                  <a:latin typeface="Arial" panose="02080604020202020204" charset="0"/>
                  <a:ea typeface="SimSun" charset="-122"/>
                </a:defRPr>
              </a:lvl6pPr>
              <a:lvl7pPr marL="2971800" indent="-228600" fontAlgn="base">
                <a:spcBef>
                  <a:spcPct val="0"/>
                </a:spcBef>
                <a:spcAft>
                  <a:spcPct val="0"/>
                </a:spcAft>
                <a:defRPr>
                  <a:solidFill>
                    <a:schemeClr val="tx1"/>
                  </a:solidFill>
                  <a:latin typeface="Arial" panose="02080604020202020204" charset="0"/>
                  <a:ea typeface="SimSun" charset="-122"/>
                </a:defRPr>
              </a:lvl7pPr>
              <a:lvl8pPr marL="3429000" indent="-228600" fontAlgn="base">
                <a:spcBef>
                  <a:spcPct val="0"/>
                </a:spcBef>
                <a:spcAft>
                  <a:spcPct val="0"/>
                </a:spcAft>
                <a:defRPr>
                  <a:solidFill>
                    <a:schemeClr val="tx1"/>
                  </a:solidFill>
                  <a:latin typeface="Arial" panose="02080604020202020204" charset="0"/>
                  <a:ea typeface="SimSun" charset="-122"/>
                </a:defRPr>
              </a:lvl8pPr>
              <a:lvl9pPr marL="3886200" indent="-228600" fontAlgn="base">
                <a:spcBef>
                  <a:spcPct val="0"/>
                </a:spcBef>
                <a:spcAft>
                  <a:spcPct val="0"/>
                </a:spcAft>
                <a:defRPr>
                  <a:solidFill>
                    <a:schemeClr val="tx1"/>
                  </a:solidFill>
                  <a:latin typeface="Arial" panose="02080604020202020204" charset="0"/>
                  <a:ea typeface="SimSun" charset="-122"/>
                </a:defRPr>
              </a:lvl9pPr>
            </a:lstStyle>
            <a:p>
              <a:pPr>
                <a:spcBef>
                  <a:spcPct val="0"/>
                </a:spcBef>
                <a:defRPr/>
              </a:pPr>
              <a:r>
                <a:rPr lang="zh-CN" altLang="en-US" sz="3200" b="1" dirty="0" smtClean="0">
                  <a:solidFill>
                    <a:srgbClr val="8E6D48"/>
                  </a:solidFill>
                  <a:latin typeface="幼圆" panose="02010509060101010101" pitchFamily="49" charset="-122"/>
                  <a:ea typeface="幼圆" panose="02010509060101010101" pitchFamily="49" charset="-122"/>
                </a:rPr>
                <a:t>应用场景</a:t>
              </a:r>
              <a:endParaRPr lang="en-US" altLang="zh-CN" sz="3200" b="1" dirty="0" smtClean="0">
                <a:solidFill>
                  <a:srgbClr val="8E6D48"/>
                </a:solidFill>
                <a:latin typeface="幼圆" panose="02010509060101010101" pitchFamily="49" charset="-122"/>
                <a:ea typeface="幼圆" panose="02010509060101010101" pitchFamily="49" charset="-122"/>
              </a:endParaRPr>
            </a:p>
          </p:txBody>
        </p:sp>
        <p:sp>
          <p:nvSpPr>
            <p:cNvPr id="7" name="矩形 6"/>
            <p:cNvSpPr/>
            <p:nvPr/>
          </p:nvSpPr>
          <p:spPr>
            <a:xfrm>
              <a:off x="0" y="521062"/>
              <a:ext cx="188685" cy="393337"/>
            </a:xfrm>
            <a:prstGeom prst="rect">
              <a:avLst/>
            </a:pr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grpSp>
      <p:sp>
        <p:nvSpPr>
          <p:cNvPr id="8" name="Freeform 12"/>
          <p:cNvSpPr/>
          <p:nvPr/>
        </p:nvSpPr>
        <p:spPr bwMode="auto">
          <a:xfrm>
            <a:off x="6304638" y="3739253"/>
            <a:ext cx="1889740" cy="1897992"/>
          </a:xfrm>
          <a:custGeom>
            <a:avLst/>
            <a:gdLst>
              <a:gd name="T0" fmla="*/ 0 w 2320"/>
              <a:gd name="T1" fmla="*/ 1620 h 2320"/>
              <a:gd name="T2" fmla="*/ 700 w 2320"/>
              <a:gd name="T3" fmla="*/ 2320 h 2320"/>
              <a:gd name="T4" fmla="*/ 2320 w 2320"/>
              <a:gd name="T5" fmla="*/ 2320 h 2320"/>
              <a:gd name="T6" fmla="*/ 2320 w 2320"/>
              <a:gd name="T7" fmla="*/ 700 h 2320"/>
              <a:gd name="T8" fmla="*/ 1620 w 2320"/>
              <a:gd name="T9" fmla="*/ 0 h 2320"/>
              <a:gd name="T10" fmla="*/ 0 w 2320"/>
              <a:gd name="T11" fmla="*/ 0 h 2320"/>
              <a:gd name="T12" fmla="*/ 0 w 2320"/>
              <a:gd name="T13" fmla="*/ 1620 h 2320"/>
            </a:gdLst>
            <a:ahLst/>
            <a:cxnLst>
              <a:cxn ang="0">
                <a:pos x="T0" y="T1"/>
              </a:cxn>
              <a:cxn ang="0">
                <a:pos x="T2" y="T3"/>
              </a:cxn>
              <a:cxn ang="0">
                <a:pos x="T4" y="T5"/>
              </a:cxn>
              <a:cxn ang="0">
                <a:pos x="T6" y="T7"/>
              </a:cxn>
              <a:cxn ang="0">
                <a:pos x="T8" y="T9"/>
              </a:cxn>
              <a:cxn ang="0">
                <a:pos x="T10" y="T11"/>
              </a:cxn>
              <a:cxn ang="0">
                <a:pos x="T12" y="T13"/>
              </a:cxn>
            </a:cxnLst>
            <a:rect l="0" t="0" r="r" b="b"/>
            <a:pathLst>
              <a:path w="2320" h="2320">
                <a:moveTo>
                  <a:pt x="0" y="1620"/>
                </a:moveTo>
                <a:cubicBezTo>
                  <a:pt x="0" y="2005"/>
                  <a:pt x="315" y="2320"/>
                  <a:pt x="700" y="2320"/>
                </a:cubicBezTo>
                <a:cubicBezTo>
                  <a:pt x="1240" y="2320"/>
                  <a:pt x="1780" y="2320"/>
                  <a:pt x="2320" y="2320"/>
                </a:cubicBezTo>
                <a:cubicBezTo>
                  <a:pt x="2320" y="1780"/>
                  <a:pt x="2320" y="1240"/>
                  <a:pt x="2320" y="700"/>
                </a:cubicBezTo>
                <a:cubicBezTo>
                  <a:pt x="2320" y="315"/>
                  <a:pt x="2005" y="0"/>
                  <a:pt x="1620" y="0"/>
                </a:cubicBezTo>
                <a:cubicBezTo>
                  <a:pt x="1080" y="0"/>
                  <a:pt x="540" y="0"/>
                  <a:pt x="0" y="0"/>
                </a:cubicBezTo>
                <a:lnTo>
                  <a:pt x="0" y="1620"/>
                </a:lnTo>
                <a:close/>
              </a:path>
            </a:pathLst>
          </a:custGeom>
          <a:solidFill>
            <a:schemeClr val="accent6"/>
          </a:solidFill>
          <a:ln>
            <a:noFill/>
          </a:ln>
        </p:spPr>
        <p:txBody>
          <a:bodyPr vert="horz" wrap="square" lIns="121917" tIns="60958" rIns="121917" bIns="60958" numCol="1" anchor="t" anchorCtr="0" compatLnSpc="1"/>
          <a:lstStyle/>
          <a:p>
            <a:endParaRPr lang="zh-CN" altLang="en-US" b="1" dirty="0"/>
          </a:p>
        </p:txBody>
      </p:sp>
      <p:sp>
        <p:nvSpPr>
          <p:cNvPr id="9" name="Freeform 13"/>
          <p:cNvSpPr/>
          <p:nvPr/>
        </p:nvSpPr>
        <p:spPr bwMode="auto">
          <a:xfrm>
            <a:off x="4296109" y="3739253"/>
            <a:ext cx="1889740" cy="1897992"/>
          </a:xfrm>
          <a:custGeom>
            <a:avLst/>
            <a:gdLst>
              <a:gd name="T0" fmla="*/ 2320 w 2320"/>
              <a:gd name="T1" fmla="*/ 1620 h 2320"/>
              <a:gd name="T2" fmla="*/ 1620 w 2320"/>
              <a:gd name="T3" fmla="*/ 2320 h 2320"/>
              <a:gd name="T4" fmla="*/ 0 w 2320"/>
              <a:gd name="T5" fmla="*/ 2320 h 2320"/>
              <a:gd name="T6" fmla="*/ 0 w 2320"/>
              <a:gd name="T7" fmla="*/ 700 h 2320"/>
              <a:gd name="T8" fmla="*/ 700 w 2320"/>
              <a:gd name="T9" fmla="*/ 0 h 2320"/>
              <a:gd name="T10" fmla="*/ 2320 w 2320"/>
              <a:gd name="T11" fmla="*/ 0 h 2320"/>
              <a:gd name="T12" fmla="*/ 2320 w 2320"/>
              <a:gd name="T13" fmla="*/ 1620 h 2320"/>
            </a:gdLst>
            <a:ahLst/>
            <a:cxnLst>
              <a:cxn ang="0">
                <a:pos x="T0" y="T1"/>
              </a:cxn>
              <a:cxn ang="0">
                <a:pos x="T2" y="T3"/>
              </a:cxn>
              <a:cxn ang="0">
                <a:pos x="T4" y="T5"/>
              </a:cxn>
              <a:cxn ang="0">
                <a:pos x="T6" y="T7"/>
              </a:cxn>
              <a:cxn ang="0">
                <a:pos x="T8" y="T9"/>
              </a:cxn>
              <a:cxn ang="0">
                <a:pos x="T10" y="T11"/>
              </a:cxn>
              <a:cxn ang="0">
                <a:pos x="T12" y="T13"/>
              </a:cxn>
            </a:cxnLst>
            <a:rect l="0" t="0" r="r" b="b"/>
            <a:pathLst>
              <a:path w="2320" h="2320">
                <a:moveTo>
                  <a:pt x="2320" y="1620"/>
                </a:moveTo>
                <a:cubicBezTo>
                  <a:pt x="2320" y="2005"/>
                  <a:pt x="2005" y="2320"/>
                  <a:pt x="1620" y="2320"/>
                </a:cubicBezTo>
                <a:cubicBezTo>
                  <a:pt x="1080" y="2320"/>
                  <a:pt x="540" y="2320"/>
                  <a:pt x="0" y="2320"/>
                </a:cubicBezTo>
                <a:cubicBezTo>
                  <a:pt x="0" y="1780"/>
                  <a:pt x="0" y="1240"/>
                  <a:pt x="0" y="700"/>
                </a:cubicBezTo>
                <a:cubicBezTo>
                  <a:pt x="0" y="315"/>
                  <a:pt x="315" y="0"/>
                  <a:pt x="700" y="0"/>
                </a:cubicBezTo>
                <a:cubicBezTo>
                  <a:pt x="1240" y="0"/>
                  <a:pt x="1780" y="0"/>
                  <a:pt x="2320" y="0"/>
                </a:cubicBezTo>
                <a:lnTo>
                  <a:pt x="2320" y="1620"/>
                </a:lnTo>
                <a:close/>
              </a:path>
            </a:pathLst>
          </a:custGeom>
          <a:solidFill>
            <a:schemeClr val="accent3"/>
          </a:solidFill>
          <a:ln>
            <a:noFill/>
          </a:ln>
        </p:spPr>
        <p:txBody>
          <a:bodyPr vert="horz" wrap="square" lIns="121917" tIns="60958" rIns="121917" bIns="60958" numCol="1" anchor="t" anchorCtr="0" compatLnSpc="1"/>
          <a:lstStyle/>
          <a:p>
            <a:endParaRPr lang="zh-CN" altLang="en-US"/>
          </a:p>
        </p:txBody>
      </p:sp>
      <p:sp>
        <p:nvSpPr>
          <p:cNvPr id="10" name="Freeform 14"/>
          <p:cNvSpPr/>
          <p:nvPr/>
        </p:nvSpPr>
        <p:spPr bwMode="auto">
          <a:xfrm>
            <a:off x="6304638" y="1730310"/>
            <a:ext cx="1889740" cy="1893868"/>
          </a:xfrm>
          <a:custGeom>
            <a:avLst/>
            <a:gdLst>
              <a:gd name="T0" fmla="*/ 0 w 2320"/>
              <a:gd name="T1" fmla="*/ 700 h 2320"/>
              <a:gd name="T2" fmla="*/ 700 w 2320"/>
              <a:gd name="T3" fmla="*/ 0 h 2320"/>
              <a:gd name="T4" fmla="*/ 2320 w 2320"/>
              <a:gd name="T5" fmla="*/ 0 h 2320"/>
              <a:gd name="T6" fmla="*/ 2320 w 2320"/>
              <a:gd name="T7" fmla="*/ 1620 h 2320"/>
              <a:gd name="T8" fmla="*/ 1620 w 2320"/>
              <a:gd name="T9" fmla="*/ 2320 h 2320"/>
              <a:gd name="T10" fmla="*/ 0 w 2320"/>
              <a:gd name="T11" fmla="*/ 2320 h 2320"/>
              <a:gd name="T12" fmla="*/ 0 w 2320"/>
              <a:gd name="T13" fmla="*/ 700 h 2320"/>
            </a:gdLst>
            <a:ahLst/>
            <a:cxnLst>
              <a:cxn ang="0">
                <a:pos x="T0" y="T1"/>
              </a:cxn>
              <a:cxn ang="0">
                <a:pos x="T2" y="T3"/>
              </a:cxn>
              <a:cxn ang="0">
                <a:pos x="T4" y="T5"/>
              </a:cxn>
              <a:cxn ang="0">
                <a:pos x="T6" y="T7"/>
              </a:cxn>
              <a:cxn ang="0">
                <a:pos x="T8" y="T9"/>
              </a:cxn>
              <a:cxn ang="0">
                <a:pos x="T10" y="T11"/>
              </a:cxn>
              <a:cxn ang="0">
                <a:pos x="T12" y="T13"/>
              </a:cxn>
            </a:cxnLst>
            <a:rect l="0" t="0" r="r" b="b"/>
            <a:pathLst>
              <a:path w="2320" h="2320">
                <a:moveTo>
                  <a:pt x="0" y="700"/>
                </a:moveTo>
                <a:cubicBezTo>
                  <a:pt x="0" y="315"/>
                  <a:pt x="315" y="0"/>
                  <a:pt x="700" y="0"/>
                </a:cubicBezTo>
                <a:cubicBezTo>
                  <a:pt x="1240" y="0"/>
                  <a:pt x="1780" y="0"/>
                  <a:pt x="2320" y="0"/>
                </a:cubicBezTo>
                <a:cubicBezTo>
                  <a:pt x="2320" y="540"/>
                  <a:pt x="2320" y="1080"/>
                  <a:pt x="2320" y="1620"/>
                </a:cubicBezTo>
                <a:cubicBezTo>
                  <a:pt x="2320" y="2005"/>
                  <a:pt x="2005" y="2320"/>
                  <a:pt x="1620" y="2320"/>
                </a:cubicBezTo>
                <a:cubicBezTo>
                  <a:pt x="1080" y="2320"/>
                  <a:pt x="540" y="2320"/>
                  <a:pt x="0" y="2320"/>
                </a:cubicBezTo>
                <a:lnTo>
                  <a:pt x="0" y="700"/>
                </a:lnTo>
                <a:close/>
              </a:path>
            </a:pathLst>
          </a:custGeom>
          <a:solidFill>
            <a:schemeClr val="accent2"/>
          </a:solidFill>
          <a:ln>
            <a:noFill/>
          </a:ln>
        </p:spPr>
        <p:txBody>
          <a:bodyPr vert="horz" wrap="square" lIns="121917" tIns="60958" rIns="121917" bIns="60958" numCol="1" anchor="t" anchorCtr="0" compatLnSpc="1"/>
          <a:lstStyle/>
          <a:p>
            <a:endParaRPr lang="zh-CN" altLang="en-US" b="1"/>
          </a:p>
        </p:txBody>
      </p:sp>
      <p:sp>
        <p:nvSpPr>
          <p:cNvPr id="11" name="Freeform 15"/>
          <p:cNvSpPr/>
          <p:nvPr/>
        </p:nvSpPr>
        <p:spPr bwMode="auto">
          <a:xfrm>
            <a:off x="4296109" y="1730310"/>
            <a:ext cx="1889740" cy="1893868"/>
          </a:xfrm>
          <a:custGeom>
            <a:avLst/>
            <a:gdLst>
              <a:gd name="T0" fmla="*/ 2320 w 2320"/>
              <a:gd name="T1" fmla="*/ 700 h 2320"/>
              <a:gd name="T2" fmla="*/ 1620 w 2320"/>
              <a:gd name="T3" fmla="*/ 0 h 2320"/>
              <a:gd name="T4" fmla="*/ 0 w 2320"/>
              <a:gd name="T5" fmla="*/ 0 h 2320"/>
              <a:gd name="T6" fmla="*/ 0 w 2320"/>
              <a:gd name="T7" fmla="*/ 1620 h 2320"/>
              <a:gd name="T8" fmla="*/ 700 w 2320"/>
              <a:gd name="T9" fmla="*/ 2320 h 2320"/>
              <a:gd name="T10" fmla="*/ 2320 w 2320"/>
              <a:gd name="T11" fmla="*/ 2320 h 2320"/>
              <a:gd name="T12" fmla="*/ 2320 w 2320"/>
              <a:gd name="T13" fmla="*/ 700 h 2320"/>
            </a:gdLst>
            <a:ahLst/>
            <a:cxnLst>
              <a:cxn ang="0">
                <a:pos x="T0" y="T1"/>
              </a:cxn>
              <a:cxn ang="0">
                <a:pos x="T2" y="T3"/>
              </a:cxn>
              <a:cxn ang="0">
                <a:pos x="T4" y="T5"/>
              </a:cxn>
              <a:cxn ang="0">
                <a:pos x="T6" y="T7"/>
              </a:cxn>
              <a:cxn ang="0">
                <a:pos x="T8" y="T9"/>
              </a:cxn>
              <a:cxn ang="0">
                <a:pos x="T10" y="T11"/>
              </a:cxn>
              <a:cxn ang="0">
                <a:pos x="T12" y="T13"/>
              </a:cxn>
            </a:cxnLst>
            <a:rect l="0" t="0" r="r" b="b"/>
            <a:pathLst>
              <a:path w="2320" h="2320">
                <a:moveTo>
                  <a:pt x="2320" y="700"/>
                </a:moveTo>
                <a:cubicBezTo>
                  <a:pt x="2320" y="315"/>
                  <a:pt x="2005" y="0"/>
                  <a:pt x="1620" y="0"/>
                </a:cubicBezTo>
                <a:cubicBezTo>
                  <a:pt x="1080" y="0"/>
                  <a:pt x="540" y="0"/>
                  <a:pt x="0" y="0"/>
                </a:cubicBezTo>
                <a:cubicBezTo>
                  <a:pt x="0" y="540"/>
                  <a:pt x="0" y="1080"/>
                  <a:pt x="0" y="1620"/>
                </a:cubicBezTo>
                <a:cubicBezTo>
                  <a:pt x="0" y="2005"/>
                  <a:pt x="315" y="2320"/>
                  <a:pt x="700" y="2320"/>
                </a:cubicBezTo>
                <a:cubicBezTo>
                  <a:pt x="1240" y="2320"/>
                  <a:pt x="1780" y="2320"/>
                  <a:pt x="2320" y="2320"/>
                </a:cubicBezTo>
                <a:lnTo>
                  <a:pt x="2320" y="700"/>
                </a:lnTo>
                <a:close/>
              </a:path>
            </a:pathLst>
          </a:custGeom>
          <a:solidFill>
            <a:schemeClr val="accent1"/>
          </a:solidFill>
          <a:ln>
            <a:noFill/>
          </a:ln>
        </p:spPr>
        <p:txBody>
          <a:bodyPr vert="horz" wrap="square" lIns="121917" tIns="60958" rIns="121917" bIns="60958" numCol="1" anchor="t" anchorCtr="0" compatLnSpc="1"/>
          <a:lstStyle/>
          <a:p>
            <a:endParaRPr lang="zh-CN" altLang="en-US"/>
          </a:p>
        </p:txBody>
      </p:sp>
      <p:sp>
        <p:nvSpPr>
          <p:cNvPr id="12" name="Freeform 16"/>
          <p:cNvSpPr/>
          <p:nvPr/>
        </p:nvSpPr>
        <p:spPr bwMode="auto">
          <a:xfrm>
            <a:off x="5731981" y="3166182"/>
            <a:ext cx="453868" cy="457996"/>
          </a:xfrm>
          <a:custGeom>
            <a:avLst/>
            <a:gdLst>
              <a:gd name="T0" fmla="*/ 560 w 560"/>
              <a:gd name="T1" fmla="*/ 559 h 559"/>
              <a:gd name="T2" fmla="*/ 0 w 560"/>
              <a:gd name="T3" fmla="*/ 559 h 559"/>
              <a:gd name="T4" fmla="*/ 560 w 560"/>
              <a:gd name="T5" fmla="*/ 0 h 559"/>
              <a:gd name="T6" fmla="*/ 560 w 560"/>
              <a:gd name="T7" fmla="*/ 559 h 559"/>
            </a:gdLst>
            <a:ahLst/>
            <a:cxnLst>
              <a:cxn ang="0">
                <a:pos x="T0" y="T1"/>
              </a:cxn>
              <a:cxn ang="0">
                <a:pos x="T2" y="T3"/>
              </a:cxn>
              <a:cxn ang="0">
                <a:pos x="T4" y="T5"/>
              </a:cxn>
              <a:cxn ang="0">
                <a:pos x="T6" y="T7"/>
              </a:cxn>
            </a:cxnLst>
            <a:rect l="0" t="0" r="r" b="b"/>
            <a:pathLst>
              <a:path w="560" h="559">
                <a:moveTo>
                  <a:pt x="560" y="559"/>
                </a:moveTo>
                <a:lnTo>
                  <a:pt x="0" y="559"/>
                </a:lnTo>
                <a:cubicBezTo>
                  <a:pt x="0" y="250"/>
                  <a:pt x="251" y="0"/>
                  <a:pt x="560" y="0"/>
                </a:cubicBezTo>
                <a:lnTo>
                  <a:pt x="560" y="559"/>
                </a:lnTo>
                <a:close/>
              </a:path>
            </a:pathLst>
          </a:custGeom>
          <a:solidFill>
            <a:schemeClr val="accent1">
              <a:lumMod val="75000"/>
            </a:schemeClr>
          </a:solidFill>
          <a:ln>
            <a:noFill/>
          </a:ln>
        </p:spPr>
        <p:txBody>
          <a:bodyPr vert="horz" wrap="square" lIns="121917" tIns="60958" rIns="121917" bIns="60958" numCol="1" anchor="t" anchorCtr="0" compatLnSpc="1"/>
          <a:lstStyle/>
          <a:p>
            <a:pPr algn="r"/>
            <a:endParaRPr lang="zh-CN" altLang="en-US" b="1" dirty="0">
              <a:latin typeface="微软雅黑" panose="020B0503020204020204" pitchFamily="34" charset="-122"/>
              <a:ea typeface="微软雅黑" panose="020B0503020204020204" pitchFamily="34" charset="-122"/>
            </a:endParaRPr>
          </a:p>
        </p:txBody>
      </p:sp>
      <p:sp>
        <p:nvSpPr>
          <p:cNvPr id="13" name="Freeform 17"/>
          <p:cNvSpPr/>
          <p:nvPr/>
        </p:nvSpPr>
        <p:spPr bwMode="auto">
          <a:xfrm>
            <a:off x="6304637" y="3166182"/>
            <a:ext cx="453868" cy="457996"/>
          </a:xfrm>
          <a:custGeom>
            <a:avLst/>
            <a:gdLst>
              <a:gd name="T0" fmla="*/ 0 w 559"/>
              <a:gd name="T1" fmla="*/ 559 h 559"/>
              <a:gd name="T2" fmla="*/ 559 w 559"/>
              <a:gd name="T3" fmla="*/ 559 h 559"/>
              <a:gd name="T4" fmla="*/ 0 w 559"/>
              <a:gd name="T5" fmla="*/ 0 h 559"/>
              <a:gd name="T6" fmla="*/ 0 w 559"/>
              <a:gd name="T7" fmla="*/ 559 h 559"/>
            </a:gdLst>
            <a:ahLst/>
            <a:cxnLst>
              <a:cxn ang="0">
                <a:pos x="T0" y="T1"/>
              </a:cxn>
              <a:cxn ang="0">
                <a:pos x="T2" y="T3"/>
              </a:cxn>
              <a:cxn ang="0">
                <a:pos x="T4" y="T5"/>
              </a:cxn>
              <a:cxn ang="0">
                <a:pos x="T6" y="T7"/>
              </a:cxn>
            </a:cxnLst>
            <a:rect l="0" t="0" r="r" b="b"/>
            <a:pathLst>
              <a:path w="559" h="559">
                <a:moveTo>
                  <a:pt x="0" y="559"/>
                </a:moveTo>
                <a:lnTo>
                  <a:pt x="559" y="559"/>
                </a:lnTo>
                <a:cubicBezTo>
                  <a:pt x="559" y="250"/>
                  <a:pt x="309" y="0"/>
                  <a:pt x="0" y="0"/>
                </a:cubicBezTo>
                <a:lnTo>
                  <a:pt x="0" y="559"/>
                </a:lnTo>
                <a:close/>
              </a:path>
            </a:pathLst>
          </a:custGeom>
          <a:solidFill>
            <a:schemeClr val="accent2">
              <a:lumMod val="75000"/>
            </a:schemeClr>
          </a:solidFill>
          <a:ln>
            <a:noFill/>
          </a:ln>
        </p:spPr>
        <p:txBody>
          <a:bodyPr vert="horz" wrap="square" lIns="121917" tIns="60958" rIns="121917" bIns="60958" numCol="1" anchor="t" anchorCtr="0" compatLnSpc="1"/>
          <a:lstStyle/>
          <a:p>
            <a:endParaRPr lang="zh-CN" altLang="en-US" b="1"/>
          </a:p>
        </p:txBody>
      </p:sp>
      <p:sp>
        <p:nvSpPr>
          <p:cNvPr id="14" name="Freeform 18"/>
          <p:cNvSpPr/>
          <p:nvPr/>
        </p:nvSpPr>
        <p:spPr bwMode="auto">
          <a:xfrm>
            <a:off x="5731981" y="3739254"/>
            <a:ext cx="453868" cy="457996"/>
          </a:xfrm>
          <a:custGeom>
            <a:avLst/>
            <a:gdLst>
              <a:gd name="T0" fmla="*/ 560 w 560"/>
              <a:gd name="T1" fmla="*/ 0 h 560"/>
              <a:gd name="T2" fmla="*/ 0 w 560"/>
              <a:gd name="T3" fmla="*/ 0 h 560"/>
              <a:gd name="T4" fmla="*/ 560 w 560"/>
              <a:gd name="T5" fmla="*/ 560 h 560"/>
              <a:gd name="T6" fmla="*/ 560 w 560"/>
              <a:gd name="T7" fmla="*/ 0 h 560"/>
            </a:gdLst>
            <a:ahLst/>
            <a:cxnLst>
              <a:cxn ang="0">
                <a:pos x="T0" y="T1"/>
              </a:cxn>
              <a:cxn ang="0">
                <a:pos x="T2" y="T3"/>
              </a:cxn>
              <a:cxn ang="0">
                <a:pos x="T4" y="T5"/>
              </a:cxn>
              <a:cxn ang="0">
                <a:pos x="T6" y="T7"/>
              </a:cxn>
            </a:cxnLst>
            <a:rect l="0" t="0" r="r" b="b"/>
            <a:pathLst>
              <a:path w="560" h="560">
                <a:moveTo>
                  <a:pt x="560" y="0"/>
                </a:moveTo>
                <a:lnTo>
                  <a:pt x="0" y="0"/>
                </a:lnTo>
                <a:cubicBezTo>
                  <a:pt x="0" y="309"/>
                  <a:pt x="251" y="560"/>
                  <a:pt x="560" y="560"/>
                </a:cubicBezTo>
                <a:lnTo>
                  <a:pt x="560" y="0"/>
                </a:lnTo>
                <a:close/>
              </a:path>
            </a:pathLst>
          </a:custGeom>
          <a:solidFill>
            <a:schemeClr val="accent3">
              <a:lumMod val="75000"/>
            </a:schemeClr>
          </a:solidFill>
          <a:ln>
            <a:noFill/>
          </a:ln>
        </p:spPr>
        <p:txBody>
          <a:bodyPr vert="horz" wrap="square" lIns="121917" tIns="60958" rIns="121917" bIns="60958" numCol="1" anchor="t" anchorCtr="0" compatLnSpc="1"/>
          <a:lstStyle/>
          <a:p>
            <a:endParaRPr lang="zh-CN" altLang="en-US" b="1"/>
          </a:p>
        </p:txBody>
      </p:sp>
      <p:sp>
        <p:nvSpPr>
          <p:cNvPr id="15" name="Freeform 19"/>
          <p:cNvSpPr/>
          <p:nvPr/>
        </p:nvSpPr>
        <p:spPr bwMode="auto">
          <a:xfrm>
            <a:off x="6304637" y="3739254"/>
            <a:ext cx="453868" cy="457996"/>
          </a:xfrm>
          <a:custGeom>
            <a:avLst/>
            <a:gdLst>
              <a:gd name="T0" fmla="*/ 0 w 559"/>
              <a:gd name="T1" fmla="*/ 0 h 560"/>
              <a:gd name="T2" fmla="*/ 559 w 559"/>
              <a:gd name="T3" fmla="*/ 0 h 560"/>
              <a:gd name="T4" fmla="*/ 0 w 559"/>
              <a:gd name="T5" fmla="*/ 560 h 560"/>
              <a:gd name="T6" fmla="*/ 0 w 559"/>
              <a:gd name="T7" fmla="*/ 0 h 560"/>
            </a:gdLst>
            <a:ahLst/>
            <a:cxnLst>
              <a:cxn ang="0">
                <a:pos x="T0" y="T1"/>
              </a:cxn>
              <a:cxn ang="0">
                <a:pos x="T2" y="T3"/>
              </a:cxn>
              <a:cxn ang="0">
                <a:pos x="T4" y="T5"/>
              </a:cxn>
              <a:cxn ang="0">
                <a:pos x="T6" y="T7"/>
              </a:cxn>
            </a:cxnLst>
            <a:rect l="0" t="0" r="r" b="b"/>
            <a:pathLst>
              <a:path w="559" h="560">
                <a:moveTo>
                  <a:pt x="0" y="0"/>
                </a:moveTo>
                <a:lnTo>
                  <a:pt x="559" y="0"/>
                </a:lnTo>
                <a:cubicBezTo>
                  <a:pt x="559" y="309"/>
                  <a:pt x="309" y="560"/>
                  <a:pt x="0" y="560"/>
                </a:cubicBezTo>
                <a:lnTo>
                  <a:pt x="0" y="0"/>
                </a:lnTo>
                <a:close/>
              </a:path>
            </a:pathLst>
          </a:custGeom>
          <a:solidFill>
            <a:schemeClr val="accent6">
              <a:lumMod val="75000"/>
            </a:schemeClr>
          </a:solidFill>
          <a:ln>
            <a:noFill/>
          </a:ln>
        </p:spPr>
        <p:txBody>
          <a:bodyPr vert="horz" wrap="square" lIns="121917" tIns="60958" rIns="121917" bIns="60958" numCol="1" anchor="t" anchorCtr="0" compatLnSpc="1"/>
          <a:lstStyle/>
          <a:p>
            <a:endParaRPr lang="zh-CN" altLang="en-US" b="1"/>
          </a:p>
        </p:txBody>
      </p:sp>
      <p:sp>
        <p:nvSpPr>
          <p:cNvPr id="16" name="矩形 15"/>
          <p:cNvSpPr/>
          <p:nvPr/>
        </p:nvSpPr>
        <p:spPr>
          <a:xfrm>
            <a:off x="5946904" y="3289845"/>
            <a:ext cx="156791" cy="292388"/>
          </a:xfrm>
          <a:prstGeom prst="rect">
            <a:avLst/>
          </a:prstGeom>
        </p:spPr>
        <p:txBody>
          <a:bodyPr wrap="square" lIns="0" tIns="0" rIns="0" bIns="0">
            <a:spAutoFit/>
          </a:bodyPr>
          <a:lstStyle/>
          <a:p>
            <a:pPr algn="r"/>
            <a:r>
              <a:rPr lang="en-US" altLang="zh-CN" sz="1900" b="1" dirty="0">
                <a:solidFill>
                  <a:schemeClr val="bg1"/>
                </a:solidFill>
                <a:latin typeface="微软雅黑" panose="020B0503020204020204" pitchFamily="34" charset="-122"/>
                <a:ea typeface="微软雅黑" panose="020B0503020204020204" pitchFamily="34" charset="-122"/>
              </a:rPr>
              <a:t>1</a:t>
            </a:r>
            <a:endParaRPr lang="zh-CN" altLang="en-US" sz="1900" b="1" dirty="0">
              <a:solidFill>
                <a:schemeClr val="bg1"/>
              </a:solidFill>
              <a:latin typeface="微软雅黑" panose="020B0503020204020204" pitchFamily="34" charset="-122"/>
              <a:ea typeface="微软雅黑" panose="020B0503020204020204" pitchFamily="34" charset="-122"/>
            </a:endParaRPr>
          </a:p>
        </p:txBody>
      </p:sp>
      <p:sp>
        <p:nvSpPr>
          <p:cNvPr id="17" name="矩形 16"/>
          <p:cNvSpPr/>
          <p:nvPr/>
        </p:nvSpPr>
        <p:spPr>
          <a:xfrm>
            <a:off x="6375420" y="3289845"/>
            <a:ext cx="156791" cy="292388"/>
          </a:xfrm>
          <a:prstGeom prst="rect">
            <a:avLst/>
          </a:prstGeom>
        </p:spPr>
        <p:txBody>
          <a:bodyPr wrap="square" lIns="0" tIns="0" rIns="0" bIns="0">
            <a:spAutoFit/>
          </a:bodyPr>
          <a:lstStyle/>
          <a:p>
            <a:pPr algn="r"/>
            <a:r>
              <a:rPr lang="en-US" altLang="zh-CN" sz="1900" b="1" dirty="0" smtClean="0">
                <a:solidFill>
                  <a:schemeClr val="bg1"/>
                </a:solidFill>
                <a:latin typeface="微软雅黑" panose="020B0503020204020204" pitchFamily="34" charset="-122"/>
                <a:ea typeface="微软雅黑" panose="020B0503020204020204" pitchFamily="34" charset="-122"/>
              </a:rPr>
              <a:t>2</a:t>
            </a:r>
            <a:endParaRPr lang="zh-CN" altLang="en-US" sz="1900" b="1" dirty="0">
              <a:solidFill>
                <a:schemeClr val="bg1"/>
              </a:solidFill>
              <a:latin typeface="微软雅黑" panose="020B0503020204020204" pitchFamily="34" charset="-122"/>
              <a:ea typeface="微软雅黑" panose="020B0503020204020204" pitchFamily="34" charset="-122"/>
            </a:endParaRPr>
          </a:p>
        </p:txBody>
      </p:sp>
      <p:sp>
        <p:nvSpPr>
          <p:cNvPr id="18" name="矩形 17"/>
          <p:cNvSpPr/>
          <p:nvPr/>
        </p:nvSpPr>
        <p:spPr>
          <a:xfrm>
            <a:off x="5946902" y="3762235"/>
            <a:ext cx="156792" cy="292388"/>
          </a:xfrm>
          <a:prstGeom prst="rect">
            <a:avLst/>
          </a:prstGeom>
        </p:spPr>
        <p:txBody>
          <a:bodyPr wrap="square" lIns="0" tIns="0" rIns="0" bIns="0">
            <a:spAutoFit/>
          </a:bodyPr>
          <a:lstStyle/>
          <a:p>
            <a:pPr algn="r"/>
            <a:r>
              <a:rPr lang="en-US" altLang="zh-CN" sz="1900" b="1" dirty="0" smtClean="0">
                <a:solidFill>
                  <a:schemeClr val="bg1"/>
                </a:solidFill>
                <a:latin typeface="微软雅黑" panose="020B0503020204020204" pitchFamily="34" charset="-122"/>
                <a:ea typeface="微软雅黑" panose="020B0503020204020204" pitchFamily="34" charset="-122"/>
              </a:rPr>
              <a:t>3</a:t>
            </a:r>
            <a:endParaRPr lang="zh-CN" altLang="en-US" sz="1900" b="1" dirty="0">
              <a:solidFill>
                <a:schemeClr val="bg1"/>
              </a:solidFill>
              <a:latin typeface="微软雅黑" panose="020B0503020204020204" pitchFamily="34" charset="-122"/>
              <a:ea typeface="微软雅黑" panose="020B0503020204020204" pitchFamily="34" charset="-122"/>
            </a:endParaRPr>
          </a:p>
        </p:txBody>
      </p:sp>
      <p:sp>
        <p:nvSpPr>
          <p:cNvPr id="19" name="矩形 18"/>
          <p:cNvSpPr/>
          <p:nvPr/>
        </p:nvSpPr>
        <p:spPr>
          <a:xfrm>
            <a:off x="6375420" y="3762236"/>
            <a:ext cx="156791" cy="292388"/>
          </a:xfrm>
          <a:prstGeom prst="rect">
            <a:avLst/>
          </a:prstGeom>
        </p:spPr>
        <p:txBody>
          <a:bodyPr wrap="square" lIns="0" tIns="0" rIns="0" bIns="0">
            <a:spAutoFit/>
          </a:bodyPr>
          <a:lstStyle/>
          <a:p>
            <a:pPr algn="r"/>
            <a:r>
              <a:rPr lang="en-US" altLang="zh-CN" sz="1900" b="1" dirty="0" smtClean="0">
                <a:solidFill>
                  <a:schemeClr val="bg1"/>
                </a:solidFill>
                <a:latin typeface="微软雅黑" panose="020B0503020204020204" pitchFamily="34" charset="-122"/>
                <a:ea typeface="微软雅黑" panose="020B0503020204020204" pitchFamily="34" charset="-122"/>
              </a:rPr>
              <a:t>4</a:t>
            </a:r>
            <a:endParaRPr lang="zh-CN" altLang="en-US" sz="1900" b="1" dirty="0">
              <a:solidFill>
                <a:schemeClr val="bg1"/>
              </a:solidFill>
              <a:latin typeface="微软雅黑" panose="020B0503020204020204" pitchFamily="34" charset="-122"/>
              <a:ea typeface="微软雅黑" panose="020B0503020204020204" pitchFamily="34" charset="-122"/>
            </a:endParaRPr>
          </a:p>
        </p:txBody>
      </p:sp>
      <p:sp>
        <p:nvSpPr>
          <p:cNvPr id="20" name="TextBox 14"/>
          <p:cNvSpPr txBox="1"/>
          <p:nvPr/>
        </p:nvSpPr>
        <p:spPr>
          <a:xfrm>
            <a:off x="4642207" y="2154023"/>
            <a:ext cx="1197541" cy="923328"/>
          </a:xfrm>
          <a:prstGeom prst="rect">
            <a:avLst/>
          </a:prstGeom>
          <a:noFill/>
        </p:spPr>
        <p:txBody>
          <a:bodyPr wrap="square" lIns="0" tIns="60958" rIns="0" bIns="0" rtlCol="0">
            <a:spAutoFit/>
          </a:bodyPr>
          <a:lstStyle/>
          <a:p>
            <a:pPr algn="ctr"/>
            <a:r>
              <a:rPr lang="zh-CN" altLang="en-US" sz="2800" b="1" dirty="0" smtClean="0">
                <a:solidFill>
                  <a:schemeClr val="bg1"/>
                </a:solidFill>
                <a:latin typeface="幼圆" panose="02010509060101010101" pitchFamily="49" charset="-122"/>
                <a:ea typeface="幼圆" panose="02010509060101010101" pitchFamily="49" charset="-122"/>
              </a:rPr>
              <a:t>自动</a:t>
            </a:r>
            <a:endParaRPr lang="en-US" altLang="zh-CN" sz="2800" b="1" dirty="0" smtClean="0">
              <a:solidFill>
                <a:schemeClr val="bg1"/>
              </a:solidFill>
              <a:latin typeface="幼圆" panose="02010509060101010101" pitchFamily="49" charset="-122"/>
              <a:ea typeface="幼圆" panose="02010509060101010101" pitchFamily="49" charset="-122"/>
            </a:endParaRPr>
          </a:p>
          <a:p>
            <a:pPr algn="ctr"/>
            <a:r>
              <a:rPr lang="zh-CN" altLang="en-US" sz="2800" b="1" dirty="0" smtClean="0">
                <a:solidFill>
                  <a:schemeClr val="bg1"/>
                </a:solidFill>
                <a:latin typeface="幼圆" panose="02010509060101010101" pitchFamily="49" charset="-122"/>
                <a:ea typeface="幼圆" panose="02010509060101010101" pitchFamily="49" charset="-122"/>
              </a:rPr>
              <a:t>驾驶</a:t>
            </a:r>
            <a:endParaRPr lang="zh-CN" altLang="en-US" sz="2800" b="1" dirty="0">
              <a:solidFill>
                <a:schemeClr val="bg1"/>
              </a:solidFill>
              <a:latin typeface="幼圆" panose="02010509060101010101" pitchFamily="49" charset="-122"/>
              <a:ea typeface="幼圆" panose="02010509060101010101" pitchFamily="49" charset="-122"/>
            </a:endParaRPr>
          </a:p>
        </p:txBody>
      </p:sp>
      <p:sp>
        <p:nvSpPr>
          <p:cNvPr id="21" name="TextBox 15"/>
          <p:cNvSpPr txBox="1"/>
          <p:nvPr/>
        </p:nvSpPr>
        <p:spPr>
          <a:xfrm>
            <a:off x="6671630" y="2154023"/>
            <a:ext cx="1012134" cy="923328"/>
          </a:xfrm>
          <a:prstGeom prst="rect">
            <a:avLst/>
          </a:prstGeom>
          <a:noFill/>
        </p:spPr>
        <p:txBody>
          <a:bodyPr wrap="square" lIns="0" tIns="60958" rIns="0" bIns="0" rtlCol="0">
            <a:spAutoFit/>
          </a:bodyPr>
          <a:lstStyle/>
          <a:p>
            <a:pPr algn="ctr"/>
            <a:r>
              <a:rPr lang="zh-CN" altLang="en-US" sz="2800" b="1" dirty="0">
                <a:solidFill>
                  <a:schemeClr val="bg1"/>
                </a:solidFill>
                <a:latin typeface="幼圆" panose="02010509060101010101" pitchFamily="49" charset="-122"/>
                <a:ea typeface="幼圆" panose="02010509060101010101" pitchFamily="49" charset="-122"/>
              </a:rPr>
              <a:t>娱乐产品</a:t>
            </a:r>
          </a:p>
        </p:txBody>
      </p:sp>
      <p:sp>
        <p:nvSpPr>
          <p:cNvPr id="22" name="TextBox 16"/>
          <p:cNvSpPr txBox="1"/>
          <p:nvPr/>
        </p:nvSpPr>
        <p:spPr>
          <a:xfrm>
            <a:off x="4657027" y="4165030"/>
            <a:ext cx="1167901" cy="923328"/>
          </a:xfrm>
          <a:prstGeom prst="rect">
            <a:avLst/>
          </a:prstGeom>
          <a:noFill/>
        </p:spPr>
        <p:txBody>
          <a:bodyPr wrap="square" lIns="0" tIns="60958" rIns="0" bIns="0" rtlCol="0">
            <a:spAutoFit/>
          </a:bodyPr>
          <a:lstStyle/>
          <a:p>
            <a:pPr algn="ctr"/>
            <a:r>
              <a:rPr lang="zh-CN" altLang="en-US" sz="2800" b="1" dirty="0" smtClean="0">
                <a:solidFill>
                  <a:schemeClr val="bg1"/>
                </a:solidFill>
                <a:latin typeface="幼圆" panose="02010509060101010101" pitchFamily="49" charset="-122"/>
                <a:ea typeface="幼圆" panose="02010509060101010101" pitchFamily="49" charset="-122"/>
              </a:rPr>
              <a:t>视频</a:t>
            </a:r>
            <a:endParaRPr lang="en-US" altLang="zh-CN" sz="2800" b="1" dirty="0" smtClean="0">
              <a:solidFill>
                <a:schemeClr val="bg1"/>
              </a:solidFill>
              <a:latin typeface="幼圆" panose="02010509060101010101" pitchFamily="49" charset="-122"/>
              <a:ea typeface="幼圆" panose="02010509060101010101" pitchFamily="49" charset="-122"/>
            </a:endParaRPr>
          </a:p>
          <a:p>
            <a:pPr algn="ctr"/>
            <a:r>
              <a:rPr lang="zh-CN" altLang="en-US" sz="2800" b="1" dirty="0" smtClean="0">
                <a:solidFill>
                  <a:schemeClr val="bg1"/>
                </a:solidFill>
                <a:latin typeface="幼圆" panose="02010509060101010101" pitchFamily="49" charset="-122"/>
                <a:ea typeface="幼圆" panose="02010509060101010101" pitchFamily="49" charset="-122"/>
              </a:rPr>
              <a:t>监控</a:t>
            </a:r>
            <a:endParaRPr lang="zh-CN" altLang="en-US" sz="2800" b="1" dirty="0">
              <a:solidFill>
                <a:schemeClr val="bg1"/>
              </a:solidFill>
              <a:latin typeface="幼圆" panose="02010509060101010101" pitchFamily="49" charset="-122"/>
              <a:ea typeface="幼圆" panose="02010509060101010101" pitchFamily="49" charset="-122"/>
            </a:endParaRPr>
          </a:p>
        </p:txBody>
      </p:sp>
      <p:sp>
        <p:nvSpPr>
          <p:cNvPr id="23" name="TextBox 17"/>
          <p:cNvSpPr txBox="1"/>
          <p:nvPr/>
        </p:nvSpPr>
        <p:spPr>
          <a:xfrm>
            <a:off x="6671629" y="4165030"/>
            <a:ext cx="1155757" cy="923328"/>
          </a:xfrm>
          <a:prstGeom prst="rect">
            <a:avLst/>
          </a:prstGeom>
          <a:noFill/>
        </p:spPr>
        <p:txBody>
          <a:bodyPr wrap="square" lIns="0" tIns="60958" rIns="0" bIns="0" rtlCol="0">
            <a:spAutoFit/>
          </a:bodyPr>
          <a:lstStyle/>
          <a:p>
            <a:pPr algn="ctr"/>
            <a:r>
              <a:rPr lang="zh-CN" altLang="en-US" sz="2800" b="1" dirty="0" smtClean="0">
                <a:solidFill>
                  <a:schemeClr val="bg1"/>
                </a:solidFill>
                <a:latin typeface="幼圆" panose="02010509060101010101" pitchFamily="49" charset="-122"/>
                <a:ea typeface="幼圆" panose="02010509060101010101" pitchFamily="49" charset="-122"/>
              </a:rPr>
              <a:t>增强</a:t>
            </a:r>
            <a:endParaRPr lang="en-US" altLang="zh-CN" sz="2800" b="1" dirty="0" smtClean="0">
              <a:solidFill>
                <a:schemeClr val="bg1"/>
              </a:solidFill>
              <a:latin typeface="幼圆" panose="02010509060101010101" pitchFamily="49" charset="-122"/>
              <a:ea typeface="幼圆" panose="02010509060101010101" pitchFamily="49" charset="-122"/>
            </a:endParaRPr>
          </a:p>
          <a:p>
            <a:pPr algn="ctr"/>
            <a:r>
              <a:rPr lang="zh-CN" altLang="en-US" sz="2800" b="1" dirty="0" smtClean="0">
                <a:solidFill>
                  <a:schemeClr val="bg1"/>
                </a:solidFill>
                <a:latin typeface="幼圆" panose="02010509060101010101" pitchFamily="49" charset="-122"/>
                <a:ea typeface="幼圆" panose="02010509060101010101" pitchFamily="49" charset="-122"/>
              </a:rPr>
              <a:t>现实</a:t>
            </a:r>
            <a:endParaRPr lang="zh-CN" altLang="en-US" sz="2800" b="1" dirty="0">
              <a:solidFill>
                <a:schemeClr val="bg1"/>
              </a:solidFill>
              <a:latin typeface="幼圆" panose="02010509060101010101" pitchFamily="49" charset="-122"/>
              <a:ea typeface="幼圆" panose="02010509060101010101" pitchFamily="49" charset="-122"/>
            </a:endParaRPr>
          </a:p>
        </p:txBody>
      </p:sp>
      <p:pic>
        <p:nvPicPr>
          <p:cNvPr id="24" name="图片 2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7468" y="1316459"/>
            <a:ext cx="3601437" cy="2010642"/>
          </a:xfrm>
          <a:prstGeom prst="rect">
            <a:avLst/>
          </a:prstGeom>
        </p:spPr>
      </p:pic>
      <p:pic>
        <p:nvPicPr>
          <p:cNvPr id="2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09808" y="4090989"/>
            <a:ext cx="3600000" cy="2030372"/>
          </a:xfrm>
          <a:prstGeom prst="rect">
            <a:avLst/>
          </a:prstGeom>
          <a:noFill/>
          <a:ln w="9525">
            <a:noFill/>
            <a:miter lim="800000"/>
            <a:headEnd/>
            <a:tailEnd/>
          </a:ln>
          <a:effectLst/>
        </p:spPr>
      </p:pic>
      <p:grpSp>
        <p:nvGrpSpPr>
          <p:cNvPr id="28" name="组合 27"/>
          <p:cNvGrpSpPr/>
          <p:nvPr/>
        </p:nvGrpSpPr>
        <p:grpSpPr>
          <a:xfrm>
            <a:off x="8688678" y="685800"/>
            <a:ext cx="1876425" cy="3190875"/>
            <a:chOff x="9248775" y="685800"/>
            <a:chExt cx="1876425" cy="3190875"/>
          </a:xfrm>
        </p:grpSpPr>
        <p:sp>
          <p:nvSpPr>
            <p:cNvPr id="2" name="圆角矩形 1"/>
            <p:cNvSpPr/>
            <p:nvPr/>
          </p:nvSpPr>
          <p:spPr>
            <a:xfrm>
              <a:off x="9248775" y="685800"/>
              <a:ext cx="1876425" cy="3190875"/>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p:nvSpPr>
          <p:spPr>
            <a:xfrm>
              <a:off x="9363074" y="857250"/>
              <a:ext cx="1641368" cy="2724983"/>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0" name="图片 29"/>
            <p:cNvPicPr>
              <a:picLocks noChangeAspect="1"/>
            </p:cNvPicPr>
            <p:nvPr/>
          </p:nvPicPr>
          <p:blipFill rotWithShape="1">
            <a:blip r:embed="rId4" cstate="email">
              <a:extLst>
                <a:ext uri="{28A0092B-C50C-407E-A947-70E740481C1C}">
                  <a14:useLocalDpi xmlns:a14="http://schemas.microsoft.com/office/drawing/2010/main"/>
                </a:ext>
              </a:extLst>
            </a:blip>
            <a:srcRect t="-4213" b="-1"/>
            <a:stretch/>
          </p:blipFill>
          <p:spPr>
            <a:xfrm>
              <a:off x="9481674" y="941254"/>
              <a:ext cx="1410119" cy="2377101"/>
            </a:xfrm>
            <a:prstGeom prst="rect">
              <a:avLst/>
            </a:prstGeom>
          </p:spPr>
        </p:pic>
        <p:sp>
          <p:nvSpPr>
            <p:cNvPr id="3" name="椭圆 2"/>
            <p:cNvSpPr/>
            <p:nvPr/>
          </p:nvSpPr>
          <p:spPr>
            <a:xfrm>
              <a:off x="10085497" y="3616711"/>
              <a:ext cx="196522" cy="19652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grpSp>
      <p:pic>
        <p:nvPicPr>
          <p:cNvPr id="29" name="Picture 2" descr="http://photocdn.sohu.com/20151128/mp45046669_1448694528701_9.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688678" y="4177729"/>
            <a:ext cx="3413125" cy="2281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255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400" fill="hold"/>
                                        <p:tgtEl>
                                          <p:spTgt spid="20"/>
                                        </p:tgtEl>
                                        <p:attrNameLst>
                                          <p:attrName>ppt_w</p:attrName>
                                        </p:attrNameLst>
                                      </p:cBhvr>
                                      <p:tavLst>
                                        <p:tav tm="0">
                                          <p:val>
                                            <p:fltVal val="0"/>
                                          </p:val>
                                        </p:tav>
                                        <p:tav tm="100000">
                                          <p:val>
                                            <p:strVal val="#ppt_w"/>
                                          </p:val>
                                        </p:tav>
                                      </p:tavLst>
                                    </p:anim>
                                    <p:anim calcmode="lin" valueType="num">
                                      <p:cBhvr>
                                        <p:cTn id="8" dur="400" fill="hold"/>
                                        <p:tgtEl>
                                          <p:spTgt spid="20"/>
                                        </p:tgtEl>
                                        <p:attrNameLst>
                                          <p:attrName>ppt_h</p:attrName>
                                        </p:attrNameLst>
                                      </p:cBhvr>
                                      <p:tavLst>
                                        <p:tav tm="0">
                                          <p:val>
                                            <p:fltVal val="0"/>
                                          </p:val>
                                        </p:tav>
                                        <p:tav tm="100000">
                                          <p:val>
                                            <p:strVal val="#ppt_h"/>
                                          </p:val>
                                        </p:tav>
                                      </p:tavLst>
                                    </p:anim>
                                    <p:animEffect transition="in" filter="fade">
                                      <p:cBhvr>
                                        <p:cTn id="9" dur="400"/>
                                        <p:tgtEl>
                                          <p:spTgt spid="20"/>
                                        </p:tgtEl>
                                      </p:cBhvr>
                                    </p:animEffect>
                                    <p:anim calcmode="lin" valueType="num">
                                      <p:cBhvr>
                                        <p:cTn id="10" dur="400" fill="hold"/>
                                        <p:tgtEl>
                                          <p:spTgt spid="20"/>
                                        </p:tgtEl>
                                        <p:attrNameLst>
                                          <p:attrName>ppt_x</p:attrName>
                                        </p:attrNameLst>
                                      </p:cBhvr>
                                      <p:tavLst>
                                        <p:tav tm="0">
                                          <p:val>
                                            <p:fltVal val="0.5"/>
                                          </p:val>
                                        </p:tav>
                                        <p:tav tm="100000">
                                          <p:val>
                                            <p:strVal val="#ppt_x"/>
                                          </p:val>
                                        </p:tav>
                                      </p:tavLst>
                                    </p:anim>
                                    <p:anim calcmode="lin" valueType="num">
                                      <p:cBhvr>
                                        <p:cTn id="11" dur="400" fill="hold"/>
                                        <p:tgtEl>
                                          <p:spTgt spid="20"/>
                                        </p:tgtEl>
                                        <p:attrNameLst>
                                          <p:attrName>ppt_y</p:attrName>
                                        </p:attrNameLst>
                                      </p:cBhvr>
                                      <p:tavLst>
                                        <p:tav tm="0">
                                          <p:val>
                                            <p:fltVal val="0.5"/>
                                          </p:val>
                                        </p:tav>
                                        <p:tav tm="100000">
                                          <p:val>
                                            <p:strVal val="#ppt_y"/>
                                          </p:val>
                                        </p:tav>
                                      </p:tavLst>
                                    </p:anim>
                                  </p:childTnLst>
                                </p:cTn>
                              </p:par>
                              <p:par>
                                <p:cTn id="12" presetID="53" presetClass="entr" presetSubtype="528"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400" fill="hold"/>
                                        <p:tgtEl>
                                          <p:spTgt spid="11"/>
                                        </p:tgtEl>
                                        <p:attrNameLst>
                                          <p:attrName>ppt_w</p:attrName>
                                        </p:attrNameLst>
                                      </p:cBhvr>
                                      <p:tavLst>
                                        <p:tav tm="0">
                                          <p:val>
                                            <p:fltVal val="0"/>
                                          </p:val>
                                        </p:tav>
                                        <p:tav tm="100000">
                                          <p:val>
                                            <p:strVal val="#ppt_w"/>
                                          </p:val>
                                        </p:tav>
                                      </p:tavLst>
                                    </p:anim>
                                    <p:anim calcmode="lin" valueType="num">
                                      <p:cBhvr>
                                        <p:cTn id="15" dur="400" fill="hold"/>
                                        <p:tgtEl>
                                          <p:spTgt spid="11"/>
                                        </p:tgtEl>
                                        <p:attrNameLst>
                                          <p:attrName>ppt_h</p:attrName>
                                        </p:attrNameLst>
                                      </p:cBhvr>
                                      <p:tavLst>
                                        <p:tav tm="0">
                                          <p:val>
                                            <p:fltVal val="0"/>
                                          </p:val>
                                        </p:tav>
                                        <p:tav tm="100000">
                                          <p:val>
                                            <p:strVal val="#ppt_h"/>
                                          </p:val>
                                        </p:tav>
                                      </p:tavLst>
                                    </p:anim>
                                    <p:animEffect transition="in" filter="fade">
                                      <p:cBhvr>
                                        <p:cTn id="16" dur="400"/>
                                        <p:tgtEl>
                                          <p:spTgt spid="11"/>
                                        </p:tgtEl>
                                      </p:cBhvr>
                                    </p:animEffect>
                                    <p:anim calcmode="lin" valueType="num">
                                      <p:cBhvr>
                                        <p:cTn id="17" dur="400" fill="hold"/>
                                        <p:tgtEl>
                                          <p:spTgt spid="11"/>
                                        </p:tgtEl>
                                        <p:attrNameLst>
                                          <p:attrName>ppt_x</p:attrName>
                                        </p:attrNameLst>
                                      </p:cBhvr>
                                      <p:tavLst>
                                        <p:tav tm="0">
                                          <p:val>
                                            <p:fltVal val="0.5"/>
                                          </p:val>
                                        </p:tav>
                                        <p:tav tm="100000">
                                          <p:val>
                                            <p:strVal val="#ppt_x"/>
                                          </p:val>
                                        </p:tav>
                                      </p:tavLst>
                                    </p:anim>
                                    <p:anim calcmode="lin" valueType="num">
                                      <p:cBhvr>
                                        <p:cTn id="18" dur="400" fill="hold"/>
                                        <p:tgtEl>
                                          <p:spTgt spid="11"/>
                                        </p:tgtEl>
                                        <p:attrNameLst>
                                          <p:attrName>ppt_y</p:attrName>
                                        </p:attrNameLst>
                                      </p:cBhvr>
                                      <p:tavLst>
                                        <p:tav tm="0">
                                          <p:val>
                                            <p:fltVal val="0.5"/>
                                          </p:val>
                                        </p:tav>
                                        <p:tav tm="100000">
                                          <p:val>
                                            <p:strVal val="#ppt_y"/>
                                          </p:val>
                                        </p:tav>
                                      </p:tavLst>
                                    </p:anim>
                                  </p:childTnLst>
                                </p:cTn>
                              </p:par>
                              <p:par>
                                <p:cTn id="19" presetID="53" presetClass="entr" presetSubtype="528"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400" fill="hold"/>
                                        <p:tgtEl>
                                          <p:spTgt spid="12"/>
                                        </p:tgtEl>
                                        <p:attrNameLst>
                                          <p:attrName>ppt_w</p:attrName>
                                        </p:attrNameLst>
                                      </p:cBhvr>
                                      <p:tavLst>
                                        <p:tav tm="0">
                                          <p:val>
                                            <p:fltVal val="0"/>
                                          </p:val>
                                        </p:tav>
                                        <p:tav tm="100000">
                                          <p:val>
                                            <p:strVal val="#ppt_w"/>
                                          </p:val>
                                        </p:tav>
                                      </p:tavLst>
                                    </p:anim>
                                    <p:anim calcmode="lin" valueType="num">
                                      <p:cBhvr>
                                        <p:cTn id="22" dur="400" fill="hold"/>
                                        <p:tgtEl>
                                          <p:spTgt spid="12"/>
                                        </p:tgtEl>
                                        <p:attrNameLst>
                                          <p:attrName>ppt_h</p:attrName>
                                        </p:attrNameLst>
                                      </p:cBhvr>
                                      <p:tavLst>
                                        <p:tav tm="0">
                                          <p:val>
                                            <p:fltVal val="0"/>
                                          </p:val>
                                        </p:tav>
                                        <p:tav tm="100000">
                                          <p:val>
                                            <p:strVal val="#ppt_h"/>
                                          </p:val>
                                        </p:tav>
                                      </p:tavLst>
                                    </p:anim>
                                    <p:animEffect transition="in" filter="fade">
                                      <p:cBhvr>
                                        <p:cTn id="23" dur="400"/>
                                        <p:tgtEl>
                                          <p:spTgt spid="12"/>
                                        </p:tgtEl>
                                      </p:cBhvr>
                                    </p:animEffect>
                                    <p:anim calcmode="lin" valueType="num">
                                      <p:cBhvr>
                                        <p:cTn id="24" dur="400" fill="hold"/>
                                        <p:tgtEl>
                                          <p:spTgt spid="12"/>
                                        </p:tgtEl>
                                        <p:attrNameLst>
                                          <p:attrName>ppt_x</p:attrName>
                                        </p:attrNameLst>
                                      </p:cBhvr>
                                      <p:tavLst>
                                        <p:tav tm="0">
                                          <p:val>
                                            <p:fltVal val="0.5"/>
                                          </p:val>
                                        </p:tav>
                                        <p:tav tm="100000">
                                          <p:val>
                                            <p:strVal val="#ppt_x"/>
                                          </p:val>
                                        </p:tav>
                                      </p:tavLst>
                                    </p:anim>
                                    <p:anim calcmode="lin" valueType="num">
                                      <p:cBhvr>
                                        <p:cTn id="25" dur="400" fill="hold"/>
                                        <p:tgtEl>
                                          <p:spTgt spid="12"/>
                                        </p:tgtEl>
                                        <p:attrNameLst>
                                          <p:attrName>ppt_y</p:attrName>
                                        </p:attrNameLst>
                                      </p:cBhvr>
                                      <p:tavLst>
                                        <p:tav tm="0">
                                          <p:val>
                                            <p:fltVal val="0.5"/>
                                          </p:val>
                                        </p:tav>
                                        <p:tav tm="100000">
                                          <p:val>
                                            <p:strVal val="#ppt_y"/>
                                          </p:val>
                                        </p:tav>
                                      </p:tavLst>
                                    </p:anim>
                                  </p:childTnLst>
                                </p:cTn>
                              </p:par>
                              <p:par>
                                <p:cTn id="26" presetID="53" presetClass="entr" presetSubtype="528"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400" fill="hold"/>
                                        <p:tgtEl>
                                          <p:spTgt spid="16"/>
                                        </p:tgtEl>
                                        <p:attrNameLst>
                                          <p:attrName>ppt_w</p:attrName>
                                        </p:attrNameLst>
                                      </p:cBhvr>
                                      <p:tavLst>
                                        <p:tav tm="0">
                                          <p:val>
                                            <p:fltVal val="0"/>
                                          </p:val>
                                        </p:tav>
                                        <p:tav tm="100000">
                                          <p:val>
                                            <p:strVal val="#ppt_w"/>
                                          </p:val>
                                        </p:tav>
                                      </p:tavLst>
                                    </p:anim>
                                    <p:anim calcmode="lin" valueType="num">
                                      <p:cBhvr>
                                        <p:cTn id="29" dur="400" fill="hold"/>
                                        <p:tgtEl>
                                          <p:spTgt spid="16"/>
                                        </p:tgtEl>
                                        <p:attrNameLst>
                                          <p:attrName>ppt_h</p:attrName>
                                        </p:attrNameLst>
                                      </p:cBhvr>
                                      <p:tavLst>
                                        <p:tav tm="0">
                                          <p:val>
                                            <p:fltVal val="0"/>
                                          </p:val>
                                        </p:tav>
                                        <p:tav tm="100000">
                                          <p:val>
                                            <p:strVal val="#ppt_h"/>
                                          </p:val>
                                        </p:tav>
                                      </p:tavLst>
                                    </p:anim>
                                    <p:animEffect transition="in" filter="fade">
                                      <p:cBhvr>
                                        <p:cTn id="30" dur="400"/>
                                        <p:tgtEl>
                                          <p:spTgt spid="16"/>
                                        </p:tgtEl>
                                      </p:cBhvr>
                                    </p:animEffect>
                                    <p:anim calcmode="lin" valueType="num">
                                      <p:cBhvr>
                                        <p:cTn id="31" dur="400" fill="hold"/>
                                        <p:tgtEl>
                                          <p:spTgt spid="16"/>
                                        </p:tgtEl>
                                        <p:attrNameLst>
                                          <p:attrName>ppt_x</p:attrName>
                                        </p:attrNameLst>
                                      </p:cBhvr>
                                      <p:tavLst>
                                        <p:tav tm="0">
                                          <p:val>
                                            <p:fltVal val="0.5"/>
                                          </p:val>
                                        </p:tav>
                                        <p:tav tm="100000">
                                          <p:val>
                                            <p:strVal val="#ppt_x"/>
                                          </p:val>
                                        </p:tav>
                                      </p:tavLst>
                                    </p:anim>
                                    <p:anim calcmode="lin" valueType="num">
                                      <p:cBhvr>
                                        <p:cTn id="32" dur="400" fill="hold"/>
                                        <p:tgtEl>
                                          <p:spTgt spid="16"/>
                                        </p:tgtEl>
                                        <p:attrNameLst>
                                          <p:attrName>ppt_y</p:attrName>
                                        </p:attrNameLst>
                                      </p:cBhvr>
                                      <p:tavLst>
                                        <p:tav tm="0">
                                          <p:val>
                                            <p:fltVal val="0.5"/>
                                          </p:val>
                                        </p:tav>
                                        <p:tav tm="100000">
                                          <p:val>
                                            <p:strVal val="#ppt_y"/>
                                          </p:val>
                                        </p:tav>
                                      </p:tavLst>
                                    </p:anim>
                                  </p:childTnLst>
                                </p:cTn>
                              </p:par>
                            </p:childTnLst>
                          </p:cTn>
                        </p:par>
                        <p:par>
                          <p:cTn id="33" fill="hold">
                            <p:stCondLst>
                              <p:cond delay="400"/>
                            </p:stCondLst>
                            <p:childTnLst>
                              <p:par>
                                <p:cTn id="34" presetID="53" presetClass="entr" presetSubtype="528" fill="hold" grpId="0" nodeType="after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400" fill="hold"/>
                                        <p:tgtEl>
                                          <p:spTgt spid="21"/>
                                        </p:tgtEl>
                                        <p:attrNameLst>
                                          <p:attrName>ppt_w</p:attrName>
                                        </p:attrNameLst>
                                      </p:cBhvr>
                                      <p:tavLst>
                                        <p:tav tm="0">
                                          <p:val>
                                            <p:fltVal val="0"/>
                                          </p:val>
                                        </p:tav>
                                        <p:tav tm="100000">
                                          <p:val>
                                            <p:strVal val="#ppt_w"/>
                                          </p:val>
                                        </p:tav>
                                      </p:tavLst>
                                    </p:anim>
                                    <p:anim calcmode="lin" valueType="num">
                                      <p:cBhvr>
                                        <p:cTn id="37" dur="400" fill="hold"/>
                                        <p:tgtEl>
                                          <p:spTgt spid="21"/>
                                        </p:tgtEl>
                                        <p:attrNameLst>
                                          <p:attrName>ppt_h</p:attrName>
                                        </p:attrNameLst>
                                      </p:cBhvr>
                                      <p:tavLst>
                                        <p:tav tm="0">
                                          <p:val>
                                            <p:fltVal val="0"/>
                                          </p:val>
                                        </p:tav>
                                        <p:tav tm="100000">
                                          <p:val>
                                            <p:strVal val="#ppt_h"/>
                                          </p:val>
                                        </p:tav>
                                      </p:tavLst>
                                    </p:anim>
                                    <p:animEffect transition="in" filter="fade">
                                      <p:cBhvr>
                                        <p:cTn id="38" dur="400"/>
                                        <p:tgtEl>
                                          <p:spTgt spid="21"/>
                                        </p:tgtEl>
                                      </p:cBhvr>
                                    </p:animEffect>
                                    <p:anim calcmode="lin" valueType="num">
                                      <p:cBhvr>
                                        <p:cTn id="39" dur="400" fill="hold"/>
                                        <p:tgtEl>
                                          <p:spTgt spid="21"/>
                                        </p:tgtEl>
                                        <p:attrNameLst>
                                          <p:attrName>ppt_x</p:attrName>
                                        </p:attrNameLst>
                                      </p:cBhvr>
                                      <p:tavLst>
                                        <p:tav tm="0">
                                          <p:val>
                                            <p:fltVal val="0.5"/>
                                          </p:val>
                                        </p:tav>
                                        <p:tav tm="100000">
                                          <p:val>
                                            <p:strVal val="#ppt_x"/>
                                          </p:val>
                                        </p:tav>
                                      </p:tavLst>
                                    </p:anim>
                                    <p:anim calcmode="lin" valueType="num">
                                      <p:cBhvr>
                                        <p:cTn id="40" dur="400" fill="hold"/>
                                        <p:tgtEl>
                                          <p:spTgt spid="21"/>
                                        </p:tgtEl>
                                        <p:attrNameLst>
                                          <p:attrName>ppt_y</p:attrName>
                                        </p:attrNameLst>
                                      </p:cBhvr>
                                      <p:tavLst>
                                        <p:tav tm="0">
                                          <p:val>
                                            <p:fltVal val="0.5"/>
                                          </p:val>
                                        </p:tav>
                                        <p:tav tm="100000">
                                          <p:val>
                                            <p:strVal val="#ppt_y"/>
                                          </p:val>
                                        </p:tav>
                                      </p:tavLst>
                                    </p:anim>
                                  </p:childTnLst>
                                </p:cTn>
                              </p:par>
                              <p:par>
                                <p:cTn id="41" presetID="53" presetClass="entr" presetSubtype="528"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400" fill="hold"/>
                                        <p:tgtEl>
                                          <p:spTgt spid="10"/>
                                        </p:tgtEl>
                                        <p:attrNameLst>
                                          <p:attrName>ppt_w</p:attrName>
                                        </p:attrNameLst>
                                      </p:cBhvr>
                                      <p:tavLst>
                                        <p:tav tm="0">
                                          <p:val>
                                            <p:fltVal val="0"/>
                                          </p:val>
                                        </p:tav>
                                        <p:tav tm="100000">
                                          <p:val>
                                            <p:strVal val="#ppt_w"/>
                                          </p:val>
                                        </p:tav>
                                      </p:tavLst>
                                    </p:anim>
                                    <p:anim calcmode="lin" valueType="num">
                                      <p:cBhvr>
                                        <p:cTn id="44" dur="400" fill="hold"/>
                                        <p:tgtEl>
                                          <p:spTgt spid="10"/>
                                        </p:tgtEl>
                                        <p:attrNameLst>
                                          <p:attrName>ppt_h</p:attrName>
                                        </p:attrNameLst>
                                      </p:cBhvr>
                                      <p:tavLst>
                                        <p:tav tm="0">
                                          <p:val>
                                            <p:fltVal val="0"/>
                                          </p:val>
                                        </p:tav>
                                        <p:tav tm="100000">
                                          <p:val>
                                            <p:strVal val="#ppt_h"/>
                                          </p:val>
                                        </p:tav>
                                      </p:tavLst>
                                    </p:anim>
                                    <p:animEffect transition="in" filter="fade">
                                      <p:cBhvr>
                                        <p:cTn id="45" dur="400"/>
                                        <p:tgtEl>
                                          <p:spTgt spid="10"/>
                                        </p:tgtEl>
                                      </p:cBhvr>
                                    </p:animEffect>
                                    <p:anim calcmode="lin" valueType="num">
                                      <p:cBhvr>
                                        <p:cTn id="46" dur="400" fill="hold"/>
                                        <p:tgtEl>
                                          <p:spTgt spid="10"/>
                                        </p:tgtEl>
                                        <p:attrNameLst>
                                          <p:attrName>ppt_x</p:attrName>
                                        </p:attrNameLst>
                                      </p:cBhvr>
                                      <p:tavLst>
                                        <p:tav tm="0">
                                          <p:val>
                                            <p:fltVal val="0.5"/>
                                          </p:val>
                                        </p:tav>
                                        <p:tav tm="100000">
                                          <p:val>
                                            <p:strVal val="#ppt_x"/>
                                          </p:val>
                                        </p:tav>
                                      </p:tavLst>
                                    </p:anim>
                                    <p:anim calcmode="lin" valueType="num">
                                      <p:cBhvr>
                                        <p:cTn id="47" dur="400" fill="hold"/>
                                        <p:tgtEl>
                                          <p:spTgt spid="10"/>
                                        </p:tgtEl>
                                        <p:attrNameLst>
                                          <p:attrName>ppt_y</p:attrName>
                                        </p:attrNameLst>
                                      </p:cBhvr>
                                      <p:tavLst>
                                        <p:tav tm="0">
                                          <p:val>
                                            <p:fltVal val="0.5"/>
                                          </p:val>
                                        </p:tav>
                                        <p:tav tm="100000">
                                          <p:val>
                                            <p:strVal val="#ppt_y"/>
                                          </p:val>
                                        </p:tav>
                                      </p:tavLst>
                                    </p:anim>
                                  </p:childTnLst>
                                </p:cTn>
                              </p:par>
                              <p:par>
                                <p:cTn id="48" presetID="53" presetClass="entr" presetSubtype="528" fill="hold" grpId="0" nodeType="withEffect">
                                  <p:stCondLst>
                                    <p:cond delay="0"/>
                                  </p:stCondLst>
                                  <p:childTnLst>
                                    <p:set>
                                      <p:cBhvr>
                                        <p:cTn id="49" dur="1" fill="hold">
                                          <p:stCondLst>
                                            <p:cond delay="0"/>
                                          </p:stCondLst>
                                        </p:cTn>
                                        <p:tgtEl>
                                          <p:spTgt spid="13"/>
                                        </p:tgtEl>
                                        <p:attrNameLst>
                                          <p:attrName>style.visibility</p:attrName>
                                        </p:attrNameLst>
                                      </p:cBhvr>
                                      <p:to>
                                        <p:strVal val="visible"/>
                                      </p:to>
                                    </p:set>
                                    <p:anim calcmode="lin" valueType="num">
                                      <p:cBhvr>
                                        <p:cTn id="50" dur="400" fill="hold"/>
                                        <p:tgtEl>
                                          <p:spTgt spid="13"/>
                                        </p:tgtEl>
                                        <p:attrNameLst>
                                          <p:attrName>ppt_w</p:attrName>
                                        </p:attrNameLst>
                                      </p:cBhvr>
                                      <p:tavLst>
                                        <p:tav tm="0">
                                          <p:val>
                                            <p:fltVal val="0"/>
                                          </p:val>
                                        </p:tav>
                                        <p:tav tm="100000">
                                          <p:val>
                                            <p:strVal val="#ppt_w"/>
                                          </p:val>
                                        </p:tav>
                                      </p:tavLst>
                                    </p:anim>
                                    <p:anim calcmode="lin" valueType="num">
                                      <p:cBhvr>
                                        <p:cTn id="51" dur="400" fill="hold"/>
                                        <p:tgtEl>
                                          <p:spTgt spid="13"/>
                                        </p:tgtEl>
                                        <p:attrNameLst>
                                          <p:attrName>ppt_h</p:attrName>
                                        </p:attrNameLst>
                                      </p:cBhvr>
                                      <p:tavLst>
                                        <p:tav tm="0">
                                          <p:val>
                                            <p:fltVal val="0"/>
                                          </p:val>
                                        </p:tav>
                                        <p:tav tm="100000">
                                          <p:val>
                                            <p:strVal val="#ppt_h"/>
                                          </p:val>
                                        </p:tav>
                                      </p:tavLst>
                                    </p:anim>
                                    <p:animEffect transition="in" filter="fade">
                                      <p:cBhvr>
                                        <p:cTn id="52" dur="400"/>
                                        <p:tgtEl>
                                          <p:spTgt spid="13"/>
                                        </p:tgtEl>
                                      </p:cBhvr>
                                    </p:animEffect>
                                    <p:anim calcmode="lin" valueType="num">
                                      <p:cBhvr>
                                        <p:cTn id="53" dur="400" fill="hold"/>
                                        <p:tgtEl>
                                          <p:spTgt spid="13"/>
                                        </p:tgtEl>
                                        <p:attrNameLst>
                                          <p:attrName>ppt_x</p:attrName>
                                        </p:attrNameLst>
                                      </p:cBhvr>
                                      <p:tavLst>
                                        <p:tav tm="0">
                                          <p:val>
                                            <p:fltVal val="0.5"/>
                                          </p:val>
                                        </p:tav>
                                        <p:tav tm="100000">
                                          <p:val>
                                            <p:strVal val="#ppt_x"/>
                                          </p:val>
                                        </p:tav>
                                      </p:tavLst>
                                    </p:anim>
                                    <p:anim calcmode="lin" valueType="num">
                                      <p:cBhvr>
                                        <p:cTn id="54" dur="400" fill="hold"/>
                                        <p:tgtEl>
                                          <p:spTgt spid="13"/>
                                        </p:tgtEl>
                                        <p:attrNameLst>
                                          <p:attrName>ppt_y</p:attrName>
                                        </p:attrNameLst>
                                      </p:cBhvr>
                                      <p:tavLst>
                                        <p:tav tm="0">
                                          <p:val>
                                            <p:fltVal val="0.5"/>
                                          </p:val>
                                        </p:tav>
                                        <p:tav tm="100000">
                                          <p:val>
                                            <p:strVal val="#ppt_y"/>
                                          </p:val>
                                        </p:tav>
                                      </p:tavLst>
                                    </p:anim>
                                  </p:childTnLst>
                                </p:cTn>
                              </p:par>
                              <p:par>
                                <p:cTn id="55" presetID="53" presetClass="entr" presetSubtype="528" fill="hold" grpId="0" nodeType="withEffect">
                                  <p:stCondLst>
                                    <p:cond delay="0"/>
                                  </p:stCondLst>
                                  <p:childTnLst>
                                    <p:set>
                                      <p:cBhvr>
                                        <p:cTn id="56" dur="1" fill="hold">
                                          <p:stCondLst>
                                            <p:cond delay="0"/>
                                          </p:stCondLst>
                                        </p:cTn>
                                        <p:tgtEl>
                                          <p:spTgt spid="17"/>
                                        </p:tgtEl>
                                        <p:attrNameLst>
                                          <p:attrName>style.visibility</p:attrName>
                                        </p:attrNameLst>
                                      </p:cBhvr>
                                      <p:to>
                                        <p:strVal val="visible"/>
                                      </p:to>
                                    </p:set>
                                    <p:anim calcmode="lin" valueType="num">
                                      <p:cBhvr>
                                        <p:cTn id="57" dur="400" fill="hold"/>
                                        <p:tgtEl>
                                          <p:spTgt spid="17"/>
                                        </p:tgtEl>
                                        <p:attrNameLst>
                                          <p:attrName>ppt_w</p:attrName>
                                        </p:attrNameLst>
                                      </p:cBhvr>
                                      <p:tavLst>
                                        <p:tav tm="0">
                                          <p:val>
                                            <p:fltVal val="0"/>
                                          </p:val>
                                        </p:tav>
                                        <p:tav tm="100000">
                                          <p:val>
                                            <p:strVal val="#ppt_w"/>
                                          </p:val>
                                        </p:tav>
                                      </p:tavLst>
                                    </p:anim>
                                    <p:anim calcmode="lin" valueType="num">
                                      <p:cBhvr>
                                        <p:cTn id="58" dur="400" fill="hold"/>
                                        <p:tgtEl>
                                          <p:spTgt spid="17"/>
                                        </p:tgtEl>
                                        <p:attrNameLst>
                                          <p:attrName>ppt_h</p:attrName>
                                        </p:attrNameLst>
                                      </p:cBhvr>
                                      <p:tavLst>
                                        <p:tav tm="0">
                                          <p:val>
                                            <p:fltVal val="0"/>
                                          </p:val>
                                        </p:tav>
                                        <p:tav tm="100000">
                                          <p:val>
                                            <p:strVal val="#ppt_h"/>
                                          </p:val>
                                        </p:tav>
                                      </p:tavLst>
                                    </p:anim>
                                    <p:animEffect transition="in" filter="fade">
                                      <p:cBhvr>
                                        <p:cTn id="59" dur="400"/>
                                        <p:tgtEl>
                                          <p:spTgt spid="17"/>
                                        </p:tgtEl>
                                      </p:cBhvr>
                                    </p:animEffect>
                                    <p:anim calcmode="lin" valueType="num">
                                      <p:cBhvr>
                                        <p:cTn id="60" dur="400" fill="hold"/>
                                        <p:tgtEl>
                                          <p:spTgt spid="17"/>
                                        </p:tgtEl>
                                        <p:attrNameLst>
                                          <p:attrName>ppt_x</p:attrName>
                                        </p:attrNameLst>
                                      </p:cBhvr>
                                      <p:tavLst>
                                        <p:tav tm="0">
                                          <p:val>
                                            <p:fltVal val="0.5"/>
                                          </p:val>
                                        </p:tav>
                                        <p:tav tm="100000">
                                          <p:val>
                                            <p:strVal val="#ppt_x"/>
                                          </p:val>
                                        </p:tav>
                                      </p:tavLst>
                                    </p:anim>
                                    <p:anim calcmode="lin" valueType="num">
                                      <p:cBhvr>
                                        <p:cTn id="61" dur="400" fill="hold"/>
                                        <p:tgtEl>
                                          <p:spTgt spid="17"/>
                                        </p:tgtEl>
                                        <p:attrNameLst>
                                          <p:attrName>ppt_y</p:attrName>
                                        </p:attrNameLst>
                                      </p:cBhvr>
                                      <p:tavLst>
                                        <p:tav tm="0">
                                          <p:val>
                                            <p:fltVal val="0.5"/>
                                          </p:val>
                                        </p:tav>
                                        <p:tav tm="100000">
                                          <p:val>
                                            <p:strVal val="#ppt_y"/>
                                          </p:val>
                                        </p:tav>
                                      </p:tavLst>
                                    </p:anim>
                                  </p:childTnLst>
                                </p:cTn>
                              </p:par>
                            </p:childTnLst>
                          </p:cTn>
                        </p:par>
                        <p:par>
                          <p:cTn id="62" fill="hold">
                            <p:stCondLst>
                              <p:cond delay="800"/>
                            </p:stCondLst>
                            <p:childTnLst>
                              <p:par>
                                <p:cTn id="63" presetID="53" presetClass="entr" presetSubtype="528" fill="hold" grpId="0" nodeType="afterEffect">
                                  <p:stCondLst>
                                    <p:cond delay="0"/>
                                  </p:stCondLst>
                                  <p:childTnLst>
                                    <p:set>
                                      <p:cBhvr>
                                        <p:cTn id="64" dur="1" fill="hold">
                                          <p:stCondLst>
                                            <p:cond delay="0"/>
                                          </p:stCondLst>
                                        </p:cTn>
                                        <p:tgtEl>
                                          <p:spTgt spid="22"/>
                                        </p:tgtEl>
                                        <p:attrNameLst>
                                          <p:attrName>style.visibility</p:attrName>
                                        </p:attrNameLst>
                                      </p:cBhvr>
                                      <p:to>
                                        <p:strVal val="visible"/>
                                      </p:to>
                                    </p:set>
                                    <p:anim calcmode="lin" valueType="num">
                                      <p:cBhvr>
                                        <p:cTn id="65" dur="400" fill="hold"/>
                                        <p:tgtEl>
                                          <p:spTgt spid="22"/>
                                        </p:tgtEl>
                                        <p:attrNameLst>
                                          <p:attrName>ppt_w</p:attrName>
                                        </p:attrNameLst>
                                      </p:cBhvr>
                                      <p:tavLst>
                                        <p:tav tm="0">
                                          <p:val>
                                            <p:fltVal val="0"/>
                                          </p:val>
                                        </p:tav>
                                        <p:tav tm="100000">
                                          <p:val>
                                            <p:strVal val="#ppt_w"/>
                                          </p:val>
                                        </p:tav>
                                      </p:tavLst>
                                    </p:anim>
                                    <p:anim calcmode="lin" valueType="num">
                                      <p:cBhvr>
                                        <p:cTn id="66" dur="400" fill="hold"/>
                                        <p:tgtEl>
                                          <p:spTgt spid="22"/>
                                        </p:tgtEl>
                                        <p:attrNameLst>
                                          <p:attrName>ppt_h</p:attrName>
                                        </p:attrNameLst>
                                      </p:cBhvr>
                                      <p:tavLst>
                                        <p:tav tm="0">
                                          <p:val>
                                            <p:fltVal val="0"/>
                                          </p:val>
                                        </p:tav>
                                        <p:tav tm="100000">
                                          <p:val>
                                            <p:strVal val="#ppt_h"/>
                                          </p:val>
                                        </p:tav>
                                      </p:tavLst>
                                    </p:anim>
                                    <p:animEffect transition="in" filter="fade">
                                      <p:cBhvr>
                                        <p:cTn id="67" dur="400"/>
                                        <p:tgtEl>
                                          <p:spTgt spid="22"/>
                                        </p:tgtEl>
                                      </p:cBhvr>
                                    </p:animEffect>
                                    <p:anim calcmode="lin" valueType="num">
                                      <p:cBhvr>
                                        <p:cTn id="68" dur="400" fill="hold"/>
                                        <p:tgtEl>
                                          <p:spTgt spid="22"/>
                                        </p:tgtEl>
                                        <p:attrNameLst>
                                          <p:attrName>ppt_x</p:attrName>
                                        </p:attrNameLst>
                                      </p:cBhvr>
                                      <p:tavLst>
                                        <p:tav tm="0">
                                          <p:val>
                                            <p:fltVal val="0.5"/>
                                          </p:val>
                                        </p:tav>
                                        <p:tav tm="100000">
                                          <p:val>
                                            <p:strVal val="#ppt_x"/>
                                          </p:val>
                                        </p:tav>
                                      </p:tavLst>
                                    </p:anim>
                                    <p:anim calcmode="lin" valueType="num">
                                      <p:cBhvr>
                                        <p:cTn id="69" dur="400" fill="hold"/>
                                        <p:tgtEl>
                                          <p:spTgt spid="22"/>
                                        </p:tgtEl>
                                        <p:attrNameLst>
                                          <p:attrName>ppt_y</p:attrName>
                                        </p:attrNameLst>
                                      </p:cBhvr>
                                      <p:tavLst>
                                        <p:tav tm="0">
                                          <p:val>
                                            <p:fltVal val="0.5"/>
                                          </p:val>
                                        </p:tav>
                                        <p:tav tm="100000">
                                          <p:val>
                                            <p:strVal val="#ppt_y"/>
                                          </p:val>
                                        </p:tav>
                                      </p:tavLst>
                                    </p:anim>
                                  </p:childTnLst>
                                </p:cTn>
                              </p:par>
                              <p:par>
                                <p:cTn id="70" presetID="53" presetClass="entr" presetSubtype="528" fill="hold" grpId="0" nodeType="withEffect">
                                  <p:stCondLst>
                                    <p:cond delay="0"/>
                                  </p:stCondLst>
                                  <p:childTnLst>
                                    <p:set>
                                      <p:cBhvr>
                                        <p:cTn id="71" dur="1" fill="hold">
                                          <p:stCondLst>
                                            <p:cond delay="0"/>
                                          </p:stCondLst>
                                        </p:cTn>
                                        <p:tgtEl>
                                          <p:spTgt spid="9"/>
                                        </p:tgtEl>
                                        <p:attrNameLst>
                                          <p:attrName>style.visibility</p:attrName>
                                        </p:attrNameLst>
                                      </p:cBhvr>
                                      <p:to>
                                        <p:strVal val="visible"/>
                                      </p:to>
                                    </p:set>
                                    <p:anim calcmode="lin" valueType="num">
                                      <p:cBhvr>
                                        <p:cTn id="72" dur="400" fill="hold"/>
                                        <p:tgtEl>
                                          <p:spTgt spid="9"/>
                                        </p:tgtEl>
                                        <p:attrNameLst>
                                          <p:attrName>ppt_w</p:attrName>
                                        </p:attrNameLst>
                                      </p:cBhvr>
                                      <p:tavLst>
                                        <p:tav tm="0">
                                          <p:val>
                                            <p:fltVal val="0"/>
                                          </p:val>
                                        </p:tav>
                                        <p:tav tm="100000">
                                          <p:val>
                                            <p:strVal val="#ppt_w"/>
                                          </p:val>
                                        </p:tav>
                                      </p:tavLst>
                                    </p:anim>
                                    <p:anim calcmode="lin" valueType="num">
                                      <p:cBhvr>
                                        <p:cTn id="73" dur="400" fill="hold"/>
                                        <p:tgtEl>
                                          <p:spTgt spid="9"/>
                                        </p:tgtEl>
                                        <p:attrNameLst>
                                          <p:attrName>ppt_h</p:attrName>
                                        </p:attrNameLst>
                                      </p:cBhvr>
                                      <p:tavLst>
                                        <p:tav tm="0">
                                          <p:val>
                                            <p:fltVal val="0"/>
                                          </p:val>
                                        </p:tav>
                                        <p:tav tm="100000">
                                          <p:val>
                                            <p:strVal val="#ppt_h"/>
                                          </p:val>
                                        </p:tav>
                                      </p:tavLst>
                                    </p:anim>
                                    <p:animEffect transition="in" filter="fade">
                                      <p:cBhvr>
                                        <p:cTn id="74" dur="400"/>
                                        <p:tgtEl>
                                          <p:spTgt spid="9"/>
                                        </p:tgtEl>
                                      </p:cBhvr>
                                    </p:animEffect>
                                    <p:anim calcmode="lin" valueType="num">
                                      <p:cBhvr>
                                        <p:cTn id="75" dur="400" fill="hold"/>
                                        <p:tgtEl>
                                          <p:spTgt spid="9"/>
                                        </p:tgtEl>
                                        <p:attrNameLst>
                                          <p:attrName>ppt_x</p:attrName>
                                        </p:attrNameLst>
                                      </p:cBhvr>
                                      <p:tavLst>
                                        <p:tav tm="0">
                                          <p:val>
                                            <p:fltVal val="0.5"/>
                                          </p:val>
                                        </p:tav>
                                        <p:tav tm="100000">
                                          <p:val>
                                            <p:strVal val="#ppt_x"/>
                                          </p:val>
                                        </p:tav>
                                      </p:tavLst>
                                    </p:anim>
                                    <p:anim calcmode="lin" valueType="num">
                                      <p:cBhvr>
                                        <p:cTn id="76" dur="400" fill="hold"/>
                                        <p:tgtEl>
                                          <p:spTgt spid="9"/>
                                        </p:tgtEl>
                                        <p:attrNameLst>
                                          <p:attrName>ppt_y</p:attrName>
                                        </p:attrNameLst>
                                      </p:cBhvr>
                                      <p:tavLst>
                                        <p:tav tm="0">
                                          <p:val>
                                            <p:fltVal val="0.5"/>
                                          </p:val>
                                        </p:tav>
                                        <p:tav tm="100000">
                                          <p:val>
                                            <p:strVal val="#ppt_y"/>
                                          </p:val>
                                        </p:tav>
                                      </p:tavLst>
                                    </p:anim>
                                  </p:childTnLst>
                                </p:cTn>
                              </p:par>
                              <p:par>
                                <p:cTn id="77" presetID="53" presetClass="entr" presetSubtype="528" fill="hold" grpId="0" nodeType="withEffect">
                                  <p:stCondLst>
                                    <p:cond delay="0"/>
                                  </p:stCondLst>
                                  <p:childTnLst>
                                    <p:set>
                                      <p:cBhvr>
                                        <p:cTn id="78" dur="1" fill="hold">
                                          <p:stCondLst>
                                            <p:cond delay="0"/>
                                          </p:stCondLst>
                                        </p:cTn>
                                        <p:tgtEl>
                                          <p:spTgt spid="14"/>
                                        </p:tgtEl>
                                        <p:attrNameLst>
                                          <p:attrName>style.visibility</p:attrName>
                                        </p:attrNameLst>
                                      </p:cBhvr>
                                      <p:to>
                                        <p:strVal val="visible"/>
                                      </p:to>
                                    </p:set>
                                    <p:anim calcmode="lin" valueType="num">
                                      <p:cBhvr>
                                        <p:cTn id="79" dur="400" fill="hold"/>
                                        <p:tgtEl>
                                          <p:spTgt spid="14"/>
                                        </p:tgtEl>
                                        <p:attrNameLst>
                                          <p:attrName>ppt_w</p:attrName>
                                        </p:attrNameLst>
                                      </p:cBhvr>
                                      <p:tavLst>
                                        <p:tav tm="0">
                                          <p:val>
                                            <p:fltVal val="0"/>
                                          </p:val>
                                        </p:tav>
                                        <p:tav tm="100000">
                                          <p:val>
                                            <p:strVal val="#ppt_w"/>
                                          </p:val>
                                        </p:tav>
                                      </p:tavLst>
                                    </p:anim>
                                    <p:anim calcmode="lin" valueType="num">
                                      <p:cBhvr>
                                        <p:cTn id="80" dur="400" fill="hold"/>
                                        <p:tgtEl>
                                          <p:spTgt spid="14"/>
                                        </p:tgtEl>
                                        <p:attrNameLst>
                                          <p:attrName>ppt_h</p:attrName>
                                        </p:attrNameLst>
                                      </p:cBhvr>
                                      <p:tavLst>
                                        <p:tav tm="0">
                                          <p:val>
                                            <p:fltVal val="0"/>
                                          </p:val>
                                        </p:tav>
                                        <p:tav tm="100000">
                                          <p:val>
                                            <p:strVal val="#ppt_h"/>
                                          </p:val>
                                        </p:tav>
                                      </p:tavLst>
                                    </p:anim>
                                    <p:animEffect transition="in" filter="fade">
                                      <p:cBhvr>
                                        <p:cTn id="81" dur="400"/>
                                        <p:tgtEl>
                                          <p:spTgt spid="14"/>
                                        </p:tgtEl>
                                      </p:cBhvr>
                                    </p:animEffect>
                                    <p:anim calcmode="lin" valueType="num">
                                      <p:cBhvr>
                                        <p:cTn id="82" dur="400" fill="hold"/>
                                        <p:tgtEl>
                                          <p:spTgt spid="14"/>
                                        </p:tgtEl>
                                        <p:attrNameLst>
                                          <p:attrName>ppt_x</p:attrName>
                                        </p:attrNameLst>
                                      </p:cBhvr>
                                      <p:tavLst>
                                        <p:tav tm="0">
                                          <p:val>
                                            <p:fltVal val="0.5"/>
                                          </p:val>
                                        </p:tav>
                                        <p:tav tm="100000">
                                          <p:val>
                                            <p:strVal val="#ppt_x"/>
                                          </p:val>
                                        </p:tav>
                                      </p:tavLst>
                                    </p:anim>
                                    <p:anim calcmode="lin" valueType="num">
                                      <p:cBhvr>
                                        <p:cTn id="83" dur="400" fill="hold"/>
                                        <p:tgtEl>
                                          <p:spTgt spid="14"/>
                                        </p:tgtEl>
                                        <p:attrNameLst>
                                          <p:attrName>ppt_y</p:attrName>
                                        </p:attrNameLst>
                                      </p:cBhvr>
                                      <p:tavLst>
                                        <p:tav tm="0">
                                          <p:val>
                                            <p:fltVal val="0.5"/>
                                          </p:val>
                                        </p:tav>
                                        <p:tav tm="100000">
                                          <p:val>
                                            <p:strVal val="#ppt_y"/>
                                          </p:val>
                                        </p:tav>
                                      </p:tavLst>
                                    </p:anim>
                                  </p:childTnLst>
                                </p:cTn>
                              </p:par>
                              <p:par>
                                <p:cTn id="84" presetID="53" presetClass="entr" presetSubtype="528" fill="hold" grpId="0" nodeType="withEffect">
                                  <p:stCondLst>
                                    <p:cond delay="0"/>
                                  </p:stCondLst>
                                  <p:childTnLst>
                                    <p:set>
                                      <p:cBhvr>
                                        <p:cTn id="85" dur="1" fill="hold">
                                          <p:stCondLst>
                                            <p:cond delay="0"/>
                                          </p:stCondLst>
                                        </p:cTn>
                                        <p:tgtEl>
                                          <p:spTgt spid="18"/>
                                        </p:tgtEl>
                                        <p:attrNameLst>
                                          <p:attrName>style.visibility</p:attrName>
                                        </p:attrNameLst>
                                      </p:cBhvr>
                                      <p:to>
                                        <p:strVal val="visible"/>
                                      </p:to>
                                    </p:set>
                                    <p:anim calcmode="lin" valueType="num">
                                      <p:cBhvr>
                                        <p:cTn id="86" dur="400" fill="hold"/>
                                        <p:tgtEl>
                                          <p:spTgt spid="18"/>
                                        </p:tgtEl>
                                        <p:attrNameLst>
                                          <p:attrName>ppt_w</p:attrName>
                                        </p:attrNameLst>
                                      </p:cBhvr>
                                      <p:tavLst>
                                        <p:tav tm="0">
                                          <p:val>
                                            <p:fltVal val="0"/>
                                          </p:val>
                                        </p:tav>
                                        <p:tav tm="100000">
                                          <p:val>
                                            <p:strVal val="#ppt_w"/>
                                          </p:val>
                                        </p:tav>
                                      </p:tavLst>
                                    </p:anim>
                                    <p:anim calcmode="lin" valueType="num">
                                      <p:cBhvr>
                                        <p:cTn id="87" dur="400" fill="hold"/>
                                        <p:tgtEl>
                                          <p:spTgt spid="18"/>
                                        </p:tgtEl>
                                        <p:attrNameLst>
                                          <p:attrName>ppt_h</p:attrName>
                                        </p:attrNameLst>
                                      </p:cBhvr>
                                      <p:tavLst>
                                        <p:tav tm="0">
                                          <p:val>
                                            <p:fltVal val="0"/>
                                          </p:val>
                                        </p:tav>
                                        <p:tav tm="100000">
                                          <p:val>
                                            <p:strVal val="#ppt_h"/>
                                          </p:val>
                                        </p:tav>
                                      </p:tavLst>
                                    </p:anim>
                                    <p:animEffect transition="in" filter="fade">
                                      <p:cBhvr>
                                        <p:cTn id="88" dur="400"/>
                                        <p:tgtEl>
                                          <p:spTgt spid="18"/>
                                        </p:tgtEl>
                                      </p:cBhvr>
                                    </p:animEffect>
                                    <p:anim calcmode="lin" valueType="num">
                                      <p:cBhvr>
                                        <p:cTn id="89" dur="400" fill="hold"/>
                                        <p:tgtEl>
                                          <p:spTgt spid="18"/>
                                        </p:tgtEl>
                                        <p:attrNameLst>
                                          <p:attrName>ppt_x</p:attrName>
                                        </p:attrNameLst>
                                      </p:cBhvr>
                                      <p:tavLst>
                                        <p:tav tm="0">
                                          <p:val>
                                            <p:fltVal val="0.5"/>
                                          </p:val>
                                        </p:tav>
                                        <p:tav tm="100000">
                                          <p:val>
                                            <p:strVal val="#ppt_x"/>
                                          </p:val>
                                        </p:tav>
                                      </p:tavLst>
                                    </p:anim>
                                    <p:anim calcmode="lin" valueType="num">
                                      <p:cBhvr>
                                        <p:cTn id="90" dur="400" fill="hold"/>
                                        <p:tgtEl>
                                          <p:spTgt spid="18"/>
                                        </p:tgtEl>
                                        <p:attrNameLst>
                                          <p:attrName>ppt_y</p:attrName>
                                        </p:attrNameLst>
                                      </p:cBhvr>
                                      <p:tavLst>
                                        <p:tav tm="0">
                                          <p:val>
                                            <p:fltVal val="0.5"/>
                                          </p:val>
                                        </p:tav>
                                        <p:tav tm="100000">
                                          <p:val>
                                            <p:strVal val="#ppt_y"/>
                                          </p:val>
                                        </p:tav>
                                      </p:tavLst>
                                    </p:anim>
                                  </p:childTnLst>
                                </p:cTn>
                              </p:par>
                            </p:childTnLst>
                          </p:cTn>
                        </p:par>
                        <p:par>
                          <p:cTn id="91" fill="hold">
                            <p:stCondLst>
                              <p:cond delay="1200"/>
                            </p:stCondLst>
                            <p:childTnLst>
                              <p:par>
                                <p:cTn id="92" presetID="53" presetClass="entr" presetSubtype="528" fill="hold" grpId="0" nodeType="afterEffect">
                                  <p:stCondLst>
                                    <p:cond delay="0"/>
                                  </p:stCondLst>
                                  <p:childTnLst>
                                    <p:set>
                                      <p:cBhvr>
                                        <p:cTn id="93" dur="1" fill="hold">
                                          <p:stCondLst>
                                            <p:cond delay="0"/>
                                          </p:stCondLst>
                                        </p:cTn>
                                        <p:tgtEl>
                                          <p:spTgt spid="23"/>
                                        </p:tgtEl>
                                        <p:attrNameLst>
                                          <p:attrName>style.visibility</p:attrName>
                                        </p:attrNameLst>
                                      </p:cBhvr>
                                      <p:to>
                                        <p:strVal val="visible"/>
                                      </p:to>
                                    </p:set>
                                    <p:anim calcmode="lin" valueType="num">
                                      <p:cBhvr>
                                        <p:cTn id="94" dur="400" fill="hold"/>
                                        <p:tgtEl>
                                          <p:spTgt spid="23"/>
                                        </p:tgtEl>
                                        <p:attrNameLst>
                                          <p:attrName>ppt_w</p:attrName>
                                        </p:attrNameLst>
                                      </p:cBhvr>
                                      <p:tavLst>
                                        <p:tav tm="0">
                                          <p:val>
                                            <p:fltVal val="0"/>
                                          </p:val>
                                        </p:tav>
                                        <p:tav tm="100000">
                                          <p:val>
                                            <p:strVal val="#ppt_w"/>
                                          </p:val>
                                        </p:tav>
                                      </p:tavLst>
                                    </p:anim>
                                    <p:anim calcmode="lin" valueType="num">
                                      <p:cBhvr>
                                        <p:cTn id="95" dur="400" fill="hold"/>
                                        <p:tgtEl>
                                          <p:spTgt spid="23"/>
                                        </p:tgtEl>
                                        <p:attrNameLst>
                                          <p:attrName>ppt_h</p:attrName>
                                        </p:attrNameLst>
                                      </p:cBhvr>
                                      <p:tavLst>
                                        <p:tav tm="0">
                                          <p:val>
                                            <p:fltVal val="0"/>
                                          </p:val>
                                        </p:tav>
                                        <p:tav tm="100000">
                                          <p:val>
                                            <p:strVal val="#ppt_h"/>
                                          </p:val>
                                        </p:tav>
                                      </p:tavLst>
                                    </p:anim>
                                    <p:animEffect transition="in" filter="fade">
                                      <p:cBhvr>
                                        <p:cTn id="96" dur="400"/>
                                        <p:tgtEl>
                                          <p:spTgt spid="23"/>
                                        </p:tgtEl>
                                      </p:cBhvr>
                                    </p:animEffect>
                                    <p:anim calcmode="lin" valueType="num">
                                      <p:cBhvr>
                                        <p:cTn id="97" dur="400" fill="hold"/>
                                        <p:tgtEl>
                                          <p:spTgt spid="23"/>
                                        </p:tgtEl>
                                        <p:attrNameLst>
                                          <p:attrName>ppt_x</p:attrName>
                                        </p:attrNameLst>
                                      </p:cBhvr>
                                      <p:tavLst>
                                        <p:tav tm="0">
                                          <p:val>
                                            <p:fltVal val="0.5"/>
                                          </p:val>
                                        </p:tav>
                                        <p:tav tm="100000">
                                          <p:val>
                                            <p:strVal val="#ppt_x"/>
                                          </p:val>
                                        </p:tav>
                                      </p:tavLst>
                                    </p:anim>
                                    <p:anim calcmode="lin" valueType="num">
                                      <p:cBhvr>
                                        <p:cTn id="98" dur="400" fill="hold"/>
                                        <p:tgtEl>
                                          <p:spTgt spid="23"/>
                                        </p:tgtEl>
                                        <p:attrNameLst>
                                          <p:attrName>ppt_y</p:attrName>
                                        </p:attrNameLst>
                                      </p:cBhvr>
                                      <p:tavLst>
                                        <p:tav tm="0">
                                          <p:val>
                                            <p:fltVal val="0.5"/>
                                          </p:val>
                                        </p:tav>
                                        <p:tav tm="100000">
                                          <p:val>
                                            <p:strVal val="#ppt_y"/>
                                          </p:val>
                                        </p:tav>
                                      </p:tavLst>
                                    </p:anim>
                                  </p:childTnLst>
                                </p:cTn>
                              </p:par>
                              <p:par>
                                <p:cTn id="99" presetID="53" presetClass="entr" presetSubtype="528" fill="hold" grpId="0" nodeType="withEffect">
                                  <p:stCondLst>
                                    <p:cond delay="0"/>
                                  </p:stCondLst>
                                  <p:childTnLst>
                                    <p:set>
                                      <p:cBhvr>
                                        <p:cTn id="100" dur="1" fill="hold">
                                          <p:stCondLst>
                                            <p:cond delay="0"/>
                                          </p:stCondLst>
                                        </p:cTn>
                                        <p:tgtEl>
                                          <p:spTgt spid="8"/>
                                        </p:tgtEl>
                                        <p:attrNameLst>
                                          <p:attrName>style.visibility</p:attrName>
                                        </p:attrNameLst>
                                      </p:cBhvr>
                                      <p:to>
                                        <p:strVal val="visible"/>
                                      </p:to>
                                    </p:set>
                                    <p:anim calcmode="lin" valueType="num">
                                      <p:cBhvr>
                                        <p:cTn id="101" dur="400" fill="hold"/>
                                        <p:tgtEl>
                                          <p:spTgt spid="8"/>
                                        </p:tgtEl>
                                        <p:attrNameLst>
                                          <p:attrName>ppt_w</p:attrName>
                                        </p:attrNameLst>
                                      </p:cBhvr>
                                      <p:tavLst>
                                        <p:tav tm="0">
                                          <p:val>
                                            <p:fltVal val="0"/>
                                          </p:val>
                                        </p:tav>
                                        <p:tav tm="100000">
                                          <p:val>
                                            <p:strVal val="#ppt_w"/>
                                          </p:val>
                                        </p:tav>
                                      </p:tavLst>
                                    </p:anim>
                                    <p:anim calcmode="lin" valueType="num">
                                      <p:cBhvr>
                                        <p:cTn id="102" dur="400" fill="hold"/>
                                        <p:tgtEl>
                                          <p:spTgt spid="8"/>
                                        </p:tgtEl>
                                        <p:attrNameLst>
                                          <p:attrName>ppt_h</p:attrName>
                                        </p:attrNameLst>
                                      </p:cBhvr>
                                      <p:tavLst>
                                        <p:tav tm="0">
                                          <p:val>
                                            <p:fltVal val="0"/>
                                          </p:val>
                                        </p:tav>
                                        <p:tav tm="100000">
                                          <p:val>
                                            <p:strVal val="#ppt_h"/>
                                          </p:val>
                                        </p:tav>
                                      </p:tavLst>
                                    </p:anim>
                                    <p:animEffect transition="in" filter="fade">
                                      <p:cBhvr>
                                        <p:cTn id="103" dur="400"/>
                                        <p:tgtEl>
                                          <p:spTgt spid="8"/>
                                        </p:tgtEl>
                                      </p:cBhvr>
                                    </p:animEffect>
                                    <p:anim calcmode="lin" valueType="num">
                                      <p:cBhvr>
                                        <p:cTn id="104" dur="400" fill="hold"/>
                                        <p:tgtEl>
                                          <p:spTgt spid="8"/>
                                        </p:tgtEl>
                                        <p:attrNameLst>
                                          <p:attrName>ppt_x</p:attrName>
                                        </p:attrNameLst>
                                      </p:cBhvr>
                                      <p:tavLst>
                                        <p:tav tm="0">
                                          <p:val>
                                            <p:fltVal val="0.5"/>
                                          </p:val>
                                        </p:tav>
                                        <p:tav tm="100000">
                                          <p:val>
                                            <p:strVal val="#ppt_x"/>
                                          </p:val>
                                        </p:tav>
                                      </p:tavLst>
                                    </p:anim>
                                    <p:anim calcmode="lin" valueType="num">
                                      <p:cBhvr>
                                        <p:cTn id="105" dur="400" fill="hold"/>
                                        <p:tgtEl>
                                          <p:spTgt spid="8"/>
                                        </p:tgtEl>
                                        <p:attrNameLst>
                                          <p:attrName>ppt_y</p:attrName>
                                        </p:attrNameLst>
                                      </p:cBhvr>
                                      <p:tavLst>
                                        <p:tav tm="0">
                                          <p:val>
                                            <p:fltVal val="0.5"/>
                                          </p:val>
                                        </p:tav>
                                        <p:tav tm="100000">
                                          <p:val>
                                            <p:strVal val="#ppt_y"/>
                                          </p:val>
                                        </p:tav>
                                      </p:tavLst>
                                    </p:anim>
                                  </p:childTnLst>
                                </p:cTn>
                              </p:par>
                              <p:par>
                                <p:cTn id="106" presetID="53" presetClass="entr" presetSubtype="528" fill="hold" grpId="0" nodeType="withEffect">
                                  <p:stCondLst>
                                    <p:cond delay="0"/>
                                  </p:stCondLst>
                                  <p:childTnLst>
                                    <p:set>
                                      <p:cBhvr>
                                        <p:cTn id="107" dur="1" fill="hold">
                                          <p:stCondLst>
                                            <p:cond delay="0"/>
                                          </p:stCondLst>
                                        </p:cTn>
                                        <p:tgtEl>
                                          <p:spTgt spid="15"/>
                                        </p:tgtEl>
                                        <p:attrNameLst>
                                          <p:attrName>style.visibility</p:attrName>
                                        </p:attrNameLst>
                                      </p:cBhvr>
                                      <p:to>
                                        <p:strVal val="visible"/>
                                      </p:to>
                                    </p:set>
                                    <p:anim calcmode="lin" valueType="num">
                                      <p:cBhvr>
                                        <p:cTn id="108" dur="400" fill="hold"/>
                                        <p:tgtEl>
                                          <p:spTgt spid="15"/>
                                        </p:tgtEl>
                                        <p:attrNameLst>
                                          <p:attrName>ppt_w</p:attrName>
                                        </p:attrNameLst>
                                      </p:cBhvr>
                                      <p:tavLst>
                                        <p:tav tm="0">
                                          <p:val>
                                            <p:fltVal val="0"/>
                                          </p:val>
                                        </p:tav>
                                        <p:tav tm="100000">
                                          <p:val>
                                            <p:strVal val="#ppt_w"/>
                                          </p:val>
                                        </p:tav>
                                      </p:tavLst>
                                    </p:anim>
                                    <p:anim calcmode="lin" valueType="num">
                                      <p:cBhvr>
                                        <p:cTn id="109" dur="400" fill="hold"/>
                                        <p:tgtEl>
                                          <p:spTgt spid="15"/>
                                        </p:tgtEl>
                                        <p:attrNameLst>
                                          <p:attrName>ppt_h</p:attrName>
                                        </p:attrNameLst>
                                      </p:cBhvr>
                                      <p:tavLst>
                                        <p:tav tm="0">
                                          <p:val>
                                            <p:fltVal val="0"/>
                                          </p:val>
                                        </p:tav>
                                        <p:tav tm="100000">
                                          <p:val>
                                            <p:strVal val="#ppt_h"/>
                                          </p:val>
                                        </p:tav>
                                      </p:tavLst>
                                    </p:anim>
                                    <p:animEffect transition="in" filter="fade">
                                      <p:cBhvr>
                                        <p:cTn id="110" dur="400"/>
                                        <p:tgtEl>
                                          <p:spTgt spid="15"/>
                                        </p:tgtEl>
                                      </p:cBhvr>
                                    </p:animEffect>
                                    <p:anim calcmode="lin" valueType="num">
                                      <p:cBhvr>
                                        <p:cTn id="111" dur="400" fill="hold"/>
                                        <p:tgtEl>
                                          <p:spTgt spid="15"/>
                                        </p:tgtEl>
                                        <p:attrNameLst>
                                          <p:attrName>ppt_x</p:attrName>
                                        </p:attrNameLst>
                                      </p:cBhvr>
                                      <p:tavLst>
                                        <p:tav tm="0">
                                          <p:val>
                                            <p:fltVal val="0.5"/>
                                          </p:val>
                                        </p:tav>
                                        <p:tav tm="100000">
                                          <p:val>
                                            <p:strVal val="#ppt_x"/>
                                          </p:val>
                                        </p:tav>
                                      </p:tavLst>
                                    </p:anim>
                                    <p:anim calcmode="lin" valueType="num">
                                      <p:cBhvr>
                                        <p:cTn id="112" dur="400" fill="hold"/>
                                        <p:tgtEl>
                                          <p:spTgt spid="15"/>
                                        </p:tgtEl>
                                        <p:attrNameLst>
                                          <p:attrName>ppt_y</p:attrName>
                                        </p:attrNameLst>
                                      </p:cBhvr>
                                      <p:tavLst>
                                        <p:tav tm="0">
                                          <p:val>
                                            <p:fltVal val="0.5"/>
                                          </p:val>
                                        </p:tav>
                                        <p:tav tm="100000">
                                          <p:val>
                                            <p:strVal val="#ppt_y"/>
                                          </p:val>
                                        </p:tav>
                                      </p:tavLst>
                                    </p:anim>
                                  </p:childTnLst>
                                </p:cTn>
                              </p:par>
                              <p:par>
                                <p:cTn id="113" presetID="53" presetClass="entr" presetSubtype="528" fill="hold" grpId="0" nodeType="withEffect">
                                  <p:stCondLst>
                                    <p:cond delay="0"/>
                                  </p:stCondLst>
                                  <p:childTnLst>
                                    <p:set>
                                      <p:cBhvr>
                                        <p:cTn id="114" dur="1" fill="hold">
                                          <p:stCondLst>
                                            <p:cond delay="0"/>
                                          </p:stCondLst>
                                        </p:cTn>
                                        <p:tgtEl>
                                          <p:spTgt spid="19"/>
                                        </p:tgtEl>
                                        <p:attrNameLst>
                                          <p:attrName>style.visibility</p:attrName>
                                        </p:attrNameLst>
                                      </p:cBhvr>
                                      <p:to>
                                        <p:strVal val="visible"/>
                                      </p:to>
                                    </p:set>
                                    <p:anim calcmode="lin" valueType="num">
                                      <p:cBhvr>
                                        <p:cTn id="115" dur="400" fill="hold"/>
                                        <p:tgtEl>
                                          <p:spTgt spid="19"/>
                                        </p:tgtEl>
                                        <p:attrNameLst>
                                          <p:attrName>ppt_w</p:attrName>
                                        </p:attrNameLst>
                                      </p:cBhvr>
                                      <p:tavLst>
                                        <p:tav tm="0">
                                          <p:val>
                                            <p:fltVal val="0"/>
                                          </p:val>
                                        </p:tav>
                                        <p:tav tm="100000">
                                          <p:val>
                                            <p:strVal val="#ppt_w"/>
                                          </p:val>
                                        </p:tav>
                                      </p:tavLst>
                                    </p:anim>
                                    <p:anim calcmode="lin" valueType="num">
                                      <p:cBhvr>
                                        <p:cTn id="116" dur="400" fill="hold"/>
                                        <p:tgtEl>
                                          <p:spTgt spid="19"/>
                                        </p:tgtEl>
                                        <p:attrNameLst>
                                          <p:attrName>ppt_h</p:attrName>
                                        </p:attrNameLst>
                                      </p:cBhvr>
                                      <p:tavLst>
                                        <p:tav tm="0">
                                          <p:val>
                                            <p:fltVal val="0"/>
                                          </p:val>
                                        </p:tav>
                                        <p:tav tm="100000">
                                          <p:val>
                                            <p:strVal val="#ppt_h"/>
                                          </p:val>
                                        </p:tav>
                                      </p:tavLst>
                                    </p:anim>
                                    <p:animEffect transition="in" filter="fade">
                                      <p:cBhvr>
                                        <p:cTn id="117" dur="400"/>
                                        <p:tgtEl>
                                          <p:spTgt spid="19"/>
                                        </p:tgtEl>
                                      </p:cBhvr>
                                    </p:animEffect>
                                    <p:anim calcmode="lin" valueType="num">
                                      <p:cBhvr>
                                        <p:cTn id="118" dur="400" fill="hold"/>
                                        <p:tgtEl>
                                          <p:spTgt spid="19"/>
                                        </p:tgtEl>
                                        <p:attrNameLst>
                                          <p:attrName>ppt_x</p:attrName>
                                        </p:attrNameLst>
                                      </p:cBhvr>
                                      <p:tavLst>
                                        <p:tav tm="0">
                                          <p:val>
                                            <p:fltVal val="0.5"/>
                                          </p:val>
                                        </p:tav>
                                        <p:tav tm="100000">
                                          <p:val>
                                            <p:strVal val="#ppt_x"/>
                                          </p:val>
                                        </p:tav>
                                      </p:tavLst>
                                    </p:anim>
                                    <p:anim calcmode="lin" valueType="num">
                                      <p:cBhvr>
                                        <p:cTn id="119" dur="400" fill="hold"/>
                                        <p:tgtEl>
                                          <p:spTgt spid="19"/>
                                        </p:tgtEl>
                                        <p:attrNameLst>
                                          <p:attrName>ppt_y</p:attrName>
                                        </p:attrNameLst>
                                      </p:cBhvr>
                                      <p:tavLst>
                                        <p:tav tm="0">
                                          <p:val>
                                            <p:fltVal val="0.5"/>
                                          </p:val>
                                        </p:tav>
                                        <p:tav tm="100000">
                                          <p:val>
                                            <p:strVal val="#ppt_y"/>
                                          </p:val>
                                        </p:tav>
                                      </p:tavLst>
                                    </p:anim>
                                  </p:childTnLst>
                                </p:cTn>
                              </p:par>
                            </p:childTnLst>
                          </p:cTn>
                        </p:par>
                        <p:par>
                          <p:cTn id="120" fill="hold">
                            <p:stCondLst>
                              <p:cond delay="1600"/>
                            </p:stCondLst>
                            <p:childTnLst>
                              <p:par>
                                <p:cTn id="121" presetID="42" presetClass="entr" presetSubtype="0" fill="hold" nodeType="afterEffect">
                                  <p:stCondLst>
                                    <p:cond delay="0"/>
                                  </p:stCondLst>
                                  <p:childTnLst>
                                    <p:set>
                                      <p:cBhvr>
                                        <p:cTn id="122" dur="1" fill="hold">
                                          <p:stCondLst>
                                            <p:cond delay="0"/>
                                          </p:stCondLst>
                                        </p:cTn>
                                        <p:tgtEl>
                                          <p:spTgt spid="24"/>
                                        </p:tgtEl>
                                        <p:attrNameLst>
                                          <p:attrName>style.visibility</p:attrName>
                                        </p:attrNameLst>
                                      </p:cBhvr>
                                      <p:to>
                                        <p:strVal val="visible"/>
                                      </p:to>
                                    </p:set>
                                    <p:animEffect transition="in" filter="fade">
                                      <p:cBhvr>
                                        <p:cTn id="123" dur="500"/>
                                        <p:tgtEl>
                                          <p:spTgt spid="24"/>
                                        </p:tgtEl>
                                      </p:cBhvr>
                                    </p:animEffect>
                                    <p:anim calcmode="lin" valueType="num">
                                      <p:cBhvr>
                                        <p:cTn id="124" dur="500" fill="hold"/>
                                        <p:tgtEl>
                                          <p:spTgt spid="24"/>
                                        </p:tgtEl>
                                        <p:attrNameLst>
                                          <p:attrName>ppt_x</p:attrName>
                                        </p:attrNameLst>
                                      </p:cBhvr>
                                      <p:tavLst>
                                        <p:tav tm="0">
                                          <p:val>
                                            <p:strVal val="#ppt_x"/>
                                          </p:val>
                                        </p:tav>
                                        <p:tav tm="100000">
                                          <p:val>
                                            <p:strVal val="#ppt_x"/>
                                          </p:val>
                                        </p:tav>
                                      </p:tavLst>
                                    </p:anim>
                                    <p:anim calcmode="lin" valueType="num">
                                      <p:cBhvr>
                                        <p:cTn id="125" dur="500" fill="hold"/>
                                        <p:tgtEl>
                                          <p:spTgt spid="24"/>
                                        </p:tgtEl>
                                        <p:attrNameLst>
                                          <p:attrName>ppt_y</p:attrName>
                                        </p:attrNameLst>
                                      </p:cBhvr>
                                      <p:tavLst>
                                        <p:tav tm="0">
                                          <p:val>
                                            <p:strVal val="#ppt_y+.1"/>
                                          </p:val>
                                        </p:tav>
                                        <p:tav tm="100000">
                                          <p:val>
                                            <p:strVal val="#ppt_y"/>
                                          </p:val>
                                        </p:tav>
                                      </p:tavLst>
                                    </p:anim>
                                  </p:childTnLst>
                                </p:cTn>
                              </p:par>
                            </p:childTnLst>
                          </p:cTn>
                        </p:par>
                        <p:par>
                          <p:cTn id="126" fill="hold">
                            <p:stCondLst>
                              <p:cond delay="2100"/>
                            </p:stCondLst>
                            <p:childTnLst>
                              <p:par>
                                <p:cTn id="127" presetID="42" presetClass="entr" presetSubtype="0" fill="hold" nodeType="afterEffect">
                                  <p:stCondLst>
                                    <p:cond delay="0"/>
                                  </p:stCondLst>
                                  <p:childTnLst>
                                    <p:set>
                                      <p:cBhvr>
                                        <p:cTn id="128" dur="1" fill="hold">
                                          <p:stCondLst>
                                            <p:cond delay="0"/>
                                          </p:stCondLst>
                                        </p:cTn>
                                        <p:tgtEl>
                                          <p:spTgt spid="28"/>
                                        </p:tgtEl>
                                        <p:attrNameLst>
                                          <p:attrName>style.visibility</p:attrName>
                                        </p:attrNameLst>
                                      </p:cBhvr>
                                      <p:to>
                                        <p:strVal val="visible"/>
                                      </p:to>
                                    </p:set>
                                    <p:animEffect transition="in" filter="fade">
                                      <p:cBhvr>
                                        <p:cTn id="129" dur="500"/>
                                        <p:tgtEl>
                                          <p:spTgt spid="28"/>
                                        </p:tgtEl>
                                      </p:cBhvr>
                                    </p:animEffect>
                                    <p:anim calcmode="lin" valueType="num">
                                      <p:cBhvr>
                                        <p:cTn id="130" dur="500" fill="hold"/>
                                        <p:tgtEl>
                                          <p:spTgt spid="28"/>
                                        </p:tgtEl>
                                        <p:attrNameLst>
                                          <p:attrName>ppt_x</p:attrName>
                                        </p:attrNameLst>
                                      </p:cBhvr>
                                      <p:tavLst>
                                        <p:tav tm="0">
                                          <p:val>
                                            <p:strVal val="#ppt_x"/>
                                          </p:val>
                                        </p:tav>
                                        <p:tav tm="100000">
                                          <p:val>
                                            <p:strVal val="#ppt_x"/>
                                          </p:val>
                                        </p:tav>
                                      </p:tavLst>
                                    </p:anim>
                                    <p:anim calcmode="lin" valueType="num">
                                      <p:cBhvr>
                                        <p:cTn id="131" dur="500" fill="hold"/>
                                        <p:tgtEl>
                                          <p:spTgt spid="28"/>
                                        </p:tgtEl>
                                        <p:attrNameLst>
                                          <p:attrName>ppt_y</p:attrName>
                                        </p:attrNameLst>
                                      </p:cBhvr>
                                      <p:tavLst>
                                        <p:tav tm="0">
                                          <p:val>
                                            <p:strVal val="#ppt_y+.1"/>
                                          </p:val>
                                        </p:tav>
                                        <p:tav tm="100000">
                                          <p:val>
                                            <p:strVal val="#ppt_y"/>
                                          </p:val>
                                        </p:tav>
                                      </p:tavLst>
                                    </p:anim>
                                  </p:childTnLst>
                                </p:cTn>
                              </p:par>
                            </p:childTnLst>
                          </p:cTn>
                        </p:par>
                        <p:par>
                          <p:cTn id="132" fill="hold">
                            <p:stCondLst>
                              <p:cond delay="2600"/>
                            </p:stCondLst>
                            <p:childTnLst>
                              <p:par>
                                <p:cTn id="133" presetID="42" presetClass="entr" presetSubtype="0" fill="hold" nodeType="afterEffect">
                                  <p:stCondLst>
                                    <p:cond delay="0"/>
                                  </p:stCondLst>
                                  <p:childTnLst>
                                    <p:set>
                                      <p:cBhvr>
                                        <p:cTn id="134" dur="1" fill="hold">
                                          <p:stCondLst>
                                            <p:cond delay="0"/>
                                          </p:stCondLst>
                                        </p:cTn>
                                        <p:tgtEl>
                                          <p:spTgt spid="26"/>
                                        </p:tgtEl>
                                        <p:attrNameLst>
                                          <p:attrName>style.visibility</p:attrName>
                                        </p:attrNameLst>
                                      </p:cBhvr>
                                      <p:to>
                                        <p:strVal val="visible"/>
                                      </p:to>
                                    </p:set>
                                    <p:animEffect transition="in" filter="fade">
                                      <p:cBhvr>
                                        <p:cTn id="135" dur="500"/>
                                        <p:tgtEl>
                                          <p:spTgt spid="26"/>
                                        </p:tgtEl>
                                      </p:cBhvr>
                                    </p:animEffect>
                                    <p:anim calcmode="lin" valueType="num">
                                      <p:cBhvr>
                                        <p:cTn id="136" dur="500" fill="hold"/>
                                        <p:tgtEl>
                                          <p:spTgt spid="26"/>
                                        </p:tgtEl>
                                        <p:attrNameLst>
                                          <p:attrName>ppt_x</p:attrName>
                                        </p:attrNameLst>
                                      </p:cBhvr>
                                      <p:tavLst>
                                        <p:tav tm="0">
                                          <p:val>
                                            <p:strVal val="#ppt_x"/>
                                          </p:val>
                                        </p:tav>
                                        <p:tav tm="100000">
                                          <p:val>
                                            <p:strVal val="#ppt_x"/>
                                          </p:val>
                                        </p:tav>
                                      </p:tavLst>
                                    </p:anim>
                                    <p:anim calcmode="lin" valueType="num">
                                      <p:cBhvr>
                                        <p:cTn id="137" dur="500" fill="hold"/>
                                        <p:tgtEl>
                                          <p:spTgt spid="26"/>
                                        </p:tgtEl>
                                        <p:attrNameLst>
                                          <p:attrName>ppt_y</p:attrName>
                                        </p:attrNameLst>
                                      </p:cBhvr>
                                      <p:tavLst>
                                        <p:tav tm="0">
                                          <p:val>
                                            <p:strVal val="#ppt_y+.1"/>
                                          </p:val>
                                        </p:tav>
                                        <p:tav tm="100000">
                                          <p:val>
                                            <p:strVal val="#ppt_y"/>
                                          </p:val>
                                        </p:tav>
                                      </p:tavLst>
                                    </p:anim>
                                  </p:childTnLst>
                                </p:cTn>
                              </p:par>
                            </p:childTnLst>
                          </p:cTn>
                        </p:par>
                        <p:par>
                          <p:cTn id="138" fill="hold">
                            <p:stCondLst>
                              <p:cond delay="3100"/>
                            </p:stCondLst>
                            <p:childTnLst>
                              <p:par>
                                <p:cTn id="139" presetID="42" presetClass="entr" presetSubtype="0" fill="hold" nodeType="afterEffect">
                                  <p:stCondLst>
                                    <p:cond delay="0"/>
                                  </p:stCondLst>
                                  <p:childTnLst>
                                    <p:set>
                                      <p:cBhvr>
                                        <p:cTn id="140" dur="1" fill="hold">
                                          <p:stCondLst>
                                            <p:cond delay="0"/>
                                          </p:stCondLst>
                                        </p:cTn>
                                        <p:tgtEl>
                                          <p:spTgt spid="29"/>
                                        </p:tgtEl>
                                        <p:attrNameLst>
                                          <p:attrName>style.visibility</p:attrName>
                                        </p:attrNameLst>
                                      </p:cBhvr>
                                      <p:to>
                                        <p:strVal val="visible"/>
                                      </p:to>
                                    </p:set>
                                    <p:animEffect transition="in" filter="fade">
                                      <p:cBhvr>
                                        <p:cTn id="141" dur="500"/>
                                        <p:tgtEl>
                                          <p:spTgt spid="29"/>
                                        </p:tgtEl>
                                      </p:cBhvr>
                                    </p:animEffect>
                                    <p:anim calcmode="lin" valueType="num">
                                      <p:cBhvr>
                                        <p:cTn id="142" dur="500" fill="hold"/>
                                        <p:tgtEl>
                                          <p:spTgt spid="29"/>
                                        </p:tgtEl>
                                        <p:attrNameLst>
                                          <p:attrName>ppt_x</p:attrName>
                                        </p:attrNameLst>
                                      </p:cBhvr>
                                      <p:tavLst>
                                        <p:tav tm="0">
                                          <p:val>
                                            <p:strVal val="#ppt_x"/>
                                          </p:val>
                                        </p:tav>
                                        <p:tav tm="100000">
                                          <p:val>
                                            <p:strVal val="#ppt_x"/>
                                          </p:val>
                                        </p:tav>
                                      </p:tavLst>
                                    </p:anim>
                                    <p:anim calcmode="lin" valueType="num">
                                      <p:cBhvr>
                                        <p:cTn id="143" dur="5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p:bldP spid="17" grpId="0"/>
      <p:bldP spid="18" grpId="0"/>
      <p:bldP spid="19" grpId="0"/>
      <p:bldP spid="20" grpId="0"/>
      <p:bldP spid="21" grpId="0"/>
      <p:bldP spid="22"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6"/>
          <p:cNvGrpSpPr/>
          <p:nvPr/>
        </p:nvGrpSpPr>
        <p:grpSpPr>
          <a:xfrm>
            <a:off x="0" y="400407"/>
            <a:ext cx="5536275" cy="584775"/>
            <a:chOff x="0" y="400407"/>
            <a:chExt cx="5536275" cy="584775"/>
          </a:xfrm>
        </p:grpSpPr>
        <p:sp>
          <p:nvSpPr>
            <p:cNvPr id="18" name="任意多边形 17"/>
            <p:cNvSpPr/>
            <p:nvPr/>
          </p:nvSpPr>
          <p:spPr>
            <a:xfrm>
              <a:off x="243569" y="521062"/>
              <a:ext cx="537482" cy="393337"/>
            </a:xfrm>
            <a:custGeom>
              <a:avLst/>
              <a:gdLst>
                <a:gd name="connsiteX0" fmla="*/ 0 w 640080"/>
                <a:gd name="connsiteY0" fmla="*/ 0 h 327660"/>
                <a:gd name="connsiteX1" fmla="*/ 472440 w 640080"/>
                <a:gd name="connsiteY1" fmla="*/ 0 h 327660"/>
                <a:gd name="connsiteX2" fmla="*/ 640080 w 640080"/>
                <a:gd name="connsiteY2" fmla="*/ 163830 h 327660"/>
                <a:gd name="connsiteX3" fmla="*/ 472440 w 640080"/>
                <a:gd name="connsiteY3" fmla="*/ 327660 h 327660"/>
                <a:gd name="connsiteX4" fmla="*/ 0 w 640080"/>
                <a:gd name="connsiteY4" fmla="*/ 327660 h 327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327660">
                  <a:moveTo>
                    <a:pt x="0" y="0"/>
                  </a:moveTo>
                  <a:lnTo>
                    <a:pt x="472440" y="0"/>
                  </a:lnTo>
                  <a:cubicBezTo>
                    <a:pt x="565025" y="0"/>
                    <a:pt x="640080" y="73349"/>
                    <a:pt x="640080" y="163830"/>
                  </a:cubicBezTo>
                  <a:cubicBezTo>
                    <a:pt x="640080" y="254311"/>
                    <a:pt x="565025" y="327660"/>
                    <a:pt x="472440" y="327660"/>
                  </a:cubicBezTo>
                  <a:lnTo>
                    <a:pt x="0" y="327660"/>
                  </a:lnTo>
                  <a:close/>
                </a:path>
              </a:pathLst>
            </a:cu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sp>
          <p:nvSpPr>
            <p:cNvPr id="19" name="Text Box 39"/>
            <p:cNvSpPr txBox="1">
              <a:spLocks noChangeArrowheads="1"/>
            </p:cNvSpPr>
            <p:nvPr/>
          </p:nvSpPr>
          <p:spPr bwMode="auto">
            <a:xfrm>
              <a:off x="829750" y="400407"/>
              <a:ext cx="47065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80604020202020204" charset="0"/>
                  <a:ea typeface="SimSun" charset="-122"/>
                </a:defRPr>
              </a:lvl1pPr>
              <a:lvl2pPr marL="742950" indent="-285750">
                <a:defRPr>
                  <a:solidFill>
                    <a:schemeClr val="tx1"/>
                  </a:solidFill>
                  <a:latin typeface="Arial" panose="02080604020202020204" charset="0"/>
                  <a:ea typeface="SimSun" charset="-122"/>
                </a:defRPr>
              </a:lvl2pPr>
              <a:lvl3pPr marL="1143000" indent="-228600">
                <a:defRPr>
                  <a:solidFill>
                    <a:schemeClr val="tx1"/>
                  </a:solidFill>
                  <a:latin typeface="Arial" panose="02080604020202020204" charset="0"/>
                  <a:ea typeface="SimSun" charset="-122"/>
                </a:defRPr>
              </a:lvl3pPr>
              <a:lvl4pPr marL="1600200" indent="-228600">
                <a:defRPr>
                  <a:solidFill>
                    <a:schemeClr val="tx1"/>
                  </a:solidFill>
                  <a:latin typeface="Arial" panose="02080604020202020204" charset="0"/>
                  <a:ea typeface="SimSun" charset="-122"/>
                </a:defRPr>
              </a:lvl4pPr>
              <a:lvl5pPr marL="2057400" indent="-228600">
                <a:defRPr>
                  <a:solidFill>
                    <a:schemeClr val="tx1"/>
                  </a:solidFill>
                  <a:latin typeface="Arial" panose="02080604020202020204" charset="0"/>
                  <a:ea typeface="SimSun" charset="-122"/>
                </a:defRPr>
              </a:lvl5pPr>
              <a:lvl6pPr marL="2514600" indent="-228600" fontAlgn="base">
                <a:spcBef>
                  <a:spcPct val="0"/>
                </a:spcBef>
                <a:spcAft>
                  <a:spcPct val="0"/>
                </a:spcAft>
                <a:defRPr>
                  <a:solidFill>
                    <a:schemeClr val="tx1"/>
                  </a:solidFill>
                  <a:latin typeface="Arial" panose="02080604020202020204" charset="0"/>
                  <a:ea typeface="SimSun" charset="-122"/>
                </a:defRPr>
              </a:lvl6pPr>
              <a:lvl7pPr marL="2971800" indent="-228600" fontAlgn="base">
                <a:spcBef>
                  <a:spcPct val="0"/>
                </a:spcBef>
                <a:spcAft>
                  <a:spcPct val="0"/>
                </a:spcAft>
                <a:defRPr>
                  <a:solidFill>
                    <a:schemeClr val="tx1"/>
                  </a:solidFill>
                  <a:latin typeface="Arial" panose="02080604020202020204" charset="0"/>
                  <a:ea typeface="SimSun" charset="-122"/>
                </a:defRPr>
              </a:lvl7pPr>
              <a:lvl8pPr marL="3429000" indent="-228600" fontAlgn="base">
                <a:spcBef>
                  <a:spcPct val="0"/>
                </a:spcBef>
                <a:spcAft>
                  <a:spcPct val="0"/>
                </a:spcAft>
                <a:defRPr>
                  <a:solidFill>
                    <a:schemeClr val="tx1"/>
                  </a:solidFill>
                  <a:latin typeface="Arial" panose="02080604020202020204" charset="0"/>
                  <a:ea typeface="SimSun" charset="-122"/>
                </a:defRPr>
              </a:lvl8pPr>
              <a:lvl9pPr marL="3886200" indent="-228600" fontAlgn="base">
                <a:spcBef>
                  <a:spcPct val="0"/>
                </a:spcBef>
                <a:spcAft>
                  <a:spcPct val="0"/>
                </a:spcAft>
                <a:defRPr>
                  <a:solidFill>
                    <a:schemeClr val="tx1"/>
                  </a:solidFill>
                  <a:latin typeface="Arial" panose="02080604020202020204" charset="0"/>
                  <a:ea typeface="SimSun" charset="-122"/>
                </a:defRPr>
              </a:lvl9pPr>
            </a:lstStyle>
            <a:p>
              <a:pPr>
                <a:spcBef>
                  <a:spcPct val="0"/>
                </a:spcBef>
                <a:defRPr/>
              </a:pPr>
              <a:r>
                <a:rPr lang="zh-CN" altLang="en-US" sz="3200" b="1" dirty="0">
                  <a:solidFill>
                    <a:srgbClr val="8E6D48"/>
                  </a:solidFill>
                  <a:latin typeface="幼圆" panose="02010509060101010101" pitchFamily="49" charset="-122"/>
                  <a:ea typeface="幼圆" panose="02010509060101010101" pitchFamily="49" charset="-122"/>
                </a:rPr>
                <a:t>图像解析与</a:t>
              </a:r>
              <a:r>
                <a:rPr lang="zh-CN" altLang="en-US" sz="3200" b="1" dirty="0" smtClean="0">
                  <a:solidFill>
                    <a:srgbClr val="8E6D48"/>
                  </a:solidFill>
                  <a:latin typeface="幼圆" panose="02010509060101010101" pitchFamily="49" charset="-122"/>
                  <a:ea typeface="幼圆" panose="02010509060101010101" pitchFamily="49" charset="-122"/>
                </a:rPr>
                <a:t>编辑</a:t>
              </a:r>
              <a:r>
                <a:rPr lang="en-US" altLang="zh-CN" sz="3200" b="1" dirty="0" smtClean="0">
                  <a:solidFill>
                    <a:srgbClr val="8E6D48"/>
                  </a:solidFill>
                  <a:latin typeface="幼圆" panose="02010509060101010101" pitchFamily="49" charset="-122"/>
                  <a:ea typeface="幼圆" panose="02010509060101010101" pitchFamily="49" charset="-122"/>
                </a:rPr>
                <a:t>---</a:t>
              </a:r>
              <a:r>
                <a:rPr lang="zh-CN" altLang="en-US" sz="3200" b="1" dirty="0" smtClean="0">
                  <a:solidFill>
                    <a:srgbClr val="8E6D48"/>
                  </a:solidFill>
                  <a:latin typeface="幼圆" panose="02010509060101010101" pitchFamily="49" charset="-122"/>
                  <a:ea typeface="幼圆" panose="02010509060101010101" pitchFamily="49" charset="-122"/>
                </a:rPr>
                <a:t>人脸</a:t>
              </a:r>
              <a:endParaRPr lang="zh-CN" altLang="en-US" sz="3200" b="1" dirty="0">
                <a:solidFill>
                  <a:srgbClr val="8E6D48"/>
                </a:solidFill>
                <a:latin typeface="幼圆" panose="02010509060101010101" pitchFamily="49" charset="-122"/>
                <a:ea typeface="幼圆" panose="02010509060101010101" pitchFamily="49" charset="-122"/>
              </a:endParaRPr>
            </a:p>
          </p:txBody>
        </p:sp>
        <p:sp>
          <p:nvSpPr>
            <p:cNvPr id="20" name="矩形 19"/>
            <p:cNvSpPr/>
            <p:nvPr/>
          </p:nvSpPr>
          <p:spPr>
            <a:xfrm>
              <a:off x="0" y="521062"/>
              <a:ext cx="188685" cy="393337"/>
            </a:xfrm>
            <a:prstGeom prst="rect">
              <a:avLst/>
            </a:pr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grpSp>
      <p:grpSp>
        <p:nvGrpSpPr>
          <p:cNvPr id="46" name="组合 31"/>
          <p:cNvGrpSpPr/>
          <p:nvPr/>
        </p:nvGrpSpPr>
        <p:grpSpPr>
          <a:xfrm>
            <a:off x="1246132" y="2247231"/>
            <a:ext cx="3450131" cy="2587598"/>
            <a:chOff x="2019036" y="103571"/>
            <a:chExt cx="8152575" cy="6114431"/>
          </a:xfrm>
        </p:grpSpPr>
        <p:pic>
          <p:nvPicPr>
            <p:cNvPr id="47" name="图片 4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19036" y="103571"/>
              <a:ext cx="8152575" cy="6114431"/>
            </a:xfrm>
            <a:prstGeom prst="rect">
              <a:avLst/>
            </a:prstGeom>
          </p:spPr>
        </p:pic>
        <p:pic>
          <p:nvPicPr>
            <p:cNvPr id="48" name="图片 47"/>
            <p:cNvPicPr>
              <a:picLocks noChangeAspect="1"/>
            </p:cNvPicPr>
            <p:nvPr/>
          </p:nvPicPr>
          <p:blipFill rotWithShape="1">
            <a:blip r:embed="rId3" cstate="email">
              <a:extLst>
                <a:ext uri="{28A0092B-C50C-407E-A947-70E740481C1C}">
                  <a14:useLocalDpi xmlns:a14="http://schemas.microsoft.com/office/drawing/2010/main"/>
                </a:ext>
              </a:extLst>
            </a:blip>
            <a:srcRect r="-2"/>
            <a:stretch/>
          </p:blipFill>
          <p:spPr>
            <a:xfrm>
              <a:off x="5962650" y="103571"/>
              <a:ext cx="4208961" cy="6114431"/>
            </a:xfrm>
            <a:prstGeom prst="rect">
              <a:avLst/>
            </a:prstGeom>
          </p:spPr>
        </p:pic>
      </p:grpSp>
      <p:grpSp>
        <p:nvGrpSpPr>
          <p:cNvPr id="49" name="组合 35"/>
          <p:cNvGrpSpPr/>
          <p:nvPr/>
        </p:nvGrpSpPr>
        <p:grpSpPr>
          <a:xfrm>
            <a:off x="6499443" y="2250931"/>
            <a:ext cx="1156751" cy="2535119"/>
            <a:chOff x="6589475" y="800557"/>
            <a:chExt cx="2279330" cy="4995349"/>
          </a:xfrm>
        </p:grpSpPr>
        <p:pic>
          <p:nvPicPr>
            <p:cNvPr id="50" name="图片 49"/>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589475" y="800557"/>
              <a:ext cx="2279330" cy="4963466"/>
            </a:xfrm>
            <a:prstGeom prst="rect">
              <a:avLst/>
            </a:prstGeom>
          </p:spPr>
        </p:pic>
        <p:pic>
          <p:nvPicPr>
            <p:cNvPr id="51" name="图片 50"/>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696200" y="800557"/>
              <a:ext cx="1172605" cy="4995349"/>
            </a:xfrm>
            <a:prstGeom prst="rect">
              <a:avLst/>
            </a:prstGeom>
          </p:spPr>
        </p:pic>
      </p:grpSp>
      <p:sp>
        <p:nvSpPr>
          <p:cNvPr id="52" name="TextBox 6"/>
          <p:cNvSpPr txBox="1"/>
          <p:nvPr/>
        </p:nvSpPr>
        <p:spPr>
          <a:xfrm>
            <a:off x="2209505" y="4753483"/>
            <a:ext cx="1441352" cy="523220"/>
          </a:xfrm>
          <a:prstGeom prst="rect">
            <a:avLst/>
          </a:prstGeom>
          <a:noFill/>
        </p:spPr>
        <p:txBody>
          <a:bodyPr wrap="square" rtlCol="0">
            <a:spAutoFit/>
          </a:bodyPr>
          <a:lstStyle/>
          <a:p>
            <a:pPr algn="ctr"/>
            <a:r>
              <a:rPr lang="zh-CN" altLang="en-US" sz="2800" b="1" dirty="0" smtClean="0">
                <a:solidFill>
                  <a:srgbClr val="8E6D48"/>
                </a:solidFill>
                <a:latin typeface="幼圆" panose="02010509060101010101" pitchFamily="49" charset="-122"/>
                <a:ea typeface="幼圆" panose="02010509060101010101" pitchFamily="49" charset="-122"/>
              </a:rPr>
              <a:t>场景</a:t>
            </a:r>
            <a:endParaRPr lang="en-US" altLang="zh-CN" sz="2800" b="1" dirty="0" smtClean="0">
              <a:solidFill>
                <a:srgbClr val="8E6D48"/>
              </a:solidFill>
              <a:latin typeface="幼圆" panose="02010509060101010101" pitchFamily="49" charset="-122"/>
              <a:ea typeface="幼圆" panose="02010509060101010101" pitchFamily="49" charset="-122"/>
            </a:endParaRPr>
          </a:p>
        </p:txBody>
      </p:sp>
      <p:sp>
        <p:nvSpPr>
          <p:cNvPr id="53" name="TextBox 6"/>
          <p:cNvSpPr txBox="1"/>
          <p:nvPr/>
        </p:nvSpPr>
        <p:spPr>
          <a:xfrm>
            <a:off x="6766277" y="4753483"/>
            <a:ext cx="545342" cy="523220"/>
          </a:xfrm>
          <a:prstGeom prst="rect">
            <a:avLst/>
          </a:prstGeom>
          <a:noFill/>
        </p:spPr>
        <p:txBody>
          <a:bodyPr wrap="none" rtlCol="0">
            <a:spAutoFit/>
          </a:bodyPr>
          <a:lstStyle/>
          <a:p>
            <a:pPr algn="ctr"/>
            <a:r>
              <a:rPr lang="zh-CN" altLang="en-US" sz="2800" b="1" dirty="0" smtClean="0">
                <a:solidFill>
                  <a:srgbClr val="8E6D48"/>
                </a:solidFill>
                <a:latin typeface="幼圆" panose="02010509060101010101" pitchFamily="49" charset="-122"/>
                <a:ea typeface="幼圆" panose="02010509060101010101" pitchFamily="49" charset="-122"/>
              </a:rPr>
              <a:t>人</a:t>
            </a:r>
            <a:endParaRPr lang="en-US" altLang="zh-CN" sz="2800" b="1" dirty="0" smtClean="0">
              <a:solidFill>
                <a:srgbClr val="8E6D48"/>
              </a:solidFill>
              <a:latin typeface="幼圆" panose="02010509060101010101" pitchFamily="49" charset="-122"/>
              <a:ea typeface="幼圆" panose="02010509060101010101" pitchFamily="49" charset="-122"/>
            </a:endParaRPr>
          </a:p>
        </p:txBody>
      </p:sp>
      <p:sp>
        <p:nvSpPr>
          <p:cNvPr id="54" name="TextBox 6"/>
          <p:cNvSpPr txBox="1"/>
          <p:nvPr/>
        </p:nvSpPr>
        <p:spPr>
          <a:xfrm>
            <a:off x="9776177" y="4753483"/>
            <a:ext cx="906017" cy="523220"/>
          </a:xfrm>
          <a:prstGeom prst="rect">
            <a:avLst/>
          </a:prstGeom>
          <a:noFill/>
        </p:spPr>
        <p:txBody>
          <a:bodyPr wrap="none" rtlCol="0">
            <a:spAutoFit/>
          </a:bodyPr>
          <a:lstStyle/>
          <a:p>
            <a:pPr algn="ctr"/>
            <a:r>
              <a:rPr lang="zh-CN" altLang="en-US" sz="2800" b="1" dirty="0" smtClean="0">
                <a:solidFill>
                  <a:srgbClr val="8E6D48"/>
                </a:solidFill>
                <a:latin typeface="幼圆" panose="02010509060101010101" pitchFamily="49" charset="-122"/>
                <a:ea typeface="幼圆" panose="02010509060101010101" pitchFamily="49" charset="-122"/>
              </a:rPr>
              <a:t>人脸</a:t>
            </a:r>
            <a:endParaRPr lang="en-US" altLang="zh-CN" sz="2800" b="1" dirty="0" smtClean="0">
              <a:solidFill>
                <a:srgbClr val="8E6D48"/>
              </a:solidFill>
              <a:latin typeface="幼圆" panose="02010509060101010101" pitchFamily="49" charset="-122"/>
              <a:ea typeface="幼圆" panose="02010509060101010101" pitchFamily="49" charset="-122"/>
            </a:endParaRPr>
          </a:p>
        </p:txBody>
      </p:sp>
      <p:sp>
        <p:nvSpPr>
          <p:cNvPr id="55" name="矩形 54"/>
          <p:cNvSpPr/>
          <p:nvPr/>
        </p:nvSpPr>
        <p:spPr>
          <a:xfrm>
            <a:off x="2019700" y="3304015"/>
            <a:ext cx="393701" cy="61694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6" name="直接连接符 55"/>
          <p:cNvCxnSpPr/>
          <p:nvPr/>
        </p:nvCxnSpPr>
        <p:spPr>
          <a:xfrm flipH="1" flipV="1">
            <a:off x="2013701" y="3920959"/>
            <a:ext cx="4481384" cy="848911"/>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flipH="1">
            <a:off x="2019701" y="2259087"/>
            <a:ext cx="4475384" cy="1037273"/>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flipH="1" flipV="1">
            <a:off x="2413401" y="3918363"/>
            <a:ext cx="5242793" cy="851507"/>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flipH="1">
            <a:off x="2413401" y="2259086"/>
            <a:ext cx="5242793" cy="105696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60" name="矩形 59"/>
          <p:cNvSpPr/>
          <p:nvPr/>
        </p:nvSpPr>
        <p:spPr>
          <a:xfrm>
            <a:off x="6665168" y="2259085"/>
            <a:ext cx="725267" cy="1044929"/>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1" name="直接连接符 60"/>
          <p:cNvCxnSpPr/>
          <p:nvPr/>
        </p:nvCxnSpPr>
        <p:spPr>
          <a:xfrm flipH="1" flipV="1">
            <a:off x="6653507" y="3277681"/>
            <a:ext cx="2869269" cy="1194307"/>
          </a:xfrm>
          <a:prstGeom prst="line">
            <a:avLst/>
          </a:prstGeom>
          <a:ln w="38100">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62" name="直接连接符 61"/>
          <p:cNvCxnSpPr/>
          <p:nvPr/>
        </p:nvCxnSpPr>
        <p:spPr>
          <a:xfrm flipH="1" flipV="1">
            <a:off x="7327605" y="2280409"/>
            <a:ext cx="3493046" cy="541375"/>
          </a:xfrm>
          <a:prstGeom prst="line">
            <a:avLst/>
          </a:prstGeom>
          <a:ln w="38100">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63" name="直接连接符 62"/>
          <p:cNvCxnSpPr/>
          <p:nvPr/>
        </p:nvCxnSpPr>
        <p:spPr>
          <a:xfrm flipH="1" flipV="1">
            <a:off x="7402096" y="3312168"/>
            <a:ext cx="3418555" cy="1169051"/>
          </a:xfrm>
          <a:prstGeom prst="line">
            <a:avLst/>
          </a:prstGeom>
          <a:ln w="38100">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flipH="1" flipV="1">
            <a:off x="6671924" y="2259085"/>
            <a:ext cx="2850852" cy="555044"/>
          </a:xfrm>
          <a:prstGeom prst="line">
            <a:avLst/>
          </a:prstGeom>
          <a:ln w="38100">
            <a:solidFill>
              <a:schemeClr val="accent1"/>
            </a:solidFill>
            <a:prstDash val="dash"/>
          </a:ln>
        </p:spPr>
        <p:style>
          <a:lnRef idx="1">
            <a:schemeClr val="accent1"/>
          </a:lnRef>
          <a:fillRef idx="0">
            <a:schemeClr val="accent1"/>
          </a:fillRef>
          <a:effectRef idx="0">
            <a:schemeClr val="accent1"/>
          </a:effectRef>
          <a:fontRef idx="minor">
            <a:schemeClr val="tx1"/>
          </a:fontRef>
        </p:style>
      </p:cxnSp>
      <p:grpSp>
        <p:nvGrpSpPr>
          <p:cNvPr id="65" name="组合 34"/>
          <p:cNvGrpSpPr/>
          <p:nvPr/>
        </p:nvGrpSpPr>
        <p:grpSpPr>
          <a:xfrm>
            <a:off x="9522778" y="2815705"/>
            <a:ext cx="1297875" cy="1657859"/>
            <a:chOff x="6875966" y="800557"/>
            <a:chExt cx="1539027" cy="1965898"/>
          </a:xfrm>
        </p:grpSpPr>
        <p:pic>
          <p:nvPicPr>
            <p:cNvPr id="66" name="图片 65"/>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875966" y="800557"/>
              <a:ext cx="1539027" cy="1956511"/>
            </a:xfrm>
            <a:prstGeom prst="rect">
              <a:avLst/>
            </a:prstGeom>
          </p:spPr>
        </p:pic>
        <p:pic>
          <p:nvPicPr>
            <p:cNvPr id="67" name="图片 66"/>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7696201" y="800559"/>
              <a:ext cx="718790" cy="1965896"/>
            </a:xfrm>
            <a:prstGeom prst="rect">
              <a:avLst/>
            </a:prstGeom>
          </p:spPr>
        </p:pic>
      </p:grpSp>
    </p:spTree>
    <p:extLst>
      <p:ext uri="{BB962C8B-B14F-4D97-AF65-F5344CB8AC3E}">
        <p14:creationId xmlns:p14="http://schemas.microsoft.com/office/powerpoint/2010/main" val="3974410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46"/>
                                        </p:tgtEl>
                                        <p:attrNameLst>
                                          <p:attrName>style.opacity</p:attrName>
                                        </p:attrNameLst>
                                      </p:cBhvr>
                                      <p:to>
                                        <p:strVal val="0.25"/>
                                      </p:to>
                                    </p:set>
                                    <p:animEffect filter="image" prLst="opacity: 0.25">
                                      <p:cBhvr rctx="IE">
                                        <p:cTn id="7" dur="indefinite"/>
                                        <p:tgtEl>
                                          <p:spTgt spid="46"/>
                                        </p:tgtEl>
                                      </p:cBhvr>
                                    </p:animEffect>
                                  </p:childTnLst>
                                </p:cTn>
                              </p:par>
                              <p:par>
                                <p:cTn id="8" presetID="9" presetClass="emph" presetSubtype="0" nodeType="withEffect">
                                  <p:stCondLst>
                                    <p:cond delay="0"/>
                                  </p:stCondLst>
                                  <p:childTnLst>
                                    <p:set>
                                      <p:cBhvr rctx="PPT">
                                        <p:cTn id="9" dur="indefinite"/>
                                        <p:tgtEl>
                                          <p:spTgt spid="49"/>
                                        </p:tgtEl>
                                        <p:attrNameLst>
                                          <p:attrName>style.opacity</p:attrName>
                                        </p:attrNameLst>
                                      </p:cBhvr>
                                      <p:to>
                                        <p:strVal val="0.25"/>
                                      </p:to>
                                    </p:set>
                                    <p:animEffect filter="image" prLst="opacity: 0.25">
                                      <p:cBhvr rctx="IE">
                                        <p:cTn id="10" dur="indefinite"/>
                                        <p:tgtEl>
                                          <p:spTgt spid="49"/>
                                        </p:tgtEl>
                                      </p:cBhvr>
                                    </p:animEffect>
                                  </p:childTnLst>
                                </p:cTn>
                              </p:par>
                              <p:par>
                                <p:cTn id="11" presetID="9" presetClass="emph" presetSubtype="0" grpId="0" nodeType="withEffect">
                                  <p:stCondLst>
                                    <p:cond delay="0"/>
                                  </p:stCondLst>
                                  <p:childTnLst>
                                    <p:set>
                                      <p:cBhvr rctx="PPT">
                                        <p:cTn id="12" dur="indefinite"/>
                                        <p:tgtEl>
                                          <p:spTgt spid="52"/>
                                        </p:tgtEl>
                                        <p:attrNameLst>
                                          <p:attrName>style.opacity</p:attrName>
                                        </p:attrNameLst>
                                      </p:cBhvr>
                                      <p:to>
                                        <p:strVal val="0.25"/>
                                      </p:to>
                                    </p:set>
                                    <p:animEffect filter="image" prLst="opacity: 0.25">
                                      <p:cBhvr rctx="IE">
                                        <p:cTn id="13" dur="indefinite"/>
                                        <p:tgtEl>
                                          <p:spTgt spid="52"/>
                                        </p:tgtEl>
                                      </p:cBhvr>
                                    </p:animEffect>
                                  </p:childTnLst>
                                </p:cTn>
                              </p:par>
                              <p:par>
                                <p:cTn id="14" presetID="9" presetClass="emph" presetSubtype="0" grpId="0" nodeType="withEffect">
                                  <p:stCondLst>
                                    <p:cond delay="0"/>
                                  </p:stCondLst>
                                  <p:childTnLst>
                                    <p:set>
                                      <p:cBhvr rctx="PPT">
                                        <p:cTn id="15" dur="indefinite"/>
                                        <p:tgtEl>
                                          <p:spTgt spid="53"/>
                                        </p:tgtEl>
                                        <p:attrNameLst>
                                          <p:attrName>style.opacity</p:attrName>
                                        </p:attrNameLst>
                                      </p:cBhvr>
                                      <p:to>
                                        <p:strVal val="0.25"/>
                                      </p:to>
                                    </p:set>
                                    <p:animEffect filter="image" prLst="opacity: 0.25">
                                      <p:cBhvr rctx="IE">
                                        <p:cTn id="16" dur="indefinite"/>
                                        <p:tgtEl>
                                          <p:spTgt spid="53"/>
                                        </p:tgtEl>
                                      </p:cBhvr>
                                    </p:animEffect>
                                  </p:childTnLst>
                                </p:cTn>
                              </p:par>
                              <p:par>
                                <p:cTn id="17" presetID="9" presetClass="emph" presetSubtype="0" grpId="0" nodeType="withEffect">
                                  <p:stCondLst>
                                    <p:cond delay="0"/>
                                  </p:stCondLst>
                                  <p:childTnLst>
                                    <p:set>
                                      <p:cBhvr rctx="PPT">
                                        <p:cTn id="18" dur="indefinite"/>
                                        <p:tgtEl>
                                          <p:spTgt spid="55"/>
                                        </p:tgtEl>
                                        <p:attrNameLst>
                                          <p:attrName>style.opacity</p:attrName>
                                        </p:attrNameLst>
                                      </p:cBhvr>
                                      <p:to>
                                        <p:strVal val="0.25"/>
                                      </p:to>
                                    </p:set>
                                    <p:animEffect filter="image" prLst="opacity: 0.25">
                                      <p:cBhvr rctx="IE">
                                        <p:cTn id="19" dur="indefinite"/>
                                        <p:tgtEl>
                                          <p:spTgt spid="55"/>
                                        </p:tgtEl>
                                      </p:cBhvr>
                                    </p:animEffect>
                                  </p:childTnLst>
                                </p:cTn>
                              </p:par>
                              <p:par>
                                <p:cTn id="20" presetID="9" presetClass="emph" presetSubtype="0" nodeType="withEffect">
                                  <p:stCondLst>
                                    <p:cond delay="0"/>
                                  </p:stCondLst>
                                  <p:childTnLst>
                                    <p:set>
                                      <p:cBhvr rctx="PPT">
                                        <p:cTn id="21" dur="indefinite"/>
                                        <p:tgtEl>
                                          <p:spTgt spid="56"/>
                                        </p:tgtEl>
                                        <p:attrNameLst>
                                          <p:attrName>style.opacity</p:attrName>
                                        </p:attrNameLst>
                                      </p:cBhvr>
                                      <p:to>
                                        <p:strVal val="0.25"/>
                                      </p:to>
                                    </p:set>
                                    <p:animEffect filter="image" prLst="opacity: 0.25">
                                      <p:cBhvr rctx="IE">
                                        <p:cTn id="22" dur="indefinite"/>
                                        <p:tgtEl>
                                          <p:spTgt spid="56"/>
                                        </p:tgtEl>
                                      </p:cBhvr>
                                    </p:animEffect>
                                  </p:childTnLst>
                                </p:cTn>
                              </p:par>
                              <p:par>
                                <p:cTn id="23" presetID="9" presetClass="emph" presetSubtype="0" nodeType="withEffect">
                                  <p:stCondLst>
                                    <p:cond delay="0"/>
                                  </p:stCondLst>
                                  <p:childTnLst>
                                    <p:set>
                                      <p:cBhvr rctx="PPT">
                                        <p:cTn id="24" dur="indefinite"/>
                                        <p:tgtEl>
                                          <p:spTgt spid="57"/>
                                        </p:tgtEl>
                                        <p:attrNameLst>
                                          <p:attrName>style.opacity</p:attrName>
                                        </p:attrNameLst>
                                      </p:cBhvr>
                                      <p:to>
                                        <p:strVal val="0.25"/>
                                      </p:to>
                                    </p:set>
                                    <p:animEffect filter="image" prLst="opacity: 0.25">
                                      <p:cBhvr rctx="IE">
                                        <p:cTn id="25" dur="indefinite"/>
                                        <p:tgtEl>
                                          <p:spTgt spid="57"/>
                                        </p:tgtEl>
                                      </p:cBhvr>
                                    </p:animEffect>
                                  </p:childTnLst>
                                </p:cTn>
                              </p:par>
                              <p:par>
                                <p:cTn id="26" presetID="9" presetClass="emph" presetSubtype="0" nodeType="withEffect">
                                  <p:stCondLst>
                                    <p:cond delay="0"/>
                                  </p:stCondLst>
                                  <p:childTnLst>
                                    <p:set>
                                      <p:cBhvr rctx="PPT">
                                        <p:cTn id="27" dur="indefinite"/>
                                        <p:tgtEl>
                                          <p:spTgt spid="58"/>
                                        </p:tgtEl>
                                        <p:attrNameLst>
                                          <p:attrName>style.opacity</p:attrName>
                                        </p:attrNameLst>
                                      </p:cBhvr>
                                      <p:to>
                                        <p:strVal val="0.25"/>
                                      </p:to>
                                    </p:set>
                                    <p:animEffect filter="image" prLst="opacity: 0.25">
                                      <p:cBhvr rctx="IE">
                                        <p:cTn id="28" dur="indefinite"/>
                                        <p:tgtEl>
                                          <p:spTgt spid="58"/>
                                        </p:tgtEl>
                                      </p:cBhvr>
                                    </p:animEffect>
                                  </p:childTnLst>
                                </p:cTn>
                              </p:par>
                              <p:par>
                                <p:cTn id="29" presetID="9" presetClass="emph" presetSubtype="0" nodeType="withEffect">
                                  <p:stCondLst>
                                    <p:cond delay="0"/>
                                  </p:stCondLst>
                                  <p:childTnLst>
                                    <p:set>
                                      <p:cBhvr rctx="PPT">
                                        <p:cTn id="30" dur="indefinite"/>
                                        <p:tgtEl>
                                          <p:spTgt spid="59"/>
                                        </p:tgtEl>
                                        <p:attrNameLst>
                                          <p:attrName>style.opacity</p:attrName>
                                        </p:attrNameLst>
                                      </p:cBhvr>
                                      <p:to>
                                        <p:strVal val="0.25"/>
                                      </p:to>
                                    </p:set>
                                    <p:animEffect filter="image" prLst="opacity: 0.25">
                                      <p:cBhvr rctx="IE">
                                        <p:cTn id="31" dur="indefinite"/>
                                        <p:tgtEl>
                                          <p:spTgt spid="59"/>
                                        </p:tgtEl>
                                      </p:cBhvr>
                                    </p:animEffect>
                                  </p:childTnLst>
                                </p:cTn>
                              </p:par>
                              <p:par>
                                <p:cTn id="32" presetID="9" presetClass="emph" presetSubtype="0" grpId="0" nodeType="withEffect">
                                  <p:stCondLst>
                                    <p:cond delay="0"/>
                                  </p:stCondLst>
                                  <p:childTnLst>
                                    <p:set>
                                      <p:cBhvr rctx="PPT">
                                        <p:cTn id="33" dur="indefinite"/>
                                        <p:tgtEl>
                                          <p:spTgt spid="60"/>
                                        </p:tgtEl>
                                        <p:attrNameLst>
                                          <p:attrName>style.opacity</p:attrName>
                                        </p:attrNameLst>
                                      </p:cBhvr>
                                      <p:to>
                                        <p:strVal val="0.25"/>
                                      </p:to>
                                    </p:set>
                                    <p:animEffect filter="image" prLst="opacity: 0.25">
                                      <p:cBhvr rctx="IE">
                                        <p:cTn id="34" dur="indefinite"/>
                                        <p:tgtEl>
                                          <p:spTgt spid="60"/>
                                        </p:tgtEl>
                                      </p:cBhvr>
                                    </p:animEffect>
                                  </p:childTnLst>
                                </p:cTn>
                              </p:par>
                              <p:par>
                                <p:cTn id="35" presetID="9" presetClass="emph" presetSubtype="0" nodeType="withEffect">
                                  <p:stCondLst>
                                    <p:cond delay="0"/>
                                  </p:stCondLst>
                                  <p:childTnLst>
                                    <p:set>
                                      <p:cBhvr rctx="PPT">
                                        <p:cTn id="36" dur="indefinite"/>
                                        <p:tgtEl>
                                          <p:spTgt spid="62"/>
                                        </p:tgtEl>
                                        <p:attrNameLst>
                                          <p:attrName>style.opacity</p:attrName>
                                        </p:attrNameLst>
                                      </p:cBhvr>
                                      <p:to>
                                        <p:strVal val="0.25"/>
                                      </p:to>
                                    </p:set>
                                    <p:animEffect filter="image" prLst="opacity: 0.25">
                                      <p:cBhvr rctx="IE">
                                        <p:cTn id="37" dur="indefinite"/>
                                        <p:tgtEl>
                                          <p:spTgt spid="62"/>
                                        </p:tgtEl>
                                      </p:cBhvr>
                                    </p:animEffect>
                                  </p:childTnLst>
                                </p:cTn>
                              </p:par>
                              <p:par>
                                <p:cTn id="38" presetID="9" presetClass="emph" presetSubtype="0" nodeType="withEffect">
                                  <p:stCondLst>
                                    <p:cond delay="0"/>
                                  </p:stCondLst>
                                  <p:childTnLst>
                                    <p:set>
                                      <p:cBhvr rctx="PPT">
                                        <p:cTn id="39" dur="indefinite"/>
                                        <p:tgtEl>
                                          <p:spTgt spid="64"/>
                                        </p:tgtEl>
                                        <p:attrNameLst>
                                          <p:attrName>style.opacity</p:attrName>
                                        </p:attrNameLst>
                                      </p:cBhvr>
                                      <p:to>
                                        <p:strVal val="0.25"/>
                                      </p:to>
                                    </p:set>
                                    <p:animEffect filter="image" prLst="opacity: 0.25">
                                      <p:cBhvr rctx="IE">
                                        <p:cTn id="40" dur="indefinite"/>
                                        <p:tgtEl>
                                          <p:spTgt spid="64"/>
                                        </p:tgtEl>
                                      </p:cBhvr>
                                    </p:animEffect>
                                  </p:childTnLst>
                                </p:cTn>
                              </p:par>
                              <p:par>
                                <p:cTn id="41" presetID="9" presetClass="emph" presetSubtype="0" nodeType="withEffect">
                                  <p:stCondLst>
                                    <p:cond delay="0"/>
                                  </p:stCondLst>
                                  <p:childTnLst>
                                    <p:set>
                                      <p:cBhvr rctx="PPT">
                                        <p:cTn id="42" dur="indefinite"/>
                                        <p:tgtEl>
                                          <p:spTgt spid="63"/>
                                        </p:tgtEl>
                                        <p:attrNameLst>
                                          <p:attrName>style.opacity</p:attrName>
                                        </p:attrNameLst>
                                      </p:cBhvr>
                                      <p:to>
                                        <p:strVal val="0.25"/>
                                      </p:to>
                                    </p:set>
                                    <p:animEffect filter="image" prLst="opacity: 0.25">
                                      <p:cBhvr rctx="IE">
                                        <p:cTn id="43" dur="indefinite"/>
                                        <p:tgtEl>
                                          <p:spTgt spid="63"/>
                                        </p:tgtEl>
                                      </p:cBhvr>
                                    </p:animEffect>
                                  </p:childTnLst>
                                </p:cTn>
                              </p:par>
                              <p:par>
                                <p:cTn id="44" presetID="9" presetClass="emph" presetSubtype="0" nodeType="withEffect">
                                  <p:stCondLst>
                                    <p:cond delay="0"/>
                                  </p:stCondLst>
                                  <p:childTnLst>
                                    <p:set>
                                      <p:cBhvr rctx="PPT">
                                        <p:cTn id="45" dur="indefinite"/>
                                        <p:tgtEl>
                                          <p:spTgt spid="61"/>
                                        </p:tgtEl>
                                        <p:attrNameLst>
                                          <p:attrName>style.opacity</p:attrName>
                                        </p:attrNameLst>
                                      </p:cBhvr>
                                      <p:to>
                                        <p:strVal val="0.25"/>
                                      </p:to>
                                    </p:set>
                                    <p:animEffect filter="image" prLst="opacity: 0.25">
                                      <p:cBhvr rctx="IE">
                                        <p:cTn id="46" dur="indefinite"/>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p:bldP spid="55" grpId="0" animBg="1"/>
      <p:bldP spid="6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 y="443386"/>
            <a:ext cx="5133109" cy="584775"/>
            <a:chOff x="0" y="443386"/>
            <a:chExt cx="4681874" cy="584775"/>
          </a:xfrm>
        </p:grpSpPr>
        <p:sp>
          <p:nvSpPr>
            <p:cNvPr id="5" name="任意多边形 4"/>
            <p:cNvSpPr/>
            <p:nvPr/>
          </p:nvSpPr>
          <p:spPr>
            <a:xfrm>
              <a:off x="243569" y="521062"/>
              <a:ext cx="537482" cy="393337"/>
            </a:xfrm>
            <a:custGeom>
              <a:avLst/>
              <a:gdLst>
                <a:gd name="connsiteX0" fmla="*/ 0 w 640080"/>
                <a:gd name="connsiteY0" fmla="*/ 0 h 327660"/>
                <a:gd name="connsiteX1" fmla="*/ 472440 w 640080"/>
                <a:gd name="connsiteY1" fmla="*/ 0 h 327660"/>
                <a:gd name="connsiteX2" fmla="*/ 640080 w 640080"/>
                <a:gd name="connsiteY2" fmla="*/ 163830 h 327660"/>
                <a:gd name="connsiteX3" fmla="*/ 472440 w 640080"/>
                <a:gd name="connsiteY3" fmla="*/ 327660 h 327660"/>
                <a:gd name="connsiteX4" fmla="*/ 0 w 640080"/>
                <a:gd name="connsiteY4" fmla="*/ 327660 h 327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327660">
                  <a:moveTo>
                    <a:pt x="0" y="0"/>
                  </a:moveTo>
                  <a:lnTo>
                    <a:pt x="472440" y="0"/>
                  </a:lnTo>
                  <a:cubicBezTo>
                    <a:pt x="565025" y="0"/>
                    <a:pt x="640080" y="73349"/>
                    <a:pt x="640080" y="163830"/>
                  </a:cubicBezTo>
                  <a:cubicBezTo>
                    <a:pt x="640080" y="254311"/>
                    <a:pt x="565025" y="327660"/>
                    <a:pt x="472440" y="327660"/>
                  </a:cubicBezTo>
                  <a:lnTo>
                    <a:pt x="0" y="327660"/>
                  </a:lnTo>
                  <a:close/>
                </a:path>
              </a:pathLst>
            </a:cu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sp>
          <p:nvSpPr>
            <p:cNvPr id="6" name="Text Box 39"/>
            <p:cNvSpPr txBox="1">
              <a:spLocks noChangeArrowheads="1"/>
            </p:cNvSpPr>
            <p:nvPr/>
          </p:nvSpPr>
          <p:spPr bwMode="auto">
            <a:xfrm>
              <a:off x="829751" y="443386"/>
              <a:ext cx="385212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80604020202020204" charset="0"/>
                  <a:ea typeface="SimSun" charset="-122"/>
                </a:defRPr>
              </a:lvl1pPr>
              <a:lvl2pPr marL="742950" indent="-285750">
                <a:defRPr>
                  <a:solidFill>
                    <a:schemeClr val="tx1"/>
                  </a:solidFill>
                  <a:latin typeface="Arial" panose="02080604020202020204" charset="0"/>
                  <a:ea typeface="SimSun" charset="-122"/>
                </a:defRPr>
              </a:lvl2pPr>
              <a:lvl3pPr marL="1143000" indent="-228600">
                <a:defRPr>
                  <a:solidFill>
                    <a:schemeClr val="tx1"/>
                  </a:solidFill>
                  <a:latin typeface="Arial" panose="02080604020202020204" charset="0"/>
                  <a:ea typeface="SimSun" charset="-122"/>
                </a:defRPr>
              </a:lvl3pPr>
              <a:lvl4pPr marL="1600200" indent="-228600">
                <a:defRPr>
                  <a:solidFill>
                    <a:schemeClr val="tx1"/>
                  </a:solidFill>
                  <a:latin typeface="Arial" panose="02080604020202020204" charset="0"/>
                  <a:ea typeface="SimSun" charset="-122"/>
                </a:defRPr>
              </a:lvl4pPr>
              <a:lvl5pPr marL="2057400" indent="-228600">
                <a:defRPr>
                  <a:solidFill>
                    <a:schemeClr val="tx1"/>
                  </a:solidFill>
                  <a:latin typeface="Arial" panose="02080604020202020204" charset="0"/>
                  <a:ea typeface="SimSun" charset="-122"/>
                </a:defRPr>
              </a:lvl5pPr>
              <a:lvl6pPr marL="2514600" indent="-228600" fontAlgn="base">
                <a:spcBef>
                  <a:spcPct val="0"/>
                </a:spcBef>
                <a:spcAft>
                  <a:spcPct val="0"/>
                </a:spcAft>
                <a:defRPr>
                  <a:solidFill>
                    <a:schemeClr val="tx1"/>
                  </a:solidFill>
                  <a:latin typeface="Arial" panose="02080604020202020204" charset="0"/>
                  <a:ea typeface="SimSun" charset="-122"/>
                </a:defRPr>
              </a:lvl6pPr>
              <a:lvl7pPr marL="2971800" indent="-228600" fontAlgn="base">
                <a:spcBef>
                  <a:spcPct val="0"/>
                </a:spcBef>
                <a:spcAft>
                  <a:spcPct val="0"/>
                </a:spcAft>
                <a:defRPr>
                  <a:solidFill>
                    <a:schemeClr val="tx1"/>
                  </a:solidFill>
                  <a:latin typeface="Arial" panose="02080604020202020204" charset="0"/>
                  <a:ea typeface="SimSun" charset="-122"/>
                </a:defRPr>
              </a:lvl7pPr>
              <a:lvl8pPr marL="3429000" indent="-228600" fontAlgn="base">
                <a:spcBef>
                  <a:spcPct val="0"/>
                </a:spcBef>
                <a:spcAft>
                  <a:spcPct val="0"/>
                </a:spcAft>
                <a:defRPr>
                  <a:solidFill>
                    <a:schemeClr val="tx1"/>
                  </a:solidFill>
                  <a:latin typeface="Arial" panose="02080604020202020204" charset="0"/>
                  <a:ea typeface="SimSun" charset="-122"/>
                </a:defRPr>
              </a:lvl8pPr>
              <a:lvl9pPr marL="3886200" indent="-228600" fontAlgn="base">
                <a:spcBef>
                  <a:spcPct val="0"/>
                </a:spcBef>
                <a:spcAft>
                  <a:spcPct val="0"/>
                </a:spcAft>
                <a:defRPr>
                  <a:solidFill>
                    <a:schemeClr val="tx1"/>
                  </a:solidFill>
                  <a:latin typeface="Arial" panose="02080604020202020204" charset="0"/>
                  <a:ea typeface="SimSun" charset="-122"/>
                </a:defRPr>
              </a:lvl9pPr>
            </a:lstStyle>
            <a:p>
              <a:pPr>
                <a:spcBef>
                  <a:spcPct val="0"/>
                </a:spcBef>
                <a:defRPr/>
              </a:pPr>
              <a:r>
                <a:rPr lang="zh-CN" altLang="en-US" sz="3200" b="1" dirty="0" smtClean="0">
                  <a:solidFill>
                    <a:srgbClr val="8E6D48"/>
                  </a:solidFill>
                  <a:latin typeface="幼圆" panose="02010509060101010101" pitchFamily="49" charset="-122"/>
                  <a:ea typeface="幼圆" panose="02010509060101010101" pitchFamily="49" charset="-122"/>
                </a:rPr>
                <a:t>人脸解析：问题定义</a:t>
              </a:r>
              <a:endParaRPr lang="en-US" altLang="zh-CN" sz="3200" b="1" dirty="0">
                <a:solidFill>
                  <a:srgbClr val="8E6D48"/>
                </a:solidFill>
                <a:latin typeface="幼圆" panose="02010509060101010101" pitchFamily="49" charset="-122"/>
                <a:ea typeface="幼圆" panose="02010509060101010101" pitchFamily="49" charset="-122"/>
              </a:endParaRPr>
            </a:p>
          </p:txBody>
        </p:sp>
        <p:sp>
          <p:nvSpPr>
            <p:cNvPr id="7" name="矩形 6"/>
            <p:cNvSpPr/>
            <p:nvPr/>
          </p:nvSpPr>
          <p:spPr>
            <a:xfrm>
              <a:off x="0" y="521062"/>
              <a:ext cx="188685" cy="393337"/>
            </a:xfrm>
            <a:prstGeom prst="rect">
              <a:avLst/>
            </a:pr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sp>
          <p:nvSpPr>
            <p:cNvPr id="8" name="Text Box 39"/>
            <p:cNvSpPr txBox="1">
              <a:spLocks noChangeArrowheads="1"/>
            </p:cNvSpPr>
            <p:nvPr/>
          </p:nvSpPr>
          <p:spPr bwMode="auto">
            <a:xfrm>
              <a:off x="829751" y="764079"/>
              <a:ext cx="169415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80604020202020204" charset="0"/>
                  <a:ea typeface="SimSun" charset="-122"/>
                </a:defRPr>
              </a:lvl1pPr>
              <a:lvl2pPr marL="742950" indent="-285750">
                <a:defRPr>
                  <a:solidFill>
                    <a:schemeClr val="tx1"/>
                  </a:solidFill>
                  <a:latin typeface="Arial" panose="02080604020202020204" charset="0"/>
                  <a:ea typeface="SimSun" charset="-122"/>
                </a:defRPr>
              </a:lvl2pPr>
              <a:lvl3pPr marL="1143000" indent="-228600">
                <a:defRPr>
                  <a:solidFill>
                    <a:schemeClr val="tx1"/>
                  </a:solidFill>
                  <a:latin typeface="Arial" panose="02080604020202020204" charset="0"/>
                  <a:ea typeface="SimSun" charset="-122"/>
                </a:defRPr>
              </a:lvl3pPr>
              <a:lvl4pPr marL="1600200" indent="-228600">
                <a:defRPr>
                  <a:solidFill>
                    <a:schemeClr val="tx1"/>
                  </a:solidFill>
                  <a:latin typeface="Arial" panose="02080604020202020204" charset="0"/>
                  <a:ea typeface="SimSun" charset="-122"/>
                </a:defRPr>
              </a:lvl4pPr>
              <a:lvl5pPr marL="2057400" indent="-228600">
                <a:defRPr>
                  <a:solidFill>
                    <a:schemeClr val="tx1"/>
                  </a:solidFill>
                  <a:latin typeface="Arial" panose="02080604020202020204" charset="0"/>
                  <a:ea typeface="SimSun" charset="-122"/>
                </a:defRPr>
              </a:lvl5pPr>
              <a:lvl6pPr marL="2514600" indent="-228600" fontAlgn="base">
                <a:spcBef>
                  <a:spcPct val="0"/>
                </a:spcBef>
                <a:spcAft>
                  <a:spcPct val="0"/>
                </a:spcAft>
                <a:defRPr>
                  <a:solidFill>
                    <a:schemeClr val="tx1"/>
                  </a:solidFill>
                  <a:latin typeface="Arial" panose="02080604020202020204" charset="0"/>
                  <a:ea typeface="SimSun" charset="-122"/>
                </a:defRPr>
              </a:lvl6pPr>
              <a:lvl7pPr marL="2971800" indent="-228600" fontAlgn="base">
                <a:spcBef>
                  <a:spcPct val="0"/>
                </a:spcBef>
                <a:spcAft>
                  <a:spcPct val="0"/>
                </a:spcAft>
                <a:defRPr>
                  <a:solidFill>
                    <a:schemeClr val="tx1"/>
                  </a:solidFill>
                  <a:latin typeface="Arial" panose="02080604020202020204" charset="0"/>
                  <a:ea typeface="SimSun" charset="-122"/>
                </a:defRPr>
              </a:lvl7pPr>
              <a:lvl8pPr marL="3429000" indent="-228600" fontAlgn="base">
                <a:spcBef>
                  <a:spcPct val="0"/>
                </a:spcBef>
                <a:spcAft>
                  <a:spcPct val="0"/>
                </a:spcAft>
                <a:defRPr>
                  <a:solidFill>
                    <a:schemeClr val="tx1"/>
                  </a:solidFill>
                  <a:latin typeface="Arial" panose="02080604020202020204" charset="0"/>
                  <a:ea typeface="SimSun" charset="-122"/>
                </a:defRPr>
              </a:lvl8pPr>
              <a:lvl9pPr marL="3886200" indent="-228600" fontAlgn="base">
                <a:spcBef>
                  <a:spcPct val="0"/>
                </a:spcBef>
                <a:spcAft>
                  <a:spcPct val="0"/>
                </a:spcAft>
                <a:defRPr>
                  <a:solidFill>
                    <a:schemeClr val="tx1"/>
                  </a:solidFill>
                  <a:latin typeface="Arial" panose="02080604020202020204" charset="0"/>
                  <a:ea typeface="SimSun" charset="-122"/>
                </a:defRPr>
              </a:lvl9pPr>
            </a:lstStyle>
            <a:p>
              <a:pPr algn="dist">
                <a:spcBef>
                  <a:spcPct val="0"/>
                </a:spcBef>
                <a:defRPr/>
              </a:pPr>
              <a:endParaRPr lang="en-US" altLang="zh-CN" sz="900" dirty="0">
                <a:solidFill>
                  <a:srgbClr val="8E6D48"/>
                </a:solidFill>
                <a:latin typeface="微软雅黑" panose="020B0503020204020204" pitchFamily="34" charset="-122"/>
                <a:ea typeface="微软雅黑" panose="020B0503020204020204" pitchFamily="34" charset="-122"/>
              </a:endParaRPr>
            </a:p>
          </p:txBody>
        </p:sp>
      </p:grpSp>
      <p:sp>
        <p:nvSpPr>
          <p:cNvPr id="9" name="TextBox 6"/>
          <p:cNvSpPr txBox="1"/>
          <p:nvPr/>
        </p:nvSpPr>
        <p:spPr>
          <a:xfrm>
            <a:off x="1401786" y="5619468"/>
            <a:ext cx="646331" cy="369332"/>
          </a:xfrm>
          <a:prstGeom prst="rect">
            <a:avLst/>
          </a:prstGeom>
          <a:noFill/>
        </p:spPr>
        <p:txBody>
          <a:bodyPr wrap="none" rtlCol="0">
            <a:spAutoFit/>
          </a:bodyPr>
          <a:lstStyle/>
          <a:p>
            <a:r>
              <a:rPr lang="zh-CN" altLang="en-US" b="1" dirty="0" smtClean="0">
                <a:solidFill>
                  <a:srgbClr val="8E6D48"/>
                </a:solidFill>
                <a:latin typeface="幼圆" panose="02010509060101010101" pitchFamily="49" charset="-122"/>
                <a:ea typeface="幼圆" panose="02010509060101010101" pitchFamily="49" charset="-122"/>
              </a:rPr>
              <a:t>原图</a:t>
            </a:r>
            <a:endParaRPr lang="zh-CN" altLang="en-US" b="1" dirty="0">
              <a:solidFill>
                <a:srgbClr val="8E6D48"/>
              </a:solidFill>
              <a:latin typeface="幼圆" panose="02010509060101010101" pitchFamily="49" charset="-122"/>
              <a:ea typeface="幼圆" panose="02010509060101010101" pitchFamily="49" charset="-122"/>
            </a:endParaRPr>
          </a:p>
        </p:txBody>
      </p:sp>
      <p:sp>
        <p:nvSpPr>
          <p:cNvPr id="10" name="TextBox 7"/>
          <p:cNvSpPr txBox="1"/>
          <p:nvPr/>
        </p:nvSpPr>
        <p:spPr>
          <a:xfrm>
            <a:off x="3569252" y="5619468"/>
            <a:ext cx="1338828" cy="369332"/>
          </a:xfrm>
          <a:prstGeom prst="rect">
            <a:avLst/>
          </a:prstGeom>
          <a:noFill/>
        </p:spPr>
        <p:txBody>
          <a:bodyPr wrap="none" rtlCol="0">
            <a:spAutoFit/>
          </a:bodyPr>
          <a:lstStyle/>
          <a:p>
            <a:r>
              <a:rPr lang="zh-CN" altLang="en-US" b="1" dirty="0" smtClean="0">
                <a:solidFill>
                  <a:srgbClr val="8E6D48"/>
                </a:solidFill>
                <a:latin typeface="幼圆" panose="02010509060101010101" pitchFamily="49" charset="-122"/>
                <a:ea typeface="幼圆" panose="02010509060101010101" pitchFamily="49" charset="-122"/>
              </a:rPr>
              <a:t>解析结果图</a:t>
            </a:r>
            <a:endParaRPr lang="zh-CN" altLang="en-US" b="1" dirty="0">
              <a:solidFill>
                <a:srgbClr val="8E6D48"/>
              </a:solidFill>
              <a:latin typeface="幼圆" panose="02010509060101010101" pitchFamily="49" charset="-122"/>
              <a:ea typeface="幼圆" panose="02010509060101010101" pitchFamily="49" charset="-122"/>
            </a:endParaRPr>
          </a:p>
        </p:txBody>
      </p:sp>
      <p:pic>
        <p:nvPicPr>
          <p:cNvPr id="11" name="Picture 2"/>
          <p:cNvPicPr>
            <a:picLocks noChangeAspect="1" noChangeArrowheads="1"/>
          </p:cNvPicPr>
          <p:nvPr/>
        </p:nvPicPr>
        <p:blipFill>
          <a:blip r:embed="rId2"/>
          <a:srcRect/>
          <a:stretch>
            <a:fillRect/>
          </a:stretch>
        </p:blipFill>
        <p:spPr bwMode="auto">
          <a:xfrm>
            <a:off x="758622" y="1254281"/>
            <a:ext cx="2273300" cy="2123596"/>
          </a:xfrm>
          <a:prstGeom prst="rect">
            <a:avLst/>
          </a:prstGeom>
          <a:noFill/>
          <a:ln w="9525">
            <a:noFill/>
            <a:miter lim="800000"/>
            <a:headEnd/>
            <a:tailEnd/>
          </a:ln>
          <a:effectLst/>
        </p:spPr>
      </p:pic>
      <p:pic>
        <p:nvPicPr>
          <p:cNvPr id="12" name="Picture 3"/>
          <p:cNvPicPr>
            <a:picLocks noChangeAspect="1" noChangeArrowheads="1"/>
          </p:cNvPicPr>
          <p:nvPr/>
        </p:nvPicPr>
        <p:blipFill>
          <a:blip r:embed="rId3"/>
          <a:srcRect/>
          <a:stretch>
            <a:fillRect/>
          </a:stretch>
        </p:blipFill>
        <p:spPr bwMode="auto">
          <a:xfrm>
            <a:off x="3093305" y="1258957"/>
            <a:ext cx="2209800" cy="2099869"/>
          </a:xfrm>
          <a:prstGeom prst="rect">
            <a:avLst/>
          </a:prstGeom>
          <a:noFill/>
          <a:ln w="9525">
            <a:noFill/>
            <a:miter lim="800000"/>
            <a:headEnd/>
            <a:tailEnd/>
          </a:ln>
          <a:effectLst/>
        </p:spPr>
      </p:pic>
      <p:pic>
        <p:nvPicPr>
          <p:cNvPr id="13" name="Picture 4"/>
          <p:cNvPicPr>
            <a:picLocks noChangeAspect="1" noChangeArrowheads="1"/>
          </p:cNvPicPr>
          <p:nvPr/>
        </p:nvPicPr>
        <p:blipFill>
          <a:blip r:embed="rId4"/>
          <a:srcRect/>
          <a:stretch>
            <a:fillRect/>
          </a:stretch>
        </p:blipFill>
        <p:spPr bwMode="auto">
          <a:xfrm>
            <a:off x="5765441" y="1258957"/>
            <a:ext cx="2235200" cy="2099869"/>
          </a:xfrm>
          <a:prstGeom prst="rect">
            <a:avLst/>
          </a:prstGeom>
          <a:noFill/>
          <a:ln w="9525">
            <a:noFill/>
            <a:miter lim="800000"/>
            <a:headEnd/>
            <a:tailEnd/>
          </a:ln>
          <a:effectLst/>
        </p:spPr>
      </p:pic>
      <p:pic>
        <p:nvPicPr>
          <p:cNvPr id="14" name="Picture 5"/>
          <p:cNvPicPr>
            <a:picLocks noChangeAspect="1" noChangeArrowheads="1"/>
          </p:cNvPicPr>
          <p:nvPr/>
        </p:nvPicPr>
        <p:blipFill>
          <a:blip r:embed="rId5"/>
          <a:srcRect/>
          <a:stretch>
            <a:fillRect/>
          </a:stretch>
        </p:blipFill>
        <p:spPr bwMode="auto">
          <a:xfrm>
            <a:off x="8062635" y="1258957"/>
            <a:ext cx="2260600" cy="2099869"/>
          </a:xfrm>
          <a:prstGeom prst="rect">
            <a:avLst/>
          </a:prstGeom>
          <a:noFill/>
          <a:ln w="9525">
            <a:noFill/>
            <a:miter lim="800000"/>
            <a:headEnd/>
            <a:tailEnd/>
          </a:ln>
          <a:effectLst/>
        </p:spPr>
      </p:pic>
      <p:pic>
        <p:nvPicPr>
          <p:cNvPr id="15" name="Picture 6"/>
          <p:cNvPicPr>
            <a:picLocks noChangeAspect="1" noChangeArrowheads="1"/>
          </p:cNvPicPr>
          <p:nvPr/>
        </p:nvPicPr>
        <p:blipFill>
          <a:blip r:embed="rId6"/>
          <a:srcRect/>
          <a:stretch>
            <a:fillRect/>
          </a:stretch>
        </p:blipFill>
        <p:spPr bwMode="auto">
          <a:xfrm>
            <a:off x="725962" y="3494867"/>
            <a:ext cx="2222500" cy="2064278"/>
          </a:xfrm>
          <a:prstGeom prst="rect">
            <a:avLst/>
          </a:prstGeom>
          <a:noFill/>
          <a:ln w="9525">
            <a:noFill/>
            <a:miter lim="800000"/>
            <a:headEnd/>
            <a:tailEnd/>
          </a:ln>
          <a:effectLst/>
        </p:spPr>
      </p:pic>
      <p:pic>
        <p:nvPicPr>
          <p:cNvPr id="16" name="Picture 7"/>
          <p:cNvPicPr>
            <a:picLocks noChangeAspect="1" noChangeArrowheads="1"/>
          </p:cNvPicPr>
          <p:nvPr/>
        </p:nvPicPr>
        <p:blipFill>
          <a:blip r:embed="rId7"/>
          <a:srcRect/>
          <a:stretch>
            <a:fillRect/>
          </a:stretch>
        </p:blipFill>
        <p:spPr bwMode="auto">
          <a:xfrm>
            <a:off x="3093305" y="3490190"/>
            <a:ext cx="2260600" cy="2088005"/>
          </a:xfrm>
          <a:prstGeom prst="rect">
            <a:avLst/>
          </a:prstGeom>
          <a:noFill/>
          <a:ln w="9525">
            <a:noFill/>
            <a:miter lim="800000"/>
            <a:headEnd/>
            <a:tailEnd/>
          </a:ln>
          <a:effectLst/>
        </p:spPr>
      </p:pic>
      <p:pic>
        <p:nvPicPr>
          <p:cNvPr id="17" name="Picture 8"/>
          <p:cNvPicPr>
            <a:picLocks noChangeAspect="1" noChangeArrowheads="1"/>
          </p:cNvPicPr>
          <p:nvPr/>
        </p:nvPicPr>
        <p:blipFill>
          <a:blip r:embed="rId8"/>
          <a:srcRect/>
          <a:stretch>
            <a:fillRect/>
          </a:stretch>
        </p:blipFill>
        <p:spPr bwMode="auto">
          <a:xfrm>
            <a:off x="5765442" y="3490190"/>
            <a:ext cx="2273300" cy="2088005"/>
          </a:xfrm>
          <a:prstGeom prst="rect">
            <a:avLst/>
          </a:prstGeom>
          <a:noFill/>
          <a:ln w="9525">
            <a:noFill/>
            <a:miter lim="800000"/>
            <a:headEnd/>
            <a:tailEnd/>
          </a:ln>
          <a:effectLst/>
        </p:spPr>
      </p:pic>
      <p:pic>
        <p:nvPicPr>
          <p:cNvPr id="18" name="Picture 9"/>
          <p:cNvPicPr>
            <a:picLocks noChangeAspect="1" noChangeArrowheads="1"/>
          </p:cNvPicPr>
          <p:nvPr/>
        </p:nvPicPr>
        <p:blipFill>
          <a:blip r:embed="rId9"/>
          <a:srcRect/>
          <a:stretch>
            <a:fillRect/>
          </a:stretch>
        </p:blipFill>
        <p:spPr bwMode="auto">
          <a:xfrm>
            <a:off x="8062635" y="3487852"/>
            <a:ext cx="2235200" cy="2099869"/>
          </a:xfrm>
          <a:prstGeom prst="rect">
            <a:avLst/>
          </a:prstGeom>
          <a:noFill/>
          <a:ln w="9525">
            <a:noFill/>
            <a:miter lim="800000"/>
            <a:headEnd/>
            <a:tailEnd/>
          </a:ln>
          <a:effectLst/>
        </p:spPr>
      </p:pic>
      <p:sp>
        <p:nvSpPr>
          <p:cNvPr id="19" name="TextBox 16"/>
          <p:cNvSpPr txBox="1"/>
          <p:nvPr/>
        </p:nvSpPr>
        <p:spPr>
          <a:xfrm>
            <a:off x="6398934" y="5619468"/>
            <a:ext cx="646331" cy="369332"/>
          </a:xfrm>
          <a:prstGeom prst="rect">
            <a:avLst/>
          </a:prstGeom>
          <a:noFill/>
        </p:spPr>
        <p:txBody>
          <a:bodyPr wrap="none" rtlCol="0">
            <a:spAutoFit/>
          </a:bodyPr>
          <a:lstStyle/>
          <a:p>
            <a:r>
              <a:rPr lang="zh-CN" altLang="en-US" b="1" dirty="0" smtClean="0">
                <a:solidFill>
                  <a:srgbClr val="8E6D48"/>
                </a:solidFill>
                <a:latin typeface="幼圆" panose="02010509060101010101" pitchFamily="49" charset="-122"/>
                <a:ea typeface="幼圆" panose="02010509060101010101" pitchFamily="49" charset="-122"/>
              </a:rPr>
              <a:t>原图</a:t>
            </a:r>
            <a:endParaRPr lang="zh-CN" altLang="en-US" b="1" dirty="0">
              <a:solidFill>
                <a:srgbClr val="8E6D48"/>
              </a:solidFill>
              <a:latin typeface="幼圆" panose="02010509060101010101" pitchFamily="49" charset="-122"/>
              <a:ea typeface="幼圆" panose="02010509060101010101" pitchFamily="49" charset="-122"/>
            </a:endParaRPr>
          </a:p>
        </p:txBody>
      </p:sp>
      <p:sp>
        <p:nvSpPr>
          <p:cNvPr id="20" name="TextBox 17"/>
          <p:cNvSpPr txBox="1"/>
          <p:nvPr/>
        </p:nvSpPr>
        <p:spPr>
          <a:xfrm>
            <a:off x="8380133" y="5619468"/>
            <a:ext cx="1338828" cy="369332"/>
          </a:xfrm>
          <a:prstGeom prst="rect">
            <a:avLst/>
          </a:prstGeom>
          <a:noFill/>
        </p:spPr>
        <p:txBody>
          <a:bodyPr wrap="none" rtlCol="0">
            <a:spAutoFit/>
          </a:bodyPr>
          <a:lstStyle/>
          <a:p>
            <a:r>
              <a:rPr lang="zh-CN" altLang="en-US" b="1" dirty="0" smtClean="0">
                <a:solidFill>
                  <a:srgbClr val="8E6D48"/>
                </a:solidFill>
                <a:latin typeface="幼圆" panose="02010509060101010101" pitchFamily="49" charset="-122"/>
                <a:ea typeface="幼圆" panose="02010509060101010101" pitchFamily="49" charset="-122"/>
              </a:rPr>
              <a:t>解析结果图</a:t>
            </a:r>
            <a:endParaRPr lang="zh-CN" altLang="en-US" b="1" dirty="0">
              <a:solidFill>
                <a:srgbClr val="8E6D48"/>
              </a:solidFill>
              <a:latin typeface="幼圆" panose="02010509060101010101" pitchFamily="49" charset="-122"/>
              <a:ea typeface="幼圆" panose="02010509060101010101" pitchFamily="49" charset="-122"/>
            </a:endParaRPr>
          </a:p>
        </p:txBody>
      </p:sp>
      <p:sp>
        <p:nvSpPr>
          <p:cNvPr id="21" name="矩形 20"/>
          <p:cNvSpPr/>
          <p:nvPr/>
        </p:nvSpPr>
        <p:spPr>
          <a:xfrm>
            <a:off x="10739120" y="1691640"/>
            <a:ext cx="152400" cy="152400"/>
          </a:xfrm>
          <a:prstGeom prst="rect">
            <a:avLst/>
          </a:prstGeom>
          <a:solidFill>
            <a:srgbClr val="0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rgbClr val="82B347"/>
              </a:solidFill>
              <a:latin typeface="幼圆" panose="02010509060101010101" pitchFamily="49" charset="-122"/>
              <a:ea typeface="幼圆" panose="02010509060101010101" pitchFamily="49" charset="-122"/>
            </a:endParaRPr>
          </a:p>
        </p:txBody>
      </p:sp>
      <p:sp>
        <p:nvSpPr>
          <p:cNvPr id="22" name="文本框 28"/>
          <p:cNvSpPr txBox="1"/>
          <p:nvPr/>
        </p:nvSpPr>
        <p:spPr>
          <a:xfrm>
            <a:off x="10891520" y="1580774"/>
            <a:ext cx="708660" cy="400110"/>
          </a:xfrm>
          <a:prstGeom prst="rect">
            <a:avLst/>
          </a:prstGeom>
          <a:noFill/>
        </p:spPr>
        <p:txBody>
          <a:bodyPr wrap="square" rtlCol="0">
            <a:spAutoFit/>
          </a:bodyPr>
          <a:lstStyle/>
          <a:p>
            <a:r>
              <a:rPr lang="zh-CN" altLang="en-US" sz="2000" b="1" dirty="0">
                <a:solidFill>
                  <a:srgbClr val="82B347"/>
                </a:solidFill>
                <a:latin typeface="幼圆" panose="02010509060101010101" pitchFamily="49" charset="-122"/>
                <a:ea typeface="幼圆" panose="02010509060101010101" pitchFamily="49" charset="-122"/>
              </a:rPr>
              <a:t>背景</a:t>
            </a:r>
          </a:p>
        </p:txBody>
      </p:sp>
      <p:sp>
        <p:nvSpPr>
          <p:cNvPr id="23" name="矩形 22"/>
          <p:cNvSpPr/>
          <p:nvPr/>
        </p:nvSpPr>
        <p:spPr>
          <a:xfrm>
            <a:off x="10739120" y="2075804"/>
            <a:ext cx="152400" cy="152400"/>
          </a:xfrm>
          <a:prstGeom prst="rect">
            <a:avLst/>
          </a:prstGeom>
          <a:solidFill>
            <a:srgbClr val="FE01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rgbClr val="82B347"/>
              </a:solidFill>
              <a:latin typeface="幼圆" panose="02010509060101010101" pitchFamily="49" charset="-122"/>
              <a:ea typeface="幼圆" panose="02010509060101010101" pitchFamily="49" charset="-122"/>
            </a:endParaRPr>
          </a:p>
        </p:txBody>
      </p:sp>
      <p:sp>
        <p:nvSpPr>
          <p:cNvPr id="24" name="文本框 30"/>
          <p:cNvSpPr txBox="1"/>
          <p:nvPr/>
        </p:nvSpPr>
        <p:spPr>
          <a:xfrm>
            <a:off x="10891520" y="1964938"/>
            <a:ext cx="708660" cy="400110"/>
          </a:xfrm>
          <a:prstGeom prst="rect">
            <a:avLst/>
          </a:prstGeom>
          <a:noFill/>
        </p:spPr>
        <p:txBody>
          <a:bodyPr wrap="square" rtlCol="0">
            <a:spAutoFit/>
          </a:bodyPr>
          <a:lstStyle/>
          <a:p>
            <a:r>
              <a:rPr lang="zh-CN" altLang="en-US" sz="2000" b="1" dirty="0" smtClean="0">
                <a:solidFill>
                  <a:srgbClr val="82B347"/>
                </a:solidFill>
                <a:latin typeface="幼圆" panose="02010509060101010101" pitchFamily="49" charset="-122"/>
                <a:ea typeface="幼圆" panose="02010509060101010101" pitchFamily="49" charset="-122"/>
              </a:rPr>
              <a:t>头发</a:t>
            </a:r>
            <a:endParaRPr lang="zh-CN" altLang="en-US" sz="2000" b="1" dirty="0">
              <a:solidFill>
                <a:srgbClr val="82B347"/>
              </a:solidFill>
              <a:latin typeface="幼圆" panose="02010509060101010101" pitchFamily="49" charset="-122"/>
              <a:ea typeface="幼圆" panose="02010509060101010101" pitchFamily="49" charset="-122"/>
            </a:endParaRPr>
          </a:p>
        </p:txBody>
      </p:sp>
      <p:sp>
        <p:nvSpPr>
          <p:cNvPr id="25" name="矩形 24"/>
          <p:cNvSpPr/>
          <p:nvPr/>
        </p:nvSpPr>
        <p:spPr>
          <a:xfrm>
            <a:off x="10739120" y="2459968"/>
            <a:ext cx="152400" cy="1524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rgbClr val="82B347"/>
              </a:solidFill>
              <a:latin typeface="幼圆" panose="02010509060101010101" pitchFamily="49" charset="-122"/>
              <a:ea typeface="幼圆" panose="02010509060101010101" pitchFamily="49" charset="-122"/>
            </a:endParaRPr>
          </a:p>
        </p:txBody>
      </p:sp>
      <p:sp>
        <p:nvSpPr>
          <p:cNvPr id="26" name="文本框 32"/>
          <p:cNvSpPr txBox="1"/>
          <p:nvPr/>
        </p:nvSpPr>
        <p:spPr>
          <a:xfrm>
            <a:off x="10891520" y="2349102"/>
            <a:ext cx="708660" cy="400110"/>
          </a:xfrm>
          <a:prstGeom prst="rect">
            <a:avLst/>
          </a:prstGeom>
          <a:noFill/>
        </p:spPr>
        <p:txBody>
          <a:bodyPr wrap="square" rtlCol="0">
            <a:spAutoFit/>
          </a:bodyPr>
          <a:lstStyle/>
          <a:p>
            <a:r>
              <a:rPr lang="zh-CN" altLang="en-US" sz="2000" b="1" dirty="0" smtClean="0">
                <a:solidFill>
                  <a:srgbClr val="82B347"/>
                </a:solidFill>
                <a:latin typeface="幼圆" panose="02010509060101010101" pitchFamily="49" charset="-122"/>
                <a:ea typeface="幼圆" panose="02010509060101010101" pitchFamily="49" charset="-122"/>
              </a:rPr>
              <a:t>脸部</a:t>
            </a:r>
            <a:endParaRPr lang="zh-CN" altLang="en-US" sz="2000" b="1" dirty="0">
              <a:solidFill>
                <a:srgbClr val="82B347"/>
              </a:solidFill>
              <a:latin typeface="幼圆" panose="02010509060101010101" pitchFamily="49" charset="-122"/>
              <a:ea typeface="幼圆" panose="02010509060101010101" pitchFamily="49" charset="-122"/>
            </a:endParaRPr>
          </a:p>
        </p:txBody>
      </p:sp>
      <p:sp>
        <p:nvSpPr>
          <p:cNvPr id="27" name="矩形 26"/>
          <p:cNvSpPr/>
          <p:nvPr/>
        </p:nvSpPr>
        <p:spPr>
          <a:xfrm>
            <a:off x="10739120" y="2844132"/>
            <a:ext cx="152400" cy="152400"/>
          </a:xfrm>
          <a:prstGeom prst="rect">
            <a:avLst/>
          </a:prstGeom>
          <a:solidFill>
            <a:srgbClr val="7F81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rgbClr val="82B347"/>
              </a:solidFill>
              <a:latin typeface="幼圆" panose="02010509060101010101" pitchFamily="49" charset="-122"/>
              <a:ea typeface="幼圆" panose="02010509060101010101" pitchFamily="49" charset="-122"/>
            </a:endParaRPr>
          </a:p>
        </p:txBody>
      </p:sp>
      <p:sp>
        <p:nvSpPr>
          <p:cNvPr id="28" name="文本框 40"/>
          <p:cNvSpPr txBox="1"/>
          <p:nvPr/>
        </p:nvSpPr>
        <p:spPr>
          <a:xfrm>
            <a:off x="10891520" y="2733266"/>
            <a:ext cx="708660" cy="400110"/>
          </a:xfrm>
          <a:prstGeom prst="rect">
            <a:avLst/>
          </a:prstGeom>
          <a:noFill/>
        </p:spPr>
        <p:txBody>
          <a:bodyPr wrap="square" rtlCol="0">
            <a:spAutoFit/>
          </a:bodyPr>
          <a:lstStyle/>
          <a:p>
            <a:r>
              <a:rPr lang="zh-CN" altLang="en-US" sz="2000" b="1" dirty="0" smtClean="0">
                <a:solidFill>
                  <a:srgbClr val="82B347"/>
                </a:solidFill>
                <a:latin typeface="幼圆" panose="02010509060101010101" pitchFamily="49" charset="-122"/>
                <a:ea typeface="幼圆" panose="02010509060101010101" pitchFamily="49" charset="-122"/>
              </a:rPr>
              <a:t>眉毛</a:t>
            </a:r>
            <a:endParaRPr lang="zh-CN" altLang="en-US" sz="2000" b="1" dirty="0">
              <a:solidFill>
                <a:srgbClr val="82B347"/>
              </a:solidFill>
              <a:latin typeface="幼圆" panose="02010509060101010101" pitchFamily="49" charset="-122"/>
              <a:ea typeface="幼圆" panose="02010509060101010101" pitchFamily="49" charset="-122"/>
            </a:endParaRPr>
          </a:p>
        </p:txBody>
      </p:sp>
      <p:sp>
        <p:nvSpPr>
          <p:cNvPr id="29" name="矩形 28"/>
          <p:cNvSpPr/>
          <p:nvPr/>
        </p:nvSpPr>
        <p:spPr>
          <a:xfrm>
            <a:off x="10739120" y="3228296"/>
            <a:ext cx="152400" cy="152400"/>
          </a:xfrm>
          <a:prstGeom prst="rect">
            <a:avLst/>
          </a:prstGeom>
          <a:solidFill>
            <a:srgbClr val="8300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rgbClr val="82B347"/>
              </a:solidFill>
              <a:latin typeface="幼圆" panose="02010509060101010101" pitchFamily="49" charset="-122"/>
              <a:ea typeface="幼圆" panose="02010509060101010101" pitchFamily="49" charset="-122"/>
            </a:endParaRPr>
          </a:p>
        </p:txBody>
      </p:sp>
      <p:sp>
        <p:nvSpPr>
          <p:cNvPr id="30" name="文本框 42"/>
          <p:cNvSpPr txBox="1"/>
          <p:nvPr/>
        </p:nvSpPr>
        <p:spPr>
          <a:xfrm>
            <a:off x="10891520" y="3117430"/>
            <a:ext cx="708660" cy="400110"/>
          </a:xfrm>
          <a:prstGeom prst="rect">
            <a:avLst/>
          </a:prstGeom>
          <a:noFill/>
        </p:spPr>
        <p:txBody>
          <a:bodyPr wrap="square" rtlCol="0">
            <a:spAutoFit/>
          </a:bodyPr>
          <a:lstStyle/>
          <a:p>
            <a:r>
              <a:rPr lang="zh-CN" altLang="en-US" sz="2000" b="1" dirty="0" smtClean="0">
                <a:solidFill>
                  <a:srgbClr val="82B347"/>
                </a:solidFill>
                <a:latin typeface="幼圆" panose="02010509060101010101" pitchFamily="49" charset="-122"/>
                <a:ea typeface="幼圆" panose="02010509060101010101" pitchFamily="49" charset="-122"/>
              </a:rPr>
              <a:t>眼睛</a:t>
            </a:r>
            <a:endParaRPr lang="zh-CN" altLang="en-US" sz="2000" b="1" dirty="0">
              <a:solidFill>
                <a:srgbClr val="82B347"/>
              </a:solidFill>
              <a:latin typeface="幼圆" panose="02010509060101010101" pitchFamily="49" charset="-122"/>
              <a:ea typeface="幼圆" panose="02010509060101010101" pitchFamily="49" charset="-122"/>
            </a:endParaRPr>
          </a:p>
        </p:txBody>
      </p:sp>
      <p:sp>
        <p:nvSpPr>
          <p:cNvPr id="31" name="矩形 30"/>
          <p:cNvSpPr/>
          <p:nvPr/>
        </p:nvSpPr>
        <p:spPr>
          <a:xfrm>
            <a:off x="10739120" y="3612460"/>
            <a:ext cx="152400" cy="152400"/>
          </a:xfrm>
          <a:prstGeom prst="rect">
            <a:avLst/>
          </a:prstGeom>
          <a:solidFill>
            <a:srgbClr val="027F8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rgbClr val="82B347"/>
              </a:solidFill>
              <a:latin typeface="幼圆" panose="02010509060101010101" pitchFamily="49" charset="-122"/>
              <a:ea typeface="幼圆" panose="02010509060101010101" pitchFamily="49" charset="-122"/>
            </a:endParaRPr>
          </a:p>
        </p:txBody>
      </p:sp>
      <p:sp>
        <p:nvSpPr>
          <p:cNvPr id="32" name="文本框 44"/>
          <p:cNvSpPr txBox="1"/>
          <p:nvPr/>
        </p:nvSpPr>
        <p:spPr>
          <a:xfrm>
            <a:off x="10891520" y="3501594"/>
            <a:ext cx="708660" cy="400110"/>
          </a:xfrm>
          <a:prstGeom prst="rect">
            <a:avLst/>
          </a:prstGeom>
          <a:noFill/>
        </p:spPr>
        <p:txBody>
          <a:bodyPr wrap="square" rtlCol="0">
            <a:spAutoFit/>
          </a:bodyPr>
          <a:lstStyle/>
          <a:p>
            <a:r>
              <a:rPr lang="zh-CN" altLang="en-US" sz="2000" b="1" dirty="0" smtClean="0">
                <a:solidFill>
                  <a:srgbClr val="82B347"/>
                </a:solidFill>
                <a:latin typeface="幼圆" panose="02010509060101010101" pitchFamily="49" charset="-122"/>
                <a:ea typeface="幼圆" panose="02010509060101010101" pitchFamily="49" charset="-122"/>
              </a:rPr>
              <a:t>鼻子</a:t>
            </a:r>
            <a:endParaRPr lang="zh-CN" altLang="en-US" sz="2000" b="1" dirty="0">
              <a:solidFill>
                <a:srgbClr val="82B347"/>
              </a:solidFill>
              <a:latin typeface="幼圆" panose="02010509060101010101" pitchFamily="49" charset="-122"/>
              <a:ea typeface="幼圆" panose="02010509060101010101" pitchFamily="49" charset="-122"/>
            </a:endParaRPr>
          </a:p>
        </p:txBody>
      </p:sp>
      <p:sp>
        <p:nvSpPr>
          <p:cNvPr id="33" name="矩形 32"/>
          <p:cNvSpPr/>
          <p:nvPr/>
        </p:nvSpPr>
        <p:spPr>
          <a:xfrm>
            <a:off x="10739120" y="3996624"/>
            <a:ext cx="152400" cy="152400"/>
          </a:xfrm>
          <a:prstGeom prst="rect">
            <a:avLst/>
          </a:prstGeom>
          <a:solidFill>
            <a:srgbClr val="02FB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rgbClr val="82B347"/>
              </a:solidFill>
              <a:latin typeface="幼圆" panose="02010509060101010101" pitchFamily="49" charset="-122"/>
              <a:ea typeface="幼圆" panose="02010509060101010101" pitchFamily="49" charset="-122"/>
            </a:endParaRPr>
          </a:p>
        </p:txBody>
      </p:sp>
      <p:sp>
        <p:nvSpPr>
          <p:cNvPr id="34" name="文本框 46"/>
          <p:cNvSpPr txBox="1"/>
          <p:nvPr/>
        </p:nvSpPr>
        <p:spPr>
          <a:xfrm>
            <a:off x="10891520" y="3885758"/>
            <a:ext cx="1300480" cy="400110"/>
          </a:xfrm>
          <a:prstGeom prst="rect">
            <a:avLst/>
          </a:prstGeom>
          <a:noFill/>
        </p:spPr>
        <p:txBody>
          <a:bodyPr wrap="square" rtlCol="0">
            <a:spAutoFit/>
          </a:bodyPr>
          <a:lstStyle/>
          <a:p>
            <a:r>
              <a:rPr lang="zh-CN" altLang="en-US" sz="2000" b="1" dirty="0" smtClean="0">
                <a:solidFill>
                  <a:srgbClr val="82B347"/>
                </a:solidFill>
                <a:latin typeface="幼圆" panose="02010509060101010101" pitchFamily="49" charset="-122"/>
                <a:ea typeface="幼圆" panose="02010509060101010101" pitchFamily="49" charset="-122"/>
              </a:rPr>
              <a:t>上嘴唇</a:t>
            </a:r>
            <a:endParaRPr lang="zh-CN" altLang="en-US" sz="2000" b="1" dirty="0">
              <a:solidFill>
                <a:srgbClr val="82B347"/>
              </a:solidFill>
              <a:latin typeface="幼圆" panose="02010509060101010101" pitchFamily="49" charset="-122"/>
              <a:ea typeface="幼圆" panose="02010509060101010101" pitchFamily="49" charset="-122"/>
            </a:endParaRPr>
          </a:p>
        </p:txBody>
      </p:sp>
      <p:sp>
        <p:nvSpPr>
          <p:cNvPr id="35" name="矩形 34"/>
          <p:cNvSpPr/>
          <p:nvPr/>
        </p:nvSpPr>
        <p:spPr>
          <a:xfrm>
            <a:off x="10739120" y="4380788"/>
            <a:ext cx="152400" cy="152400"/>
          </a:xfrm>
          <a:prstGeom prst="rect">
            <a:avLst/>
          </a:prstGeom>
          <a:solidFill>
            <a:srgbClr val="00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rgbClr val="82B347"/>
              </a:solidFill>
              <a:latin typeface="幼圆" panose="02010509060101010101" pitchFamily="49" charset="-122"/>
              <a:ea typeface="幼圆" panose="02010509060101010101" pitchFamily="49" charset="-122"/>
            </a:endParaRPr>
          </a:p>
        </p:txBody>
      </p:sp>
      <p:sp>
        <p:nvSpPr>
          <p:cNvPr id="36" name="文本框 48"/>
          <p:cNvSpPr txBox="1"/>
          <p:nvPr/>
        </p:nvSpPr>
        <p:spPr>
          <a:xfrm>
            <a:off x="10891520" y="4269922"/>
            <a:ext cx="708660" cy="400110"/>
          </a:xfrm>
          <a:prstGeom prst="rect">
            <a:avLst/>
          </a:prstGeom>
          <a:noFill/>
        </p:spPr>
        <p:txBody>
          <a:bodyPr wrap="square" rtlCol="0">
            <a:spAutoFit/>
          </a:bodyPr>
          <a:lstStyle/>
          <a:p>
            <a:r>
              <a:rPr lang="zh-CN" altLang="en-US" sz="2000" b="1" dirty="0" smtClean="0">
                <a:solidFill>
                  <a:srgbClr val="82B347"/>
                </a:solidFill>
                <a:latin typeface="幼圆" panose="02010509060101010101" pitchFamily="49" charset="-122"/>
                <a:ea typeface="幼圆" panose="02010509060101010101" pitchFamily="49" charset="-122"/>
              </a:rPr>
              <a:t>嘴</a:t>
            </a:r>
            <a:endParaRPr lang="zh-CN" altLang="en-US" sz="2000" b="1" dirty="0">
              <a:solidFill>
                <a:srgbClr val="82B347"/>
              </a:solidFill>
              <a:latin typeface="幼圆" panose="02010509060101010101" pitchFamily="49" charset="-122"/>
              <a:ea typeface="幼圆" panose="02010509060101010101" pitchFamily="49" charset="-122"/>
            </a:endParaRPr>
          </a:p>
        </p:txBody>
      </p:sp>
      <p:sp>
        <p:nvSpPr>
          <p:cNvPr id="37" name="矩形 36"/>
          <p:cNvSpPr/>
          <p:nvPr/>
        </p:nvSpPr>
        <p:spPr>
          <a:xfrm>
            <a:off x="10739120" y="4764950"/>
            <a:ext cx="152400" cy="152400"/>
          </a:xfrm>
          <a:prstGeom prst="rect">
            <a:avLst/>
          </a:prstGeom>
          <a:solidFill>
            <a:srgbClr val="FE01F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rgbClr val="82B347"/>
              </a:solidFill>
              <a:latin typeface="幼圆" panose="02010509060101010101" pitchFamily="49" charset="-122"/>
              <a:ea typeface="幼圆" panose="02010509060101010101" pitchFamily="49" charset="-122"/>
            </a:endParaRPr>
          </a:p>
        </p:txBody>
      </p:sp>
      <p:sp>
        <p:nvSpPr>
          <p:cNvPr id="38" name="文本框 50"/>
          <p:cNvSpPr txBox="1"/>
          <p:nvPr/>
        </p:nvSpPr>
        <p:spPr>
          <a:xfrm>
            <a:off x="10891520" y="4654084"/>
            <a:ext cx="1148080" cy="400110"/>
          </a:xfrm>
          <a:prstGeom prst="rect">
            <a:avLst/>
          </a:prstGeom>
          <a:noFill/>
        </p:spPr>
        <p:txBody>
          <a:bodyPr wrap="square" rtlCol="0">
            <a:spAutoFit/>
          </a:bodyPr>
          <a:lstStyle/>
          <a:p>
            <a:r>
              <a:rPr lang="zh-CN" altLang="en-US" sz="2000" b="1" dirty="0" smtClean="0">
                <a:solidFill>
                  <a:srgbClr val="82B347"/>
                </a:solidFill>
                <a:latin typeface="幼圆" panose="02010509060101010101" pitchFamily="49" charset="-122"/>
                <a:ea typeface="幼圆" panose="02010509060101010101" pitchFamily="49" charset="-122"/>
              </a:rPr>
              <a:t>下嘴唇</a:t>
            </a:r>
            <a:endParaRPr lang="zh-CN" altLang="en-US" sz="2000" b="1" dirty="0">
              <a:solidFill>
                <a:srgbClr val="82B347"/>
              </a:solidFill>
              <a:latin typeface="幼圆" panose="02010509060101010101" pitchFamily="49" charset="-122"/>
              <a:ea typeface="幼圆" panose="02010509060101010101" pitchFamily="49" charset="-122"/>
            </a:endParaRPr>
          </a:p>
        </p:txBody>
      </p:sp>
    </p:spTree>
    <p:extLst>
      <p:ext uri="{BB962C8B-B14F-4D97-AF65-F5344CB8AC3E}">
        <p14:creationId xmlns:p14="http://schemas.microsoft.com/office/powerpoint/2010/main" val="5999154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1"/>
          <p:cNvGrpSpPr/>
          <p:nvPr/>
        </p:nvGrpSpPr>
        <p:grpSpPr>
          <a:xfrm>
            <a:off x="0" y="410136"/>
            <a:ext cx="4907075" cy="584775"/>
            <a:chOff x="0" y="410136"/>
            <a:chExt cx="4907075" cy="584775"/>
          </a:xfrm>
        </p:grpSpPr>
        <p:sp>
          <p:nvSpPr>
            <p:cNvPr id="5" name="任意多边形 4"/>
            <p:cNvSpPr/>
            <p:nvPr/>
          </p:nvSpPr>
          <p:spPr>
            <a:xfrm>
              <a:off x="243569" y="521062"/>
              <a:ext cx="537482" cy="393337"/>
            </a:xfrm>
            <a:custGeom>
              <a:avLst/>
              <a:gdLst>
                <a:gd name="connsiteX0" fmla="*/ 0 w 640080"/>
                <a:gd name="connsiteY0" fmla="*/ 0 h 327660"/>
                <a:gd name="connsiteX1" fmla="*/ 472440 w 640080"/>
                <a:gd name="connsiteY1" fmla="*/ 0 h 327660"/>
                <a:gd name="connsiteX2" fmla="*/ 640080 w 640080"/>
                <a:gd name="connsiteY2" fmla="*/ 163830 h 327660"/>
                <a:gd name="connsiteX3" fmla="*/ 472440 w 640080"/>
                <a:gd name="connsiteY3" fmla="*/ 327660 h 327660"/>
                <a:gd name="connsiteX4" fmla="*/ 0 w 640080"/>
                <a:gd name="connsiteY4" fmla="*/ 327660 h 327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327660">
                  <a:moveTo>
                    <a:pt x="0" y="0"/>
                  </a:moveTo>
                  <a:lnTo>
                    <a:pt x="472440" y="0"/>
                  </a:lnTo>
                  <a:cubicBezTo>
                    <a:pt x="565025" y="0"/>
                    <a:pt x="640080" y="73349"/>
                    <a:pt x="640080" y="163830"/>
                  </a:cubicBezTo>
                  <a:cubicBezTo>
                    <a:pt x="640080" y="254311"/>
                    <a:pt x="565025" y="327660"/>
                    <a:pt x="472440" y="327660"/>
                  </a:cubicBezTo>
                  <a:lnTo>
                    <a:pt x="0" y="327660"/>
                  </a:lnTo>
                  <a:close/>
                </a:path>
              </a:pathLst>
            </a:cu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sp>
          <p:nvSpPr>
            <p:cNvPr id="6" name="Text Box 39"/>
            <p:cNvSpPr txBox="1">
              <a:spLocks noChangeArrowheads="1"/>
            </p:cNvSpPr>
            <p:nvPr/>
          </p:nvSpPr>
          <p:spPr bwMode="auto">
            <a:xfrm>
              <a:off x="858819" y="410136"/>
              <a:ext cx="404825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80604020202020204" charset="0"/>
                  <a:ea typeface="SimSun" charset="-122"/>
                </a:defRPr>
              </a:lvl1pPr>
              <a:lvl2pPr marL="742950" indent="-285750">
                <a:defRPr>
                  <a:solidFill>
                    <a:schemeClr val="tx1"/>
                  </a:solidFill>
                  <a:latin typeface="Arial" panose="02080604020202020204" charset="0"/>
                  <a:ea typeface="SimSun" charset="-122"/>
                </a:defRPr>
              </a:lvl2pPr>
              <a:lvl3pPr marL="1143000" indent="-228600">
                <a:defRPr>
                  <a:solidFill>
                    <a:schemeClr val="tx1"/>
                  </a:solidFill>
                  <a:latin typeface="Arial" panose="02080604020202020204" charset="0"/>
                  <a:ea typeface="SimSun" charset="-122"/>
                </a:defRPr>
              </a:lvl3pPr>
              <a:lvl4pPr marL="1600200" indent="-228600">
                <a:defRPr>
                  <a:solidFill>
                    <a:schemeClr val="tx1"/>
                  </a:solidFill>
                  <a:latin typeface="Arial" panose="02080604020202020204" charset="0"/>
                  <a:ea typeface="SimSun" charset="-122"/>
                </a:defRPr>
              </a:lvl4pPr>
              <a:lvl5pPr marL="2057400" indent="-228600">
                <a:defRPr>
                  <a:solidFill>
                    <a:schemeClr val="tx1"/>
                  </a:solidFill>
                  <a:latin typeface="Arial" panose="02080604020202020204" charset="0"/>
                  <a:ea typeface="SimSun" charset="-122"/>
                </a:defRPr>
              </a:lvl5pPr>
              <a:lvl6pPr marL="2514600" indent="-228600" fontAlgn="base">
                <a:spcBef>
                  <a:spcPct val="0"/>
                </a:spcBef>
                <a:spcAft>
                  <a:spcPct val="0"/>
                </a:spcAft>
                <a:defRPr>
                  <a:solidFill>
                    <a:schemeClr val="tx1"/>
                  </a:solidFill>
                  <a:latin typeface="Arial" panose="02080604020202020204" charset="0"/>
                  <a:ea typeface="SimSun" charset="-122"/>
                </a:defRPr>
              </a:lvl6pPr>
              <a:lvl7pPr marL="2971800" indent="-228600" fontAlgn="base">
                <a:spcBef>
                  <a:spcPct val="0"/>
                </a:spcBef>
                <a:spcAft>
                  <a:spcPct val="0"/>
                </a:spcAft>
                <a:defRPr>
                  <a:solidFill>
                    <a:schemeClr val="tx1"/>
                  </a:solidFill>
                  <a:latin typeface="Arial" panose="02080604020202020204" charset="0"/>
                  <a:ea typeface="SimSun" charset="-122"/>
                </a:defRPr>
              </a:lvl7pPr>
              <a:lvl8pPr marL="3429000" indent="-228600" fontAlgn="base">
                <a:spcBef>
                  <a:spcPct val="0"/>
                </a:spcBef>
                <a:spcAft>
                  <a:spcPct val="0"/>
                </a:spcAft>
                <a:defRPr>
                  <a:solidFill>
                    <a:schemeClr val="tx1"/>
                  </a:solidFill>
                  <a:latin typeface="Arial" panose="02080604020202020204" charset="0"/>
                  <a:ea typeface="SimSun" charset="-122"/>
                </a:defRPr>
              </a:lvl8pPr>
              <a:lvl9pPr marL="3886200" indent="-228600" fontAlgn="base">
                <a:spcBef>
                  <a:spcPct val="0"/>
                </a:spcBef>
                <a:spcAft>
                  <a:spcPct val="0"/>
                </a:spcAft>
                <a:defRPr>
                  <a:solidFill>
                    <a:schemeClr val="tx1"/>
                  </a:solidFill>
                  <a:latin typeface="Arial" panose="02080604020202020204" charset="0"/>
                  <a:ea typeface="SimSun" charset="-122"/>
                </a:defRPr>
              </a:lvl9pPr>
            </a:lstStyle>
            <a:p>
              <a:pPr>
                <a:spcBef>
                  <a:spcPct val="0"/>
                </a:spcBef>
                <a:defRPr/>
              </a:pPr>
              <a:r>
                <a:rPr lang="zh-CN" altLang="en-US" sz="3200" b="1" dirty="0" smtClean="0">
                  <a:solidFill>
                    <a:srgbClr val="8E6D48"/>
                  </a:solidFill>
                  <a:latin typeface="幼圆" panose="02010509060101010101" pitchFamily="49" charset="-122"/>
                  <a:ea typeface="幼圆" panose="02010509060101010101" pitchFamily="49" charset="-122"/>
                </a:rPr>
                <a:t>人脸解析：解决方案</a:t>
              </a:r>
              <a:endParaRPr lang="en-US" altLang="zh-CN" sz="3200" b="1" dirty="0">
                <a:solidFill>
                  <a:srgbClr val="8E6D48"/>
                </a:solidFill>
                <a:latin typeface="幼圆" panose="02010509060101010101" pitchFamily="49" charset="-122"/>
                <a:ea typeface="幼圆" panose="02010509060101010101" pitchFamily="49" charset="-122"/>
              </a:endParaRPr>
            </a:p>
          </p:txBody>
        </p:sp>
        <p:sp>
          <p:nvSpPr>
            <p:cNvPr id="7" name="矩形 6"/>
            <p:cNvSpPr/>
            <p:nvPr/>
          </p:nvSpPr>
          <p:spPr>
            <a:xfrm>
              <a:off x="0" y="521062"/>
              <a:ext cx="188685" cy="393337"/>
            </a:xfrm>
            <a:prstGeom prst="rect">
              <a:avLst/>
            </a:pr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sp>
          <p:nvSpPr>
            <p:cNvPr id="8" name="Text Box 39"/>
            <p:cNvSpPr txBox="1">
              <a:spLocks noChangeArrowheads="1"/>
            </p:cNvSpPr>
            <p:nvPr/>
          </p:nvSpPr>
          <p:spPr bwMode="auto">
            <a:xfrm>
              <a:off x="829751" y="764079"/>
              <a:ext cx="169415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80604020202020204" charset="0"/>
                  <a:ea typeface="SimSun" charset="-122"/>
                </a:defRPr>
              </a:lvl1pPr>
              <a:lvl2pPr marL="742950" indent="-285750">
                <a:defRPr>
                  <a:solidFill>
                    <a:schemeClr val="tx1"/>
                  </a:solidFill>
                  <a:latin typeface="Arial" panose="02080604020202020204" charset="0"/>
                  <a:ea typeface="SimSun" charset="-122"/>
                </a:defRPr>
              </a:lvl2pPr>
              <a:lvl3pPr marL="1143000" indent="-228600">
                <a:defRPr>
                  <a:solidFill>
                    <a:schemeClr val="tx1"/>
                  </a:solidFill>
                  <a:latin typeface="Arial" panose="02080604020202020204" charset="0"/>
                  <a:ea typeface="SimSun" charset="-122"/>
                </a:defRPr>
              </a:lvl3pPr>
              <a:lvl4pPr marL="1600200" indent="-228600">
                <a:defRPr>
                  <a:solidFill>
                    <a:schemeClr val="tx1"/>
                  </a:solidFill>
                  <a:latin typeface="Arial" panose="02080604020202020204" charset="0"/>
                  <a:ea typeface="SimSun" charset="-122"/>
                </a:defRPr>
              </a:lvl4pPr>
              <a:lvl5pPr marL="2057400" indent="-228600">
                <a:defRPr>
                  <a:solidFill>
                    <a:schemeClr val="tx1"/>
                  </a:solidFill>
                  <a:latin typeface="Arial" panose="02080604020202020204" charset="0"/>
                  <a:ea typeface="SimSun" charset="-122"/>
                </a:defRPr>
              </a:lvl5pPr>
              <a:lvl6pPr marL="2514600" indent="-228600" fontAlgn="base">
                <a:spcBef>
                  <a:spcPct val="0"/>
                </a:spcBef>
                <a:spcAft>
                  <a:spcPct val="0"/>
                </a:spcAft>
                <a:defRPr>
                  <a:solidFill>
                    <a:schemeClr val="tx1"/>
                  </a:solidFill>
                  <a:latin typeface="Arial" panose="02080604020202020204" charset="0"/>
                  <a:ea typeface="SimSun" charset="-122"/>
                </a:defRPr>
              </a:lvl6pPr>
              <a:lvl7pPr marL="2971800" indent="-228600" fontAlgn="base">
                <a:spcBef>
                  <a:spcPct val="0"/>
                </a:spcBef>
                <a:spcAft>
                  <a:spcPct val="0"/>
                </a:spcAft>
                <a:defRPr>
                  <a:solidFill>
                    <a:schemeClr val="tx1"/>
                  </a:solidFill>
                  <a:latin typeface="Arial" panose="02080604020202020204" charset="0"/>
                  <a:ea typeface="SimSun" charset="-122"/>
                </a:defRPr>
              </a:lvl7pPr>
              <a:lvl8pPr marL="3429000" indent="-228600" fontAlgn="base">
                <a:spcBef>
                  <a:spcPct val="0"/>
                </a:spcBef>
                <a:spcAft>
                  <a:spcPct val="0"/>
                </a:spcAft>
                <a:defRPr>
                  <a:solidFill>
                    <a:schemeClr val="tx1"/>
                  </a:solidFill>
                  <a:latin typeface="Arial" panose="02080604020202020204" charset="0"/>
                  <a:ea typeface="SimSun" charset="-122"/>
                </a:defRPr>
              </a:lvl8pPr>
              <a:lvl9pPr marL="3886200" indent="-228600" fontAlgn="base">
                <a:spcBef>
                  <a:spcPct val="0"/>
                </a:spcBef>
                <a:spcAft>
                  <a:spcPct val="0"/>
                </a:spcAft>
                <a:defRPr>
                  <a:solidFill>
                    <a:schemeClr val="tx1"/>
                  </a:solidFill>
                  <a:latin typeface="Arial" panose="02080604020202020204" charset="0"/>
                  <a:ea typeface="SimSun" charset="-122"/>
                </a:defRPr>
              </a:lvl9pPr>
            </a:lstStyle>
            <a:p>
              <a:pPr algn="dist">
                <a:spcBef>
                  <a:spcPct val="0"/>
                </a:spcBef>
                <a:defRPr/>
              </a:pPr>
              <a:endParaRPr lang="en-US" altLang="zh-CN" sz="900" dirty="0">
                <a:solidFill>
                  <a:srgbClr val="8E6D48"/>
                </a:solidFill>
                <a:latin typeface="微软雅黑" panose="020B0503020204020204" pitchFamily="34" charset="-122"/>
                <a:ea typeface="微软雅黑" panose="020B0503020204020204" pitchFamily="34" charset="-122"/>
              </a:endParaRPr>
            </a:p>
          </p:txBody>
        </p:sp>
      </p:grpSp>
      <p:sp>
        <p:nvSpPr>
          <p:cNvPr id="9" name="圆角矩形 8"/>
          <p:cNvSpPr/>
          <p:nvPr/>
        </p:nvSpPr>
        <p:spPr>
          <a:xfrm>
            <a:off x="251582" y="1436046"/>
            <a:ext cx="11688837" cy="1915886"/>
          </a:xfrm>
          <a:prstGeom prst="roundRect">
            <a:avLst/>
          </a:prstGeom>
          <a:noFill/>
          <a:ln>
            <a:solidFill>
              <a:schemeClr val="tx1">
                <a:lumMod val="95000"/>
                <a:lumOff val="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10" name="TextBox 18"/>
          <p:cNvSpPr txBox="1"/>
          <p:nvPr/>
        </p:nvSpPr>
        <p:spPr>
          <a:xfrm>
            <a:off x="1289604" y="6552366"/>
            <a:ext cx="11396868" cy="307777"/>
          </a:xfrm>
          <a:prstGeom prst="rect">
            <a:avLst/>
          </a:prstGeom>
          <a:noFill/>
        </p:spPr>
        <p:txBody>
          <a:bodyPr wrap="square" rtlCol="0">
            <a:spAutoFit/>
          </a:bodyPr>
          <a:lstStyle/>
          <a:p>
            <a:r>
              <a:rPr lang="en-US" altLang="zh-CN" sz="1400" dirty="0" smtClean="0">
                <a:latin typeface="Arial Unicode MS" charset="0"/>
                <a:ea typeface="Arial Unicode MS" charset="0"/>
                <a:cs typeface="Arial Unicode MS" charset="0"/>
              </a:rPr>
              <a:t>Wei Z,</a:t>
            </a:r>
            <a:r>
              <a:rPr lang="zh-CN" altLang="en-US" sz="1400" dirty="0" smtClean="0">
                <a:latin typeface="Arial Unicode MS" charset="0"/>
                <a:ea typeface="Arial Unicode MS" charset="0"/>
                <a:cs typeface="Arial Unicode MS" charset="0"/>
              </a:rPr>
              <a:t> </a:t>
            </a:r>
            <a:r>
              <a:rPr lang="en-US" altLang="zh-CN" sz="1400" dirty="0" smtClean="0">
                <a:latin typeface="Arial Unicode MS" charset="0"/>
                <a:ea typeface="Arial Unicode MS" charset="0"/>
                <a:cs typeface="Arial Unicode MS" charset="0"/>
              </a:rPr>
              <a:t>Sun Y, Wang J, Lai H, Liu S, Learning Adaptive Receptive Fields for Deep Image Parsing Network, CVPR, 2017.</a:t>
            </a:r>
            <a:endParaRPr lang="zh-CN" altLang="en-US" sz="1400" dirty="0">
              <a:latin typeface="Arial Unicode MS" charset="0"/>
              <a:ea typeface="Arial Unicode MS" charset="0"/>
              <a:cs typeface="Arial Unicode MS" charset="0"/>
            </a:endParaRPr>
          </a:p>
        </p:txBody>
      </p:sp>
      <p:sp>
        <p:nvSpPr>
          <p:cNvPr id="11" name="TextBox 24"/>
          <p:cNvSpPr txBox="1"/>
          <p:nvPr/>
        </p:nvSpPr>
        <p:spPr>
          <a:xfrm>
            <a:off x="4180117" y="2945532"/>
            <a:ext cx="2492990" cy="369332"/>
          </a:xfrm>
          <a:prstGeom prst="rect">
            <a:avLst/>
          </a:prstGeom>
          <a:noFill/>
        </p:spPr>
        <p:txBody>
          <a:bodyPr wrap="none" rtlCol="0">
            <a:spAutoFit/>
          </a:bodyPr>
          <a:lstStyle/>
          <a:p>
            <a:r>
              <a:rPr lang="en-US" altLang="zh-CN" b="1" dirty="0" smtClean="0">
                <a:latin typeface="+mn-ea"/>
              </a:rPr>
              <a:t>(a) </a:t>
            </a:r>
            <a:r>
              <a:rPr lang="zh-CN" altLang="en-US" b="1" dirty="0" smtClean="0">
                <a:latin typeface="+mn-ea"/>
              </a:rPr>
              <a:t>单支路版解析模型</a:t>
            </a:r>
            <a:endParaRPr lang="zh-CN" altLang="en-US" b="1" dirty="0">
              <a:latin typeface="+mn-ea"/>
            </a:endParaRPr>
          </a:p>
        </p:txBody>
      </p:sp>
      <p:sp>
        <p:nvSpPr>
          <p:cNvPr id="12" name="TextBox 25"/>
          <p:cNvSpPr txBox="1"/>
          <p:nvPr/>
        </p:nvSpPr>
        <p:spPr>
          <a:xfrm>
            <a:off x="4199893" y="6183034"/>
            <a:ext cx="2492990" cy="369332"/>
          </a:xfrm>
          <a:prstGeom prst="rect">
            <a:avLst/>
          </a:prstGeom>
          <a:noFill/>
        </p:spPr>
        <p:txBody>
          <a:bodyPr wrap="none" rtlCol="0">
            <a:spAutoFit/>
          </a:bodyPr>
          <a:lstStyle/>
          <a:p>
            <a:r>
              <a:rPr lang="en-US" altLang="zh-CN" b="1" dirty="0" smtClean="0">
                <a:latin typeface="幼圆" panose="02010509060101010101" pitchFamily="49" charset="-122"/>
                <a:ea typeface="幼圆" panose="02010509060101010101" pitchFamily="49" charset="-122"/>
              </a:rPr>
              <a:t>(b) </a:t>
            </a:r>
            <a:r>
              <a:rPr lang="zh-CN" altLang="en-US" b="1" dirty="0" smtClean="0">
                <a:latin typeface="幼圆" panose="02010509060101010101" pitchFamily="49" charset="-122"/>
                <a:ea typeface="幼圆" panose="02010509060101010101" pitchFamily="49" charset="-122"/>
              </a:rPr>
              <a:t>多支路版解析模型</a:t>
            </a:r>
            <a:endParaRPr lang="zh-CN" altLang="en-US" b="1" dirty="0">
              <a:latin typeface="幼圆" panose="02010509060101010101" pitchFamily="49" charset="-122"/>
              <a:ea typeface="幼圆" panose="02010509060101010101" pitchFamily="49" charset="-122"/>
            </a:endParaRPr>
          </a:p>
        </p:txBody>
      </p:sp>
      <p:sp>
        <p:nvSpPr>
          <p:cNvPr id="13" name="TextBox 28"/>
          <p:cNvSpPr txBox="1"/>
          <p:nvPr/>
        </p:nvSpPr>
        <p:spPr>
          <a:xfrm>
            <a:off x="3544120" y="1555696"/>
            <a:ext cx="877163" cy="369332"/>
          </a:xfrm>
          <a:prstGeom prst="rect">
            <a:avLst/>
          </a:prstGeom>
          <a:noFill/>
        </p:spPr>
        <p:txBody>
          <a:bodyPr wrap="none" rtlCol="0">
            <a:spAutoFit/>
          </a:bodyPr>
          <a:lstStyle/>
          <a:p>
            <a:r>
              <a:rPr lang="zh-CN" altLang="en-US" b="1" dirty="0" smtClean="0">
                <a:solidFill>
                  <a:srgbClr val="FF0000"/>
                </a:solidFill>
                <a:latin typeface="幼圆" panose="02010509060101010101" pitchFamily="49" charset="-122"/>
                <a:ea typeface="幼圆" panose="02010509060101010101" pitchFamily="49" charset="-122"/>
              </a:rPr>
              <a:t>放缩层</a:t>
            </a:r>
            <a:endParaRPr lang="zh-CN" altLang="en-US" b="1" dirty="0">
              <a:solidFill>
                <a:srgbClr val="FF0000"/>
              </a:solidFill>
              <a:latin typeface="幼圆" panose="02010509060101010101" pitchFamily="49" charset="-122"/>
              <a:ea typeface="幼圆" panose="02010509060101010101" pitchFamily="49" charset="-122"/>
            </a:endParaRPr>
          </a:p>
        </p:txBody>
      </p:sp>
      <p:sp>
        <p:nvSpPr>
          <p:cNvPr id="14" name="TextBox 29"/>
          <p:cNvSpPr txBox="1"/>
          <p:nvPr/>
        </p:nvSpPr>
        <p:spPr>
          <a:xfrm>
            <a:off x="251583" y="977032"/>
            <a:ext cx="4378122" cy="400110"/>
          </a:xfrm>
          <a:prstGeom prst="rect">
            <a:avLst/>
          </a:prstGeom>
          <a:noFill/>
        </p:spPr>
        <p:txBody>
          <a:bodyPr wrap="none" rtlCol="0">
            <a:spAutoFit/>
          </a:bodyPr>
          <a:lstStyle/>
          <a:p>
            <a:pPr marL="342900" indent="-342900">
              <a:buFont typeface="Arial" panose="02080604020202020204" charset="0"/>
              <a:buChar char="•"/>
            </a:pPr>
            <a:r>
              <a:rPr lang="zh-CN" altLang="en-US" sz="2000" dirty="0" smtClean="0">
                <a:solidFill>
                  <a:srgbClr val="8E6D48"/>
                </a:solidFill>
                <a:latin typeface="幼圆" panose="02010509060101010101" pitchFamily="49" charset="-122"/>
                <a:ea typeface="幼圆" panose="02010509060101010101" pitchFamily="49" charset="-122"/>
              </a:rPr>
              <a:t>自适应调节视野域的人脸解析模型</a:t>
            </a:r>
            <a:endParaRPr lang="zh-CN" altLang="en-US" sz="2000" dirty="0">
              <a:solidFill>
                <a:srgbClr val="8E6D48"/>
              </a:solidFill>
              <a:latin typeface="幼圆" panose="02010509060101010101" pitchFamily="49" charset="-122"/>
              <a:ea typeface="幼圆" panose="02010509060101010101" pitchFamily="49" charset="-122"/>
            </a:endParaRPr>
          </a:p>
        </p:txBody>
      </p:sp>
      <p:pic>
        <p:nvPicPr>
          <p:cNvPr id="15" name="Picture 2" descr="single_path"/>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67055" y="1715770"/>
            <a:ext cx="11182985" cy="1549400"/>
          </a:xfrm>
          <a:prstGeom prst="rect">
            <a:avLst/>
          </a:prstGeom>
        </p:spPr>
      </p:pic>
      <p:sp>
        <p:nvSpPr>
          <p:cNvPr id="16" name="圆角矩形 15"/>
          <p:cNvSpPr/>
          <p:nvPr/>
        </p:nvSpPr>
        <p:spPr>
          <a:xfrm>
            <a:off x="3239770" y="1983740"/>
            <a:ext cx="1381125" cy="74803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mn-ea"/>
            </a:endParaRPr>
          </a:p>
        </p:txBody>
      </p:sp>
      <p:pic>
        <p:nvPicPr>
          <p:cNvPr id="17" name="Picture 4" descr="multi_path"/>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0545" y="3480435"/>
            <a:ext cx="11137900" cy="2651760"/>
          </a:xfrm>
          <a:prstGeom prst="rect">
            <a:avLst/>
          </a:prstGeom>
        </p:spPr>
      </p:pic>
      <p:sp>
        <p:nvSpPr>
          <p:cNvPr id="18" name="圆角矩形 17"/>
          <p:cNvSpPr/>
          <p:nvPr/>
        </p:nvSpPr>
        <p:spPr>
          <a:xfrm>
            <a:off x="3839845" y="3412490"/>
            <a:ext cx="4703445" cy="6096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mn-ea"/>
            </a:endParaRPr>
          </a:p>
        </p:txBody>
      </p:sp>
      <p:sp>
        <p:nvSpPr>
          <p:cNvPr id="19" name="圆角矩形 19"/>
          <p:cNvSpPr/>
          <p:nvPr/>
        </p:nvSpPr>
        <p:spPr>
          <a:xfrm>
            <a:off x="3865245" y="5330190"/>
            <a:ext cx="4703445" cy="6096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mn-ea"/>
            </a:endParaRPr>
          </a:p>
        </p:txBody>
      </p:sp>
      <p:sp>
        <p:nvSpPr>
          <p:cNvPr id="20" name="TextBox 28"/>
          <p:cNvSpPr txBox="1"/>
          <p:nvPr/>
        </p:nvSpPr>
        <p:spPr>
          <a:xfrm>
            <a:off x="3051938" y="3521203"/>
            <a:ext cx="766557" cy="369332"/>
          </a:xfrm>
          <a:prstGeom prst="rect">
            <a:avLst/>
          </a:prstGeom>
          <a:noFill/>
        </p:spPr>
        <p:txBody>
          <a:bodyPr wrap="none" rtlCol="0">
            <a:spAutoFit/>
          </a:bodyPr>
          <a:lstStyle/>
          <a:p>
            <a:r>
              <a:rPr lang="zh-CN" altLang="en-US" b="1" dirty="0" smtClean="0">
                <a:solidFill>
                  <a:srgbClr val="FF0000"/>
                </a:solidFill>
                <a:latin typeface="幼圆" panose="02010509060101010101" pitchFamily="49" charset="-122"/>
                <a:ea typeface="幼圆" panose="02010509060101010101" pitchFamily="49" charset="-122"/>
              </a:rPr>
              <a:t>类别</a:t>
            </a:r>
            <a:r>
              <a:rPr lang="en-US" altLang="zh-CN" b="1" dirty="0" smtClean="0">
                <a:solidFill>
                  <a:srgbClr val="FF0000"/>
                </a:solidFill>
                <a:latin typeface="幼圆" panose="02010509060101010101" pitchFamily="49" charset="-122"/>
                <a:ea typeface="幼圆" panose="02010509060101010101" pitchFamily="49" charset="-122"/>
              </a:rPr>
              <a:t>1</a:t>
            </a:r>
            <a:endParaRPr lang="zh-CN" altLang="en-US" b="1" dirty="0">
              <a:solidFill>
                <a:srgbClr val="FF0000"/>
              </a:solidFill>
              <a:latin typeface="幼圆" panose="02010509060101010101" pitchFamily="49" charset="-122"/>
              <a:ea typeface="幼圆" panose="02010509060101010101" pitchFamily="49" charset="-122"/>
            </a:endParaRPr>
          </a:p>
        </p:txBody>
      </p:sp>
      <p:sp>
        <p:nvSpPr>
          <p:cNvPr id="21" name="TextBox 28"/>
          <p:cNvSpPr txBox="1"/>
          <p:nvPr/>
        </p:nvSpPr>
        <p:spPr>
          <a:xfrm>
            <a:off x="3100787" y="5450324"/>
            <a:ext cx="766557" cy="369332"/>
          </a:xfrm>
          <a:prstGeom prst="rect">
            <a:avLst/>
          </a:prstGeom>
          <a:noFill/>
        </p:spPr>
        <p:txBody>
          <a:bodyPr wrap="none" rtlCol="0">
            <a:spAutoFit/>
          </a:bodyPr>
          <a:lstStyle/>
          <a:p>
            <a:r>
              <a:rPr lang="zh-CN" altLang="en-US" b="1" dirty="0" smtClean="0">
                <a:solidFill>
                  <a:srgbClr val="FF0000"/>
                </a:solidFill>
                <a:latin typeface="幼圆" panose="02010509060101010101" pitchFamily="49" charset="-122"/>
                <a:ea typeface="幼圆" panose="02010509060101010101" pitchFamily="49" charset="-122"/>
              </a:rPr>
              <a:t>类别</a:t>
            </a:r>
            <a:r>
              <a:rPr lang="en-US" altLang="zh-CN" b="1" dirty="0">
                <a:solidFill>
                  <a:srgbClr val="FF0000"/>
                </a:solidFill>
                <a:latin typeface="幼圆" panose="02010509060101010101" pitchFamily="49" charset="-122"/>
                <a:ea typeface="幼圆" panose="02010509060101010101" pitchFamily="49" charset="-122"/>
              </a:rPr>
              <a:t>K</a:t>
            </a:r>
            <a:endParaRPr lang="zh-CN" altLang="en-US" b="1" dirty="0">
              <a:solidFill>
                <a:srgbClr val="FF0000"/>
              </a:solidFill>
              <a:latin typeface="幼圆" panose="02010509060101010101" pitchFamily="49" charset="-122"/>
              <a:ea typeface="幼圆" panose="02010509060101010101" pitchFamily="49" charset="-122"/>
            </a:endParaRPr>
          </a:p>
        </p:txBody>
      </p:sp>
    </p:spTree>
    <p:extLst>
      <p:ext uri="{BB962C8B-B14F-4D97-AF65-F5344CB8AC3E}">
        <p14:creationId xmlns:p14="http://schemas.microsoft.com/office/powerpoint/2010/main" val="845825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bldLvl="0" animBg="1"/>
      <p:bldP spid="18" grpId="0" bldLvl="0" animBg="1"/>
      <p:bldP spid="19" grpId="0" bldLvl="0" animBg="1"/>
      <p:bldP spid="20" grpId="0"/>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1"/>
          <p:cNvGrpSpPr>
            <a:grpSpLocks/>
          </p:cNvGrpSpPr>
          <p:nvPr/>
        </p:nvGrpSpPr>
        <p:grpSpPr bwMode="auto">
          <a:xfrm>
            <a:off x="0" y="265113"/>
            <a:ext cx="3081338" cy="1077912"/>
            <a:chOff x="0" y="265668"/>
            <a:chExt cx="3081640" cy="1077218"/>
          </a:xfrm>
        </p:grpSpPr>
        <p:sp>
          <p:nvSpPr>
            <p:cNvPr id="13" name="任意多边形 12"/>
            <p:cNvSpPr/>
            <p:nvPr/>
          </p:nvSpPr>
          <p:spPr>
            <a:xfrm>
              <a:off x="242912" y="521090"/>
              <a:ext cx="538215" cy="393447"/>
            </a:xfrm>
            <a:custGeom>
              <a:avLst/>
              <a:gdLst>
                <a:gd name="connsiteX0" fmla="*/ 0 w 640080"/>
                <a:gd name="connsiteY0" fmla="*/ 0 h 327660"/>
                <a:gd name="connsiteX1" fmla="*/ 472440 w 640080"/>
                <a:gd name="connsiteY1" fmla="*/ 0 h 327660"/>
                <a:gd name="connsiteX2" fmla="*/ 640080 w 640080"/>
                <a:gd name="connsiteY2" fmla="*/ 163830 h 327660"/>
                <a:gd name="connsiteX3" fmla="*/ 472440 w 640080"/>
                <a:gd name="connsiteY3" fmla="*/ 327660 h 327660"/>
                <a:gd name="connsiteX4" fmla="*/ 0 w 640080"/>
                <a:gd name="connsiteY4" fmla="*/ 327660 h 327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327660">
                  <a:moveTo>
                    <a:pt x="0" y="0"/>
                  </a:moveTo>
                  <a:lnTo>
                    <a:pt x="472440" y="0"/>
                  </a:lnTo>
                  <a:cubicBezTo>
                    <a:pt x="565025" y="0"/>
                    <a:pt x="640080" y="73349"/>
                    <a:pt x="640080" y="163830"/>
                  </a:cubicBezTo>
                  <a:cubicBezTo>
                    <a:pt x="640080" y="254311"/>
                    <a:pt x="565025" y="327660"/>
                    <a:pt x="472440" y="327660"/>
                  </a:cubicBezTo>
                  <a:lnTo>
                    <a:pt x="0" y="327660"/>
                  </a:lnTo>
                  <a:close/>
                </a:path>
              </a:pathLst>
            </a:cu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rgbClr val="8E6D48"/>
                </a:solidFill>
              </a:endParaRPr>
            </a:p>
          </p:txBody>
        </p:sp>
        <p:sp>
          <p:nvSpPr>
            <p:cNvPr id="60456" name="Text Box 39"/>
            <p:cNvSpPr txBox="1">
              <a:spLocks noChangeArrowheads="1"/>
            </p:cNvSpPr>
            <p:nvPr/>
          </p:nvSpPr>
          <p:spPr bwMode="auto">
            <a:xfrm>
              <a:off x="851126" y="265668"/>
              <a:ext cx="2230514" cy="1077218"/>
            </a:xfrm>
            <a:prstGeom prst="rect">
              <a:avLst/>
            </a:prstGeom>
            <a:noFill/>
            <a:ln w="9525">
              <a:noFill/>
              <a:miter lim="800000"/>
              <a:headEnd/>
              <a:tailEnd/>
            </a:ln>
          </p:spPr>
          <p:txBody>
            <a:bodyPr>
              <a:spAutoFit/>
            </a:bodyPr>
            <a:lstStyle/>
            <a:p>
              <a:r>
                <a:rPr lang="zh-CN" altLang="en-US" sz="3200" b="1">
                  <a:solidFill>
                    <a:srgbClr val="8E6D48"/>
                  </a:solidFill>
                  <a:latin typeface="幼圆" pitchFamily="49" charset="-122"/>
                  <a:ea typeface="幼圆" pitchFamily="49" charset="-122"/>
                </a:rPr>
                <a:t>人脸解析：效果展示</a:t>
              </a:r>
              <a:endParaRPr lang="en-US" altLang="zh-CN" sz="3200" b="1">
                <a:solidFill>
                  <a:srgbClr val="8E6D48"/>
                </a:solidFill>
                <a:latin typeface="幼圆" pitchFamily="49" charset="-122"/>
                <a:ea typeface="幼圆" pitchFamily="49" charset="-122"/>
              </a:endParaRPr>
            </a:p>
          </p:txBody>
        </p:sp>
        <p:sp>
          <p:nvSpPr>
            <p:cNvPr id="15" name="矩形 14"/>
            <p:cNvSpPr/>
            <p:nvPr/>
          </p:nvSpPr>
          <p:spPr>
            <a:xfrm>
              <a:off x="0" y="521090"/>
              <a:ext cx="188932" cy="393447"/>
            </a:xfrm>
            <a:prstGeom prst="rect">
              <a:avLst/>
            </a:pr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rgbClr val="8E6D48"/>
                </a:solidFill>
              </a:endParaRPr>
            </a:p>
          </p:txBody>
        </p:sp>
        <p:sp>
          <p:nvSpPr>
            <p:cNvPr id="60458" name="Text Box 39"/>
            <p:cNvSpPr txBox="1">
              <a:spLocks noChangeArrowheads="1"/>
            </p:cNvSpPr>
            <p:nvPr/>
          </p:nvSpPr>
          <p:spPr bwMode="auto">
            <a:xfrm>
              <a:off x="829751" y="764079"/>
              <a:ext cx="1694151" cy="230832"/>
            </a:xfrm>
            <a:prstGeom prst="rect">
              <a:avLst/>
            </a:prstGeom>
            <a:noFill/>
            <a:ln w="9525">
              <a:noFill/>
              <a:miter lim="800000"/>
              <a:headEnd/>
              <a:tailEnd/>
            </a:ln>
          </p:spPr>
          <p:txBody>
            <a:bodyPr>
              <a:spAutoFit/>
            </a:bodyPr>
            <a:lstStyle/>
            <a:p>
              <a:pPr algn="dist"/>
              <a:endParaRPr lang="en-US" altLang="zh-CN" sz="900">
                <a:solidFill>
                  <a:srgbClr val="8E6D48"/>
                </a:solidFill>
                <a:latin typeface="微软雅黑" pitchFamily="34" charset="-122"/>
                <a:ea typeface="微软雅黑" pitchFamily="34" charset="-122"/>
              </a:endParaRPr>
            </a:p>
          </p:txBody>
        </p:sp>
      </p:grpSp>
      <p:grpSp>
        <p:nvGrpSpPr>
          <p:cNvPr id="3" name="组合 61"/>
          <p:cNvGrpSpPr>
            <a:grpSpLocks/>
          </p:cNvGrpSpPr>
          <p:nvPr/>
        </p:nvGrpSpPr>
        <p:grpSpPr bwMode="auto">
          <a:xfrm>
            <a:off x="3640138" y="87313"/>
            <a:ext cx="7546975" cy="6067425"/>
            <a:chOff x="3682440" y="571500"/>
            <a:chExt cx="7753650" cy="6233077"/>
          </a:xfrm>
        </p:grpSpPr>
        <p:pic>
          <p:nvPicPr>
            <p:cNvPr id="60439" name="图片 27"/>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15206" y="571500"/>
              <a:ext cx="1800000" cy="1800000"/>
            </a:xfrm>
            <a:prstGeom prst="rect">
              <a:avLst/>
            </a:prstGeom>
            <a:noFill/>
            <a:ln w="9525">
              <a:noFill/>
              <a:miter lim="800000"/>
              <a:headEnd/>
              <a:tailEnd/>
            </a:ln>
          </p:spPr>
        </p:pic>
        <p:pic>
          <p:nvPicPr>
            <p:cNvPr id="60440" name="图片 28"/>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682440" y="571500"/>
              <a:ext cx="1800000" cy="1800000"/>
            </a:xfrm>
            <a:prstGeom prst="rect">
              <a:avLst/>
            </a:prstGeom>
            <a:noFill/>
            <a:ln w="9525">
              <a:noFill/>
              <a:miter lim="800000"/>
              <a:headEnd/>
              <a:tailEnd/>
            </a:ln>
          </p:spPr>
        </p:pic>
        <p:pic>
          <p:nvPicPr>
            <p:cNvPr id="60441" name="图片 29"/>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5648823" y="571500"/>
              <a:ext cx="1800000" cy="1800000"/>
            </a:xfrm>
            <a:prstGeom prst="rect">
              <a:avLst/>
            </a:prstGeom>
            <a:noFill/>
            <a:ln w="9525">
              <a:noFill/>
              <a:miter lim="800000"/>
              <a:headEnd/>
              <a:tailEnd/>
            </a:ln>
          </p:spPr>
        </p:pic>
        <p:pic>
          <p:nvPicPr>
            <p:cNvPr id="60442" name="图片 30"/>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9581590" y="571500"/>
              <a:ext cx="1800000" cy="1800000"/>
            </a:xfrm>
            <a:prstGeom prst="rect">
              <a:avLst/>
            </a:prstGeom>
            <a:noFill/>
            <a:ln w="9525">
              <a:noFill/>
              <a:miter lim="800000"/>
              <a:headEnd/>
              <a:tailEnd/>
            </a:ln>
          </p:spPr>
        </p:pic>
        <p:pic>
          <p:nvPicPr>
            <p:cNvPr id="60443" name="图片 31"/>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7615206" y="2540000"/>
              <a:ext cx="1800000" cy="1800000"/>
            </a:xfrm>
            <a:prstGeom prst="rect">
              <a:avLst/>
            </a:prstGeom>
            <a:noFill/>
            <a:ln w="9525">
              <a:noFill/>
              <a:miter lim="800000"/>
              <a:headEnd/>
              <a:tailEnd/>
            </a:ln>
          </p:spPr>
        </p:pic>
        <p:pic>
          <p:nvPicPr>
            <p:cNvPr id="60444" name="图片 32"/>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3682440" y="2540000"/>
              <a:ext cx="1800000" cy="1800000"/>
            </a:xfrm>
            <a:prstGeom prst="rect">
              <a:avLst/>
            </a:prstGeom>
            <a:noFill/>
            <a:ln w="9525">
              <a:noFill/>
              <a:miter lim="800000"/>
              <a:headEnd/>
              <a:tailEnd/>
            </a:ln>
          </p:spPr>
        </p:pic>
        <p:pic>
          <p:nvPicPr>
            <p:cNvPr id="60445" name="图片 33"/>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5648823" y="2540000"/>
              <a:ext cx="1800000" cy="1800000"/>
            </a:xfrm>
            <a:prstGeom prst="rect">
              <a:avLst/>
            </a:prstGeom>
            <a:noFill/>
            <a:ln w="9525">
              <a:noFill/>
              <a:miter lim="800000"/>
              <a:headEnd/>
              <a:tailEnd/>
            </a:ln>
          </p:spPr>
        </p:pic>
        <p:pic>
          <p:nvPicPr>
            <p:cNvPr id="60446" name="图片 34"/>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9581590" y="2540000"/>
              <a:ext cx="1800000" cy="1800000"/>
            </a:xfrm>
            <a:prstGeom prst="rect">
              <a:avLst/>
            </a:prstGeom>
            <a:noFill/>
            <a:ln w="9525">
              <a:noFill/>
              <a:miter lim="800000"/>
              <a:headEnd/>
              <a:tailEnd/>
            </a:ln>
          </p:spPr>
        </p:pic>
        <p:pic>
          <p:nvPicPr>
            <p:cNvPr id="60447" name="图片 39"/>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bwMode="auto">
            <a:xfrm>
              <a:off x="7615206" y="4464957"/>
              <a:ext cx="1800000" cy="1800000"/>
            </a:xfrm>
            <a:prstGeom prst="rect">
              <a:avLst/>
            </a:prstGeom>
            <a:noFill/>
            <a:ln w="9525">
              <a:noFill/>
              <a:miter lim="800000"/>
              <a:headEnd/>
              <a:tailEnd/>
            </a:ln>
          </p:spPr>
        </p:pic>
        <p:pic>
          <p:nvPicPr>
            <p:cNvPr id="60448" name="图片 40"/>
            <p:cNvPicPr>
              <a:picLocks noChangeAspect="1"/>
            </p:cNvPicPr>
            <p:nvPr/>
          </p:nvPicPr>
          <p:blipFill>
            <a:blip r:embed="rId12" cstate="email">
              <a:extLst>
                <a:ext uri="{28A0092B-C50C-407E-A947-70E740481C1C}">
                  <a14:useLocalDpi xmlns:a14="http://schemas.microsoft.com/office/drawing/2010/main"/>
                </a:ext>
              </a:extLst>
            </a:blip>
            <a:srcRect/>
            <a:stretch>
              <a:fillRect/>
            </a:stretch>
          </p:blipFill>
          <p:spPr bwMode="auto">
            <a:xfrm>
              <a:off x="3682440" y="4464957"/>
              <a:ext cx="1800000" cy="1800000"/>
            </a:xfrm>
            <a:prstGeom prst="rect">
              <a:avLst/>
            </a:prstGeom>
            <a:noFill/>
            <a:ln w="9525">
              <a:noFill/>
              <a:miter lim="800000"/>
              <a:headEnd/>
              <a:tailEnd/>
            </a:ln>
          </p:spPr>
        </p:pic>
        <p:pic>
          <p:nvPicPr>
            <p:cNvPr id="60449" name="图片 41"/>
            <p:cNvPicPr>
              <a:picLocks noChangeAspect="1"/>
            </p:cNvPicPr>
            <p:nvPr/>
          </p:nvPicPr>
          <p:blipFill>
            <a:blip r:embed="rId13" cstate="email">
              <a:extLst>
                <a:ext uri="{28A0092B-C50C-407E-A947-70E740481C1C}">
                  <a14:useLocalDpi xmlns:a14="http://schemas.microsoft.com/office/drawing/2010/main"/>
                </a:ext>
              </a:extLst>
            </a:blip>
            <a:srcRect/>
            <a:stretch>
              <a:fillRect/>
            </a:stretch>
          </p:blipFill>
          <p:spPr bwMode="auto">
            <a:xfrm>
              <a:off x="5648823" y="4464957"/>
              <a:ext cx="1800000" cy="1800000"/>
            </a:xfrm>
            <a:prstGeom prst="rect">
              <a:avLst/>
            </a:prstGeom>
            <a:noFill/>
            <a:ln w="9525">
              <a:noFill/>
              <a:miter lim="800000"/>
              <a:headEnd/>
              <a:tailEnd/>
            </a:ln>
          </p:spPr>
        </p:pic>
        <p:pic>
          <p:nvPicPr>
            <p:cNvPr id="60450" name="图片 42"/>
            <p:cNvPicPr>
              <a:picLocks noChangeAspect="1"/>
            </p:cNvPicPr>
            <p:nvPr/>
          </p:nvPicPr>
          <p:blipFill>
            <a:blip r:embed="rId14" cstate="email">
              <a:extLst>
                <a:ext uri="{28A0092B-C50C-407E-A947-70E740481C1C}">
                  <a14:useLocalDpi xmlns:a14="http://schemas.microsoft.com/office/drawing/2010/main"/>
                </a:ext>
              </a:extLst>
            </a:blip>
            <a:srcRect/>
            <a:stretch>
              <a:fillRect/>
            </a:stretch>
          </p:blipFill>
          <p:spPr bwMode="auto">
            <a:xfrm>
              <a:off x="9581590" y="4464957"/>
              <a:ext cx="1800000" cy="1800000"/>
            </a:xfrm>
            <a:prstGeom prst="rect">
              <a:avLst/>
            </a:prstGeom>
            <a:noFill/>
            <a:ln w="9525">
              <a:noFill/>
              <a:miter lim="800000"/>
              <a:headEnd/>
              <a:tailEnd/>
            </a:ln>
          </p:spPr>
        </p:pic>
        <p:sp>
          <p:nvSpPr>
            <p:cNvPr id="60451" name="TextBox 43"/>
            <p:cNvSpPr txBox="1">
              <a:spLocks noChangeArrowheads="1"/>
            </p:cNvSpPr>
            <p:nvPr/>
          </p:nvSpPr>
          <p:spPr bwMode="auto">
            <a:xfrm>
              <a:off x="3923740" y="6425168"/>
              <a:ext cx="1144814" cy="379409"/>
            </a:xfrm>
            <a:prstGeom prst="rect">
              <a:avLst/>
            </a:prstGeom>
            <a:noFill/>
            <a:ln w="9525">
              <a:noFill/>
              <a:miter lim="800000"/>
              <a:headEnd/>
              <a:tailEnd/>
            </a:ln>
          </p:spPr>
          <p:txBody>
            <a:bodyPr wrap="none">
              <a:spAutoFit/>
            </a:bodyPr>
            <a:lstStyle/>
            <a:p>
              <a:r>
                <a:rPr lang="zh-CN" altLang="en-US" b="1">
                  <a:solidFill>
                    <a:srgbClr val="8E6D48"/>
                  </a:solidFill>
                  <a:latin typeface="幼圆" pitchFamily="49" charset="-122"/>
                  <a:ea typeface="幼圆" pitchFamily="49" charset="-122"/>
                </a:rPr>
                <a:t>输入人脸</a:t>
              </a:r>
            </a:p>
          </p:txBody>
        </p:sp>
        <p:sp>
          <p:nvSpPr>
            <p:cNvPr id="60452" name="TextBox 44"/>
            <p:cNvSpPr txBox="1">
              <a:spLocks noChangeArrowheads="1"/>
            </p:cNvSpPr>
            <p:nvPr/>
          </p:nvSpPr>
          <p:spPr bwMode="auto">
            <a:xfrm>
              <a:off x="5916368" y="6425168"/>
              <a:ext cx="1031190" cy="379409"/>
            </a:xfrm>
            <a:prstGeom prst="rect">
              <a:avLst/>
            </a:prstGeom>
            <a:noFill/>
            <a:ln w="9525">
              <a:noFill/>
              <a:miter lim="800000"/>
              <a:headEnd/>
              <a:tailEnd/>
            </a:ln>
          </p:spPr>
          <p:txBody>
            <a:bodyPr wrap="none">
              <a:spAutoFit/>
            </a:bodyPr>
            <a:lstStyle/>
            <a:p>
              <a:r>
                <a:rPr lang="en-US" altLang="zh-CN" b="1">
                  <a:solidFill>
                    <a:srgbClr val="8E6D48"/>
                  </a:solidFill>
                  <a:latin typeface="幼圆" pitchFamily="49" charset="-122"/>
                  <a:ea typeface="幼圆" pitchFamily="49" charset="-122"/>
                </a:rPr>
                <a:t>DeepLab</a:t>
              </a:r>
              <a:endParaRPr lang="zh-CN" altLang="en-US" b="1">
                <a:solidFill>
                  <a:srgbClr val="8E6D48"/>
                </a:solidFill>
                <a:latin typeface="幼圆" pitchFamily="49" charset="-122"/>
                <a:ea typeface="幼圆" pitchFamily="49" charset="-122"/>
              </a:endParaRPr>
            </a:p>
          </p:txBody>
        </p:sp>
        <p:sp>
          <p:nvSpPr>
            <p:cNvPr id="60453" name="TextBox 45"/>
            <p:cNvSpPr txBox="1">
              <a:spLocks noChangeArrowheads="1"/>
            </p:cNvSpPr>
            <p:nvPr/>
          </p:nvSpPr>
          <p:spPr bwMode="auto">
            <a:xfrm>
              <a:off x="7887413" y="6425168"/>
              <a:ext cx="1144814" cy="379409"/>
            </a:xfrm>
            <a:prstGeom prst="rect">
              <a:avLst/>
            </a:prstGeom>
            <a:noFill/>
            <a:ln w="9525">
              <a:noFill/>
              <a:miter lim="800000"/>
              <a:headEnd/>
              <a:tailEnd/>
            </a:ln>
          </p:spPr>
          <p:txBody>
            <a:bodyPr wrap="none">
              <a:spAutoFit/>
            </a:bodyPr>
            <a:lstStyle/>
            <a:p>
              <a:r>
                <a:rPr lang="zh-CN" altLang="en-US" b="1">
                  <a:solidFill>
                    <a:srgbClr val="8E6D48"/>
                  </a:solidFill>
                  <a:latin typeface="幼圆" pitchFamily="49" charset="-122"/>
                  <a:ea typeface="幼圆" pitchFamily="49" charset="-122"/>
                </a:rPr>
                <a:t>我们结果</a:t>
              </a:r>
            </a:p>
          </p:txBody>
        </p:sp>
        <p:sp>
          <p:nvSpPr>
            <p:cNvPr id="60454" name="TextBox 46"/>
            <p:cNvSpPr txBox="1">
              <a:spLocks noChangeArrowheads="1"/>
            </p:cNvSpPr>
            <p:nvPr/>
          </p:nvSpPr>
          <p:spPr bwMode="auto">
            <a:xfrm>
              <a:off x="9803840" y="6425168"/>
              <a:ext cx="1632250" cy="379409"/>
            </a:xfrm>
            <a:prstGeom prst="rect">
              <a:avLst/>
            </a:prstGeom>
            <a:noFill/>
            <a:ln w="9525">
              <a:noFill/>
              <a:miter lim="800000"/>
              <a:headEnd/>
              <a:tailEnd/>
            </a:ln>
          </p:spPr>
          <p:txBody>
            <a:bodyPr wrap="none">
              <a:spAutoFit/>
            </a:bodyPr>
            <a:lstStyle/>
            <a:p>
              <a:r>
                <a:rPr lang="en-US" altLang="zh-CN" b="1">
                  <a:solidFill>
                    <a:srgbClr val="8E6D48"/>
                  </a:solidFill>
                  <a:latin typeface="幼圆" pitchFamily="49" charset="-122"/>
                  <a:ea typeface="幼圆" pitchFamily="49" charset="-122"/>
                </a:rPr>
                <a:t>Ground Truth</a:t>
              </a:r>
              <a:endParaRPr lang="zh-CN" altLang="en-US" b="1">
                <a:solidFill>
                  <a:srgbClr val="8E6D48"/>
                </a:solidFill>
                <a:latin typeface="幼圆" pitchFamily="49" charset="-122"/>
                <a:ea typeface="幼圆" pitchFamily="49" charset="-122"/>
              </a:endParaRPr>
            </a:p>
          </p:txBody>
        </p:sp>
      </p:grpSp>
      <p:graphicFrame>
        <p:nvGraphicFramePr>
          <p:cNvPr id="60" name="表格 3"/>
          <p:cNvGraphicFramePr>
            <a:graphicFrameLocks noGrp="1"/>
          </p:cNvGraphicFramePr>
          <p:nvPr/>
        </p:nvGraphicFramePr>
        <p:xfrm>
          <a:off x="106363" y="2921000"/>
          <a:ext cx="3419061" cy="1645920"/>
        </p:xfrm>
        <a:graphic>
          <a:graphicData uri="http://schemas.openxmlformats.org/drawingml/2006/table">
            <a:tbl>
              <a:tblPr/>
              <a:tblGrid>
                <a:gridCol w="1709874">
                  <a:extLst>
                    <a:ext uri="{9D8B030D-6E8A-4147-A177-3AD203B41FA5}">
                      <a16:colId xmlns:a16="http://schemas.microsoft.com/office/drawing/2014/main" val="20000"/>
                    </a:ext>
                  </a:extLst>
                </a:gridCol>
                <a:gridCol w="1709187">
                  <a:extLst>
                    <a:ext uri="{9D8B030D-6E8A-4147-A177-3AD203B41FA5}">
                      <a16:colId xmlns:a16="http://schemas.microsoft.com/office/drawing/2014/main" val="20001"/>
                    </a:ext>
                  </a:extLst>
                </a:gridCol>
              </a:tblGrid>
              <a:tr h="290467">
                <a:tc>
                  <a:txBody>
                    <a:bodyPr/>
                    <a:lstStyle/>
                    <a:p>
                      <a:pPr algn="ctr"/>
                      <a:r>
                        <a:rPr lang="en-US" altLang="zh-CN" sz="1800" b="0" dirty="0" smtClean="0">
                          <a:latin typeface="Arial Unicode MS" panose="020B0604020202020204" pitchFamily="34" charset="-122"/>
                          <a:ea typeface="Arial Unicode MS" panose="020B0604020202020204" pitchFamily="34" charset="-122"/>
                          <a:cs typeface="Arial Unicode MS" panose="020B0604020202020204" pitchFamily="34" charset="-122"/>
                        </a:rPr>
                        <a:t>Model</a:t>
                      </a:r>
                    </a:p>
                  </a:txBody>
                  <a:tcP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tcPr>
                </a:tc>
                <a:tc>
                  <a:txBody>
                    <a:bodyPr/>
                    <a:lstStyle/>
                    <a:p>
                      <a:pPr algn="ctr"/>
                      <a:r>
                        <a:rPr lang="en-US" altLang="zh-CN" sz="1800" b="0" dirty="0" smtClean="0">
                          <a:latin typeface="Arial Unicode MS" panose="020B0604020202020204" pitchFamily="34" charset="-122"/>
                          <a:ea typeface="Arial Unicode MS" panose="020B0604020202020204" pitchFamily="34" charset="-122"/>
                          <a:cs typeface="Arial Unicode MS" panose="020B0604020202020204" pitchFamily="34" charset="-122"/>
                        </a:rPr>
                        <a:t>F-score</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897841">
                <a:tc>
                  <a:txBody>
                    <a:bodyPr/>
                    <a:lstStyle/>
                    <a:p>
                      <a:pPr algn="ctr"/>
                      <a:r>
                        <a:rPr lang="en-US" altLang="zh-CN" sz="1800" b="0" dirty="0" smtClean="0">
                          <a:latin typeface="Arial Unicode MS" panose="020B0604020202020204" pitchFamily="34" charset="-122"/>
                          <a:ea typeface="Arial Unicode MS" panose="020B0604020202020204" pitchFamily="34" charset="-122"/>
                          <a:cs typeface="Arial Unicode MS" panose="020B0604020202020204" pitchFamily="34" charset="-122"/>
                        </a:rPr>
                        <a:t>Liu</a:t>
                      </a:r>
                      <a:r>
                        <a:rPr lang="en-US" altLang="zh-CN" sz="1800" b="0" baseline="0" dirty="0" smtClean="0">
                          <a:latin typeface="Arial Unicode MS" panose="020B0604020202020204" pitchFamily="34" charset="-122"/>
                          <a:ea typeface="Arial Unicode MS" panose="020B0604020202020204" pitchFamily="34" charset="-122"/>
                          <a:cs typeface="Arial Unicode MS" panose="020B0604020202020204" pitchFamily="34" charset="-122"/>
                        </a:rPr>
                        <a:t> et al. [9]</a:t>
                      </a:r>
                    </a:p>
                    <a:p>
                      <a:pPr algn="ctr"/>
                      <a:r>
                        <a:rPr lang="en-US" altLang="zh-CN" sz="1800" b="0" baseline="0" dirty="0" smtClean="0">
                          <a:latin typeface="Arial Unicode MS" panose="020B0604020202020204" pitchFamily="34" charset="-122"/>
                          <a:ea typeface="Arial Unicode MS" panose="020B0604020202020204" pitchFamily="34" charset="-122"/>
                          <a:cs typeface="Arial Unicode MS" panose="020B0604020202020204" pitchFamily="34" charset="-122"/>
                        </a:rPr>
                        <a:t>Smith et al. [16]</a:t>
                      </a:r>
                    </a:p>
                    <a:p>
                      <a:pPr algn="ctr"/>
                      <a:r>
                        <a:rPr lang="en-US" altLang="zh-CN" sz="1800" b="0" baseline="0" dirty="0" smtClean="0">
                          <a:latin typeface="Arial Unicode MS" panose="020B0604020202020204" pitchFamily="34" charset="-122"/>
                          <a:ea typeface="Arial Unicode MS" panose="020B0604020202020204" pitchFamily="34" charset="-122"/>
                          <a:cs typeface="Arial Unicode MS" panose="020B0604020202020204" pitchFamily="34" charset="-122"/>
                        </a:rPr>
                        <a:t>Liu et al.[10] </a:t>
                      </a:r>
                      <a:endParaRPr lang="en-US" altLang="zh-CN" sz="1800" b="0" dirty="0" smtClean="0">
                        <a:latin typeface="Arial Unicode MS" panose="020B0604020202020204" pitchFamily="34" charset="-122"/>
                        <a:ea typeface="Arial Unicode MS" panose="020B0604020202020204" pitchFamily="34" charset="-122"/>
                        <a:cs typeface="Arial Unicode MS" panose="020B0604020202020204" pitchFamily="34" charset="-122"/>
                      </a:endParaRPr>
                    </a:p>
                  </a:txBody>
                  <a:tcP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tcPr>
                </a:tc>
                <a:tc>
                  <a:txBody>
                    <a:bodyPr/>
                    <a:lstStyle/>
                    <a:p>
                      <a:pPr algn="ctr"/>
                      <a:r>
                        <a:rPr lang="en-US" altLang="zh-CN" sz="1800" b="0" dirty="0" smtClean="0">
                          <a:latin typeface="Arial Unicode MS" panose="020B0604020202020204" pitchFamily="34" charset="-122"/>
                          <a:ea typeface="Arial Unicode MS" panose="020B0604020202020204" pitchFamily="34" charset="-122"/>
                          <a:cs typeface="Arial Unicode MS" panose="020B0604020202020204" pitchFamily="34" charset="-122"/>
                        </a:rPr>
                        <a:t>0.738</a:t>
                      </a:r>
                    </a:p>
                    <a:p>
                      <a:pPr algn="ctr"/>
                      <a:r>
                        <a:rPr lang="en-US" altLang="zh-CN" sz="1800" b="0" dirty="0" smtClean="0">
                          <a:latin typeface="Arial Unicode MS" panose="020B0604020202020204" pitchFamily="34" charset="-122"/>
                          <a:ea typeface="Arial Unicode MS" panose="020B0604020202020204" pitchFamily="34" charset="-122"/>
                          <a:cs typeface="Arial Unicode MS" panose="020B0604020202020204" pitchFamily="34" charset="-122"/>
                        </a:rPr>
                        <a:t>0.804</a:t>
                      </a:r>
                    </a:p>
                    <a:p>
                      <a:pPr algn="ctr"/>
                      <a:r>
                        <a:rPr lang="en-US" altLang="zh-CN" sz="1800" b="0" dirty="0" smtClean="0">
                          <a:latin typeface="Arial Unicode MS" panose="020B0604020202020204" pitchFamily="34" charset="-122"/>
                          <a:ea typeface="Arial Unicode MS" panose="020B0604020202020204" pitchFamily="34" charset="-122"/>
                          <a:cs typeface="Arial Unicode MS" panose="020B0604020202020204" pitchFamily="34" charset="-122"/>
                        </a:rPr>
                        <a:t>0.847</a:t>
                      </a:r>
                    </a:p>
                  </a:txBody>
                  <a:tcPr>
                    <a:lnL w="12700" cap="flat" cmpd="sng" algn="ctr">
                      <a:solidFill>
                        <a:schemeClr val="tx1"/>
                      </a:solidFill>
                      <a:prstDash val="solid"/>
                      <a:round/>
                      <a:headEnd type="none" w="med" len="med"/>
                      <a:tailEnd type="none" w="med" len="med"/>
                    </a:lnL>
                    <a:lnR w="12700" cmpd="sng">
                      <a:solidFill>
                        <a:schemeClr val="tx1"/>
                      </a:solidFill>
                      <a:prstDash val="solid"/>
                    </a:lnR>
                    <a:lnT w="12700" cmpd="sng">
                      <a:solidFill>
                        <a:schemeClr val="tx1"/>
                      </a:solidFill>
                      <a:prstDash val="soli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90467">
                <a:tc>
                  <a:txBody>
                    <a:bodyPr/>
                    <a:lstStyle/>
                    <a:p>
                      <a:pPr algn="ctr"/>
                      <a:r>
                        <a:rPr lang="zh-CN" altLang="en-US" sz="1800" b="0" dirty="0" smtClean="0">
                          <a:latin typeface="Arial Unicode MS" panose="020B0604020202020204" pitchFamily="34" charset="-122"/>
                          <a:ea typeface="Arial Unicode MS" panose="020B0604020202020204" pitchFamily="34" charset="-122"/>
                          <a:cs typeface="Arial Unicode MS" panose="020B0604020202020204" pitchFamily="34" charset="-122"/>
                        </a:rPr>
                        <a:t>我们的方法</a:t>
                      </a:r>
                      <a:endParaRPr lang="en-US" altLang="zh-CN" sz="1800" b="0" dirty="0" smtClean="0">
                        <a:latin typeface="Arial Unicode MS" panose="020B0604020202020204" pitchFamily="34" charset="-122"/>
                        <a:ea typeface="Arial Unicode MS" panose="020B0604020202020204" pitchFamily="34" charset="-122"/>
                        <a:cs typeface="Arial Unicode MS" panose="020B0604020202020204" pitchFamily="34" charset="-122"/>
                      </a:endParaRPr>
                    </a:p>
                  </a:txBody>
                  <a:tcP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mpd="sng">
                      <a:solidFill>
                        <a:schemeClr val="tx1"/>
                      </a:solidFill>
                      <a:prstDash val="solid"/>
                    </a:lnB>
                  </a:tcPr>
                </a:tc>
                <a:tc>
                  <a:txBody>
                    <a:bodyPr/>
                    <a:lstStyle/>
                    <a:p>
                      <a:pPr algn="ctr"/>
                      <a:r>
                        <a:rPr lang="en-US" altLang="zh-CN" sz="1800" b="0" dirty="0" smtClean="0">
                          <a:latin typeface="Arial Unicode MS" panose="020B0604020202020204" pitchFamily="34" charset="-122"/>
                          <a:ea typeface="Arial Unicode MS" panose="020B0604020202020204" pitchFamily="34" charset="-122"/>
                          <a:cs typeface="Arial Unicode MS" panose="020B0604020202020204" pitchFamily="34" charset="-122"/>
                        </a:rPr>
                        <a:t>0.9021</a:t>
                      </a:r>
                    </a:p>
                  </a:txBody>
                  <a:tcPr>
                    <a:lnL w="12700" cap="flat" cmpd="sng" algn="ctr">
                      <a:solidFill>
                        <a:schemeClr val="tx1"/>
                      </a:solidFill>
                      <a:prstDash val="solid"/>
                      <a:round/>
                      <a:headEnd type="none" w="med" len="med"/>
                      <a:tailEnd type="none" w="med" len="me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10002"/>
                  </a:ext>
                </a:extLst>
              </a:tr>
            </a:tbl>
          </a:graphicData>
        </a:graphic>
      </p:graphicFrame>
      <p:sp>
        <p:nvSpPr>
          <p:cNvPr id="61" name="圆角矩形 17"/>
          <p:cNvSpPr/>
          <p:nvPr/>
        </p:nvSpPr>
        <p:spPr>
          <a:xfrm>
            <a:off x="220663" y="4181475"/>
            <a:ext cx="3170237" cy="350838"/>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latin typeface="+mn-ea"/>
            </a:endParaRPr>
          </a:p>
        </p:txBody>
      </p:sp>
      <p:sp>
        <p:nvSpPr>
          <p:cNvPr id="60436" name="Text Box 75"/>
          <p:cNvSpPr txBox="1">
            <a:spLocks noChangeArrowheads="1"/>
          </p:cNvSpPr>
          <p:nvPr/>
        </p:nvSpPr>
        <p:spPr bwMode="auto">
          <a:xfrm>
            <a:off x="6350" y="6143625"/>
            <a:ext cx="11915775" cy="284163"/>
          </a:xfrm>
          <a:prstGeom prst="rect">
            <a:avLst/>
          </a:prstGeom>
          <a:noFill/>
          <a:ln w="9525">
            <a:noFill/>
            <a:miter lim="800000"/>
            <a:headEnd/>
            <a:tailEnd/>
          </a:ln>
        </p:spPr>
        <p:txBody>
          <a:bodyPr>
            <a:spAutoFit/>
          </a:bodyPr>
          <a:lstStyle/>
          <a:p>
            <a:r>
              <a:rPr lang="en-US" altLang="zh-CN" sz="1200">
                <a:latin typeface="Arial Unicode MS" pitchFamily="34" charset="-122"/>
                <a:ea typeface="Arial Unicode MS" pitchFamily="34" charset="-122"/>
                <a:cs typeface="Arial Unicode MS" pitchFamily="34" charset="-122"/>
                <a:sym typeface="+mn-ea"/>
              </a:rPr>
              <a:t>[9] </a:t>
            </a:r>
            <a:r>
              <a:rPr lang="en-US" altLang="zh-CN" sz="1200">
                <a:latin typeface="Arial Unicode MS" pitchFamily="34" charset="-122"/>
                <a:ea typeface="Arial Unicode MS" pitchFamily="34" charset="-122"/>
                <a:cs typeface="Arial Unicode MS" pitchFamily="34" charset="-122"/>
              </a:rPr>
              <a:t>C. Liu, J. Yuen, and A. Torralba. Nonparametric scene parsing via label transfer. IEEE Transaction on Pattern Analysisand Machine Intelligence.</a:t>
            </a:r>
          </a:p>
        </p:txBody>
      </p:sp>
      <p:sp>
        <p:nvSpPr>
          <p:cNvPr id="60437" name="Text Box 76"/>
          <p:cNvSpPr txBox="1">
            <a:spLocks noChangeArrowheads="1"/>
          </p:cNvSpPr>
          <p:nvPr/>
        </p:nvSpPr>
        <p:spPr bwMode="auto">
          <a:xfrm>
            <a:off x="-12700" y="6375400"/>
            <a:ext cx="12958763" cy="284163"/>
          </a:xfrm>
          <a:prstGeom prst="rect">
            <a:avLst/>
          </a:prstGeom>
          <a:noFill/>
          <a:ln w="9525">
            <a:noFill/>
            <a:miter lim="800000"/>
            <a:headEnd/>
            <a:tailEnd/>
          </a:ln>
        </p:spPr>
        <p:txBody>
          <a:bodyPr>
            <a:spAutoFit/>
          </a:bodyPr>
          <a:lstStyle/>
          <a:p>
            <a:r>
              <a:rPr lang="en-US" altLang="zh-CN" sz="1200">
                <a:latin typeface="Arial Unicode MS" pitchFamily="34" charset="-122"/>
                <a:ea typeface="Arial Unicode MS" pitchFamily="34" charset="-122"/>
                <a:cs typeface="Arial Unicode MS" pitchFamily="34" charset="-122"/>
              </a:rPr>
              <a:t>[10] S. Liu, J. Yang, C. Huang, and M. Yang. Multi-objective convolutional learning for face labeling. CVPR 2015.</a:t>
            </a:r>
          </a:p>
        </p:txBody>
      </p:sp>
      <p:sp>
        <p:nvSpPr>
          <p:cNvPr id="60438" name="Text Box 77"/>
          <p:cNvSpPr txBox="1">
            <a:spLocks noChangeArrowheads="1"/>
          </p:cNvSpPr>
          <p:nvPr/>
        </p:nvSpPr>
        <p:spPr bwMode="auto">
          <a:xfrm>
            <a:off x="-19050" y="6592888"/>
            <a:ext cx="9790113" cy="274637"/>
          </a:xfrm>
          <a:prstGeom prst="rect">
            <a:avLst/>
          </a:prstGeom>
          <a:noFill/>
          <a:ln w="9525">
            <a:noFill/>
            <a:miter lim="800000"/>
            <a:headEnd/>
            <a:tailEnd/>
          </a:ln>
        </p:spPr>
        <p:txBody>
          <a:bodyPr>
            <a:spAutoFit/>
          </a:bodyPr>
          <a:lstStyle/>
          <a:p>
            <a:r>
              <a:rPr lang="en-US" altLang="zh-CN" sz="1200">
                <a:latin typeface="Arial Unicode MS" pitchFamily="34" charset="-122"/>
                <a:ea typeface="Arial Unicode MS" pitchFamily="34" charset="-122"/>
                <a:cs typeface="Arial Unicode MS" pitchFamily="34" charset="-122"/>
              </a:rPr>
              <a:t>[16] B. M. Smith, L. Zhang, B. Jonathan, Z. Lin, and J. Yang. Exemplar-based face parsing. CVPR 2013</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box(out)">
                                      <p:cBhvr>
                                        <p:cTn id="7"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a:grpSpLocks/>
          </p:cNvGrpSpPr>
          <p:nvPr/>
        </p:nvGrpSpPr>
        <p:grpSpPr bwMode="auto">
          <a:xfrm>
            <a:off x="3638550" y="87313"/>
            <a:ext cx="8283575" cy="6067425"/>
            <a:chOff x="3682440" y="571500"/>
            <a:chExt cx="8509560" cy="6233094"/>
          </a:xfrm>
        </p:grpSpPr>
        <p:pic>
          <p:nvPicPr>
            <p:cNvPr id="61467" name="图片 36"/>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15206" y="571500"/>
              <a:ext cx="1800000" cy="1800000"/>
            </a:xfrm>
            <a:prstGeom prst="rect">
              <a:avLst/>
            </a:prstGeom>
            <a:noFill/>
            <a:ln w="9525">
              <a:noFill/>
              <a:miter lim="800000"/>
              <a:headEnd/>
              <a:tailEnd/>
            </a:ln>
          </p:spPr>
        </p:pic>
        <p:pic>
          <p:nvPicPr>
            <p:cNvPr id="61468" name="图片 37"/>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682440" y="571500"/>
              <a:ext cx="1800000" cy="1800000"/>
            </a:xfrm>
            <a:prstGeom prst="rect">
              <a:avLst/>
            </a:prstGeom>
            <a:noFill/>
            <a:ln w="9525">
              <a:noFill/>
              <a:miter lim="800000"/>
              <a:headEnd/>
              <a:tailEnd/>
            </a:ln>
          </p:spPr>
        </p:pic>
        <p:pic>
          <p:nvPicPr>
            <p:cNvPr id="61469" name="图片 38"/>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5648823" y="571500"/>
              <a:ext cx="1800000" cy="1800000"/>
            </a:xfrm>
            <a:prstGeom prst="rect">
              <a:avLst/>
            </a:prstGeom>
            <a:noFill/>
            <a:ln w="9525">
              <a:noFill/>
              <a:miter lim="800000"/>
              <a:headEnd/>
              <a:tailEnd/>
            </a:ln>
          </p:spPr>
        </p:pic>
        <p:pic>
          <p:nvPicPr>
            <p:cNvPr id="61470" name="图片 47"/>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9581590" y="571500"/>
              <a:ext cx="1800000" cy="1800000"/>
            </a:xfrm>
            <a:prstGeom prst="rect">
              <a:avLst/>
            </a:prstGeom>
            <a:noFill/>
            <a:ln w="9525">
              <a:noFill/>
              <a:miter lim="800000"/>
              <a:headEnd/>
              <a:tailEnd/>
            </a:ln>
          </p:spPr>
        </p:pic>
        <p:pic>
          <p:nvPicPr>
            <p:cNvPr id="61471" name="图片 48"/>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7615206" y="2540000"/>
              <a:ext cx="1800000" cy="1800000"/>
            </a:xfrm>
            <a:prstGeom prst="rect">
              <a:avLst/>
            </a:prstGeom>
            <a:noFill/>
            <a:ln w="9525">
              <a:noFill/>
              <a:miter lim="800000"/>
              <a:headEnd/>
              <a:tailEnd/>
            </a:ln>
          </p:spPr>
        </p:pic>
        <p:pic>
          <p:nvPicPr>
            <p:cNvPr id="61472" name="图片 49"/>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3682440" y="2540000"/>
              <a:ext cx="1800000" cy="1800000"/>
            </a:xfrm>
            <a:prstGeom prst="rect">
              <a:avLst/>
            </a:prstGeom>
            <a:noFill/>
            <a:ln w="9525">
              <a:noFill/>
              <a:miter lim="800000"/>
              <a:headEnd/>
              <a:tailEnd/>
            </a:ln>
          </p:spPr>
        </p:pic>
        <p:pic>
          <p:nvPicPr>
            <p:cNvPr id="61473" name="图片 50"/>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5648823" y="2540000"/>
              <a:ext cx="1800000" cy="1800000"/>
            </a:xfrm>
            <a:prstGeom prst="rect">
              <a:avLst/>
            </a:prstGeom>
            <a:noFill/>
            <a:ln w="9525">
              <a:noFill/>
              <a:miter lim="800000"/>
              <a:headEnd/>
              <a:tailEnd/>
            </a:ln>
          </p:spPr>
        </p:pic>
        <p:pic>
          <p:nvPicPr>
            <p:cNvPr id="61474" name="图片 51"/>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9581590" y="2540000"/>
              <a:ext cx="1800000" cy="1800000"/>
            </a:xfrm>
            <a:prstGeom prst="rect">
              <a:avLst/>
            </a:prstGeom>
            <a:noFill/>
            <a:ln w="9525">
              <a:noFill/>
              <a:miter lim="800000"/>
              <a:headEnd/>
              <a:tailEnd/>
            </a:ln>
          </p:spPr>
        </p:pic>
        <p:pic>
          <p:nvPicPr>
            <p:cNvPr id="61475" name="图片 52"/>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7615206" y="4464957"/>
              <a:ext cx="1800000" cy="1800000"/>
            </a:xfrm>
            <a:prstGeom prst="rect">
              <a:avLst/>
            </a:prstGeom>
            <a:noFill/>
            <a:ln w="9525">
              <a:noFill/>
              <a:miter lim="800000"/>
              <a:headEnd/>
              <a:tailEnd/>
            </a:ln>
          </p:spPr>
        </p:pic>
        <p:pic>
          <p:nvPicPr>
            <p:cNvPr id="61476" name="图片 56"/>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bwMode="auto">
            <a:xfrm>
              <a:off x="3682440" y="4464957"/>
              <a:ext cx="1800000" cy="1800000"/>
            </a:xfrm>
            <a:prstGeom prst="rect">
              <a:avLst/>
            </a:prstGeom>
            <a:noFill/>
            <a:ln w="9525">
              <a:noFill/>
              <a:miter lim="800000"/>
              <a:headEnd/>
              <a:tailEnd/>
            </a:ln>
          </p:spPr>
        </p:pic>
        <p:pic>
          <p:nvPicPr>
            <p:cNvPr id="61477" name="图片 57"/>
            <p:cNvPicPr>
              <a:picLocks noChangeAspect="1"/>
            </p:cNvPicPr>
            <p:nvPr/>
          </p:nvPicPr>
          <p:blipFill>
            <a:blip r:embed="rId12" cstate="email">
              <a:extLst>
                <a:ext uri="{28A0092B-C50C-407E-A947-70E740481C1C}">
                  <a14:useLocalDpi xmlns:a14="http://schemas.microsoft.com/office/drawing/2010/main"/>
                </a:ext>
              </a:extLst>
            </a:blip>
            <a:srcRect/>
            <a:stretch>
              <a:fillRect/>
            </a:stretch>
          </p:blipFill>
          <p:spPr bwMode="auto">
            <a:xfrm>
              <a:off x="5648823" y="4464957"/>
              <a:ext cx="1800000" cy="1800000"/>
            </a:xfrm>
            <a:prstGeom prst="rect">
              <a:avLst/>
            </a:prstGeom>
            <a:noFill/>
            <a:ln w="9525">
              <a:noFill/>
              <a:miter lim="800000"/>
              <a:headEnd/>
              <a:tailEnd/>
            </a:ln>
          </p:spPr>
        </p:pic>
        <p:pic>
          <p:nvPicPr>
            <p:cNvPr id="61478" name="图片 58"/>
            <p:cNvPicPr>
              <a:picLocks noChangeAspect="1"/>
            </p:cNvPicPr>
            <p:nvPr/>
          </p:nvPicPr>
          <p:blipFill>
            <a:blip r:embed="rId13" cstate="email">
              <a:extLst>
                <a:ext uri="{28A0092B-C50C-407E-A947-70E740481C1C}">
                  <a14:useLocalDpi xmlns:a14="http://schemas.microsoft.com/office/drawing/2010/main"/>
                </a:ext>
              </a:extLst>
            </a:blip>
            <a:srcRect/>
            <a:stretch>
              <a:fillRect/>
            </a:stretch>
          </p:blipFill>
          <p:spPr bwMode="auto">
            <a:xfrm>
              <a:off x="9581590" y="4464957"/>
              <a:ext cx="1800000" cy="1800000"/>
            </a:xfrm>
            <a:prstGeom prst="rect">
              <a:avLst/>
            </a:prstGeom>
            <a:noFill/>
            <a:ln w="9525">
              <a:noFill/>
              <a:miter lim="800000"/>
              <a:headEnd/>
              <a:tailEnd/>
            </a:ln>
          </p:spPr>
        </p:pic>
        <p:sp>
          <p:nvSpPr>
            <p:cNvPr id="61479" name="TextBox 59"/>
            <p:cNvSpPr txBox="1">
              <a:spLocks noChangeArrowheads="1"/>
            </p:cNvSpPr>
            <p:nvPr/>
          </p:nvSpPr>
          <p:spPr bwMode="auto">
            <a:xfrm>
              <a:off x="3923740" y="6425168"/>
              <a:ext cx="1144865" cy="379426"/>
            </a:xfrm>
            <a:prstGeom prst="rect">
              <a:avLst/>
            </a:prstGeom>
            <a:noFill/>
            <a:ln w="9525">
              <a:noFill/>
              <a:miter lim="800000"/>
              <a:headEnd/>
              <a:tailEnd/>
            </a:ln>
          </p:spPr>
          <p:txBody>
            <a:bodyPr wrap="none">
              <a:spAutoFit/>
            </a:bodyPr>
            <a:lstStyle/>
            <a:p>
              <a:r>
                <a:rPr lang="zh-CN" altLang="en-US" b="1">
                  <a:solidFill>
                    <a:srgbClr val="8E6D48"/>
                  </a:solidFill>
                  <a:latin typeface="幼圆" pitchFamily="49" charset="-122"/>
                  <a:ea typeface="幼圆" pitchFamily="49" charset="-122"/>
                </a:rPr>
                <a:t>输入人脸</a:t>
              </a:r>
            </a:p>
          </p:txBody>
        </p:sp>
        <p:sp>
          <p:nvSpPr>
            <p:cNvPr id="61480" name="TextBox 60"/>
            <p:cNvSpPr txBox="1">
              <a:spLocks noChangeArrowheads="1"/>
            </p:cNvSpPr>
            <p:nvPr/>
          </p:nvSpPr>
          <p:spPr bwMode="auto">
            <a:xfrm>
              <a:off x="5916369" y="6425168"/>
              <a:ext cx="1031235" cy="379426"/>
            </a:xfrm>
            <a:prstGeom prst="rect">
              <a:avLst/>
            </a:prstGeom>
            <a:noFill/>
            <a:ln w="9525">
              <a:noFill/>
              <a:miter lim="800000"/>
              <a:headEnd/>
              <a:tailEnd/>
            </a:ln>
          </p:spPr>
          <p:txBody>
            <a:bodyPr wrap="none">
              <a:spAutoFit/>
            </a:bodyPr>
            <a:lstStyle/>
            <a:p>
              <a:r>
                <a:rPr lang="en-US" altLang="zh-CN" b="1">
                  <a:solidFill>
                    <a:srgbClr val="8E6D48"/>
                  </a:solidFill>
                  <a:latin typeface="幼圆" pitchFamily="49" charset="-122"/>
                  <a:ea typeface="幼圆" pitchFamily="49" charset="-122"/>
                </a:rPr>
                <a:t>DeepLab</a:t>
              </a:r>
              <a:endParaRPr lang="zh-CN" altLang="en-US" b="1">
                <a:solidFill>
                  <a:srgbClr val="8E6D48"/>
                </a:solidFill>
                <a:latin typeface="幼圆" pitchFamily="49" charset="-122"/>
                <a:ea typeface="幼圆" pitchFamily="49" charset="-122"/>
              </a:endParaRPr>
            </a:p>
          </p:txBody>
        </p:sp>
        <p:sp>
          <p:nvSpPr>
            <p:cNvPr id="61481" name="TextBox 61"/>
            <p:cNvSpPr txBox="1">
              <a:spLocks noChangeArrowheads="1"/>
            </p:cNvSpPr>
            <p:nvPr/>
          </p:nvSpPr>
          <p:spPr bwMode="auto">
            <a:xfrm>
              <a:off x="7887413" y="6425168"/>
              <a:ext cx="1144865" cy="379426"/>
            </a:xfrm>
            <a:prstGeom prst="rect">
              <a:avLst/>
            </a:prstGeom>
            <a:noFill/>
            <a:ln w="9525">
              <a:noFill/>
              <a:miter lim="800000"/>
              <a:headEnd/>
              <a:tailEnd/>
            </a:ln>
          </p:spPr>
          <p:txBody>
            <a:bodyPr wrap="none">
              <a:spAutoFit/>
            </a:bodyPr>
            <a:lstStyle/>
            <a:p>
              <a:r>
                <a:rPr lang="zh-CN" altLang="en-US" b="1">
                  <a:solidFill>
                    <a:srgbClr val="8E6D48"/>
                  </a:solidFill>
                  <a:latin typeface="幼圆" pitchFamily="49" charset="-122"/>
                  <a:ea typeface="幼圆" pitchFamily="49" charset="-122"/>
                </a:rPr>
                <a:t>我们结果</a:t>
              </a:r>
            </a:p>
          </p:txBody>
        </p:sp>
        <p:sp>
          <p:nvSpPr>
            <p:cNvPr id="61482" name="TextBox 62"/>
            <p:cNvSpPr txBox="1">
              <a:spLocks noChangeArrowheads="1"/>
            </p:cNvSpPr>
            <p:nvPr/>
          </p:nvSpPr>
          <p:spPr bwMode="auto">
            <a:xfrm>
              <a:off x="9803840" y="6425168"/>
              <a:ext cx="1632322" cy="379426"/>
            </a:xfrm>
            <a:prstGeom prst="rect">
              <a:avLst/>
            </a:prstGeom>
            <a:noFill/>
            <a:ln w="9525">
              <a:noFill/>
              <a:miter lim="800000"/>
              <a:headEnd/>
              <a:tailEnd/>
            </a:ln>
          </p:spPr>
          <p:txBody>
            <a:bodyPr wrap="none">
              <a:spAutoFit/>
            </a:bodyPr>
            <a:lstStyle/>
            <a:p>
              <a:r>
                <a:rPr lang="en-US" altLang="zh-CN" b="1">
                  <a:solidFill>
                    <a:srgbClr val="8E6D48"/>
                  </a:solidFill>
                  <a:latin typeface="幼圆" pitchFamily="49" charset="-122"/>
                  <a:ea typeface="幼圆" pitchFamily="49" charset="-122"/>
                </a:rPr>
                <a:t>Ground Truth</a:t>
              </a:r>
              <a:endParaRPr lang="zh-CN" altLang="en-US" b="1">
                <a:solidFill>
                  <a:srgbClr val="8E6D48"/>
                </a:solidFill>
                <a:latin typeface="幼圆" pitchFamily="49" charset="-122"/>
                <a:ea typeface="幼圆" pitchFamily="49" charset="-122"/>
              </a:endParaRPr>
            </a:p>
          </p:txBody>
        </p:sp>
        <p:sp>
          <p:nvSpPr>
            <p:cNvPr id="54" name="椭圆 53"/>
            <p:cNvSpPr/>
            <p:nvPr/>
          </p:nvSpPr>
          <p:spPr>
            <a:xfrm>
              <a:off x="6068314" y="1638073"/>
              <a:ext cx="875744" cy="750189"/>
            </a:xfrm>
            <a:prstGeom prst="ellipse">
              <a:avLst/>
            </a:prstGeom>
            <a:noFill/>
            <a:ln w="571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55" name="椭圆 54"/>
            <p:cNvSpPr/>
            <p:nvPr/>
          </p:nvSpPr>
          <p:spPr>
            <a:xfrm>
              <a:off x="8036699" y="1638073"/>
              <a:ext cx="875745" cy="750189"/>
            </a:xfrm>
            <a:prstGeom prst="ellipse">
              <a:avLst/>
            </a:prstGeom>
            <a:noFill/>
            <a:ln w="571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61485" name="TextBox 55"/>
            <p:cNvSpPr txBox="1">
              <a:spLocks noChangeArrowheads="1"/>
            </p:cNvSpPr>
            <p:nvPr/>
          </p:nvSpPr>
          <p:spPr bwMode="auto">
            <a:xfrm>
              <a:off x="11314837" y="1677505"/>
              <a:ext cx="877163" cy="369332"/>
            </a:xfrm>
            <a:prstGeom prst="rect">
              <a:avLst/>
            </a:prstGeom>
            <a:noFill/>
            <a:ln w="9525">
              <a:noFill/>
              <a:miter lim="800000"/>
              <a:headEnd/>
              <a:tailEnd/>
            </a:ln>
          </p:spPr>
          <p:txBody>
            <a:bodyPr wrap="none">
              <a:spAutoFit/>
            </a:bodyPr>
            <a:lstStyle/>
            <a:p>
              <a:r>
                <a:rPr lang="zh-CN" altLang="en-US" b="1">
                  <a:latin typeface="Calibri" pitchFamily="34" charset="0"/>
                  <a:ea typeface="等线" pitchFamily="2" charset="-122"/>
                </a:rPr>
                <a:t>下嘴唇</a:t>
              </a:r>
            </a:p>
          </p:txBody>
        </p:sp>
      </p:grpSp>
      <p:graphicFrame>
        <p:nvGraphicFramePr>
          <p:cNvPr id="64" name="表格 3"/>
          <p:cNvGraphicFramePr>
            <a:graphicFrameLocks noGrp="1"/>
          </p:cNvGraphicFramePr>
          <p:nvPr/>
        </p:nvGraphicFramePr>
        <p:xfrm>
          <a:off x="106363" y="2921000"/>
          <a:ext cx="3419061" cy="1645920"/>
        </p:xfrm>
        <a:graphic>
          <a:graphicData uri="http://schemas.openxmlformats.org/drawingml/2006/table">
            <a:tbl>
              <a:tblPr/>
              <a:tblGrid>
                <a:gridCol w="1709874">
                  <a:extLst>
                    <a:ext uri="{9D8B030D-6E8A-4147-A177-3AD203B41FA5}">
                      <a16:colId xmlns:a16="http://schemas.microsoft.com/office/drawing/2014/main" val="20000"/>
                    </a:ext>
                  </a:extLst>
                </a:gridCol>
                <a:gridCol w="1709187">
                  <a:extLst>
                    <a:ext uri="{9D8B030D-6E8A-4147-A177-3AD203B41FA5}">
                      <a16:colId xmlns:a16="http://schemas.microsoft.com/office/drawing/2014/main" val="20001"/>
                    </a:ext>
                  </a:extLst>
                </a:gridCol>
              </a:tblGrid>
              <a:tr h="290467">
                <a:tc>
                  <a:txBody>
                    <a:bodyPr/>
                    <a:lstStyle/>
                    <a:p>
                      <a:pPr algn="ctr"/>
                      <a:r>
                        <a:rPr lang="en-US" altLang="zh-CN" sz="1800" b="0" dirty="0" smtClean="0">
                          <a:latin typeface="Arial Unicode MS" panose="020B0604020202020204" pitchFamily="34" charset="-122"/>
                          <a:ea typeface="Arial Unicode MS" panose="020B0604020202020204" pitchFamily="34" charset="-122"/>
                          <a:cs typeface="Arial Unicode MS" panose="020B0604020202020204" pitchFamily="34" charset="-122"/>
                        </a:rPr>
                        <a:t>Model</a:t>
                      </a:r>
                    </a:p>
                  </a:txBody>
                  <a:tcP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tcPr>
                </a:tc>
                <a:tc>
                  <a:txBody>
                    <a:bodyPr/>
                    <a:lstStyle/>
                    <a:p>
                      <a:pPr algn="ctr"/>
                      <a:r>
                        <a:rPr lang="en-US" altLang="zh-CN" sz="1800" b="0" dirty="0" smtClean="0">
                          <a:latin typeface="Arial Unicode MS" panose="020B0604020202020204" pitchFamily="34" charset="-122"/>
                          <a:ea typeface="Arial Unicode MS" panose="020B0604020202020204" pitchFamily="34" charset="-122"/>
                          <a:cs typeface="Arial Unicode MS" panose="020B0604020202020204" pitchFamily="34" charset="-122"/>
                        </a:rPr>
                        <a:t>F-score</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897841">
                <a:tc>
                  <a:txBody>
                    <a:bodyPr/>
                    <a:lstStyle/>
                    <a:p>
                      <a:pPr algn="ctr"/>
                      <a:r>
                        <a:rPr lang="en-US" altLang="zh-CN" sz="1800" b="0" dirty="0" smtClean="0">
                          <a:latin typeface="Arial Unicode MS" panose="020B0604020202020204" pitchFamily="34" charset="-122"/>
                          <a:ea typeface="Arial Unicode MS" panose="020B0604020202020204" pitchFamily="34" charset="-122"/>
                          <a:cs typeface="Arial Unicode MS" panose="020B0604020202020204" pitchFamily="34" charset="-122"/>
                        </a:rPr>
                        <a:t>Liu</a:t>
                      </a:r>
                      <a:r>
                        <a:rPr lang="en-US" altLang="zh-CN" sz="1800" b="0" baseline="0" dirty="0" smtClean="0">
                          <a:latin typeface="Arial Unicode MS" panose="020B0604020202020204" pitchFamily="34" charset="-122"/>
                          <a:ea typeface="Arial Unicode MS" panose="020B0604020202020204" pitchFamily="34" charset="-122"/>
                          <a:cs typeface="Arial Unicode MS" panose="020B0604020202020204" pitchFamily="34" charset="-122"/>
                        </a:rPr>
                        <a:t> et al. [9]</a:t>
                      </a:r>
                    </a:p>
                    <a:p>
                      <a:pPr algn="ctr"/>
                      <a:r>
                        <a:rPr lang="en-US" altLang="zh-CN" sz="1800" b="0" baseline="0" dirty="0" smtClean="0">
                          <a:latin typeface="Arial Unicode MS" panose="020B0604020202020204" pitchFamily="34" charset="-122"/>
                          <a:ea typeface="Arial Unicode MS" panose="020B0604020202020204" pitchFamily="34" charset="-122"/>
                          <a:cs typeface="Arial Unicode MS" panose="020B0604020202020204" pitchFamily="34" charset="-122"/>
                        </a:rPr>
                        <a:t>Smith et al. [16]</a:t>
                      </a:r>
                    </a:p>
                    <a:p>
                      <a:pPr algn="ctr"/>
                      <a:r>
                        <a:rPr lang="en-US" altLang="zh-CN" sz="1800" b="0" baseline="0" dirty="0" smtClean="0">
                          <a:latin typeface="Arial Unicode MS" panose="020B0604020202020204" pitchFamily="34" charset="-122"/>
                          <a:ea typeface="Arial Unicode MS" panose="020B0604020202020204" pitchFamily="34" charset="-122"/>
                          <a:cs typeface="Arial Unicode MS" panose="020B0604020202020204" pitchFamily="34" charset="-122"/>
                        </a:rPr>
                        <a:t>Liu et al.[10] </a:t>
                      </a:r>
                      <a:endParaRPr lang="en-US" altLang="zh-CN" sz="1800" b="0" dirty="0" smtClean="0">
                        <a:latin typeface="Arial Unicode MS" panose="020B0604020202020204" pitchFamily="34" charset="-122"/>
                        <a:ea typeface="Arial Unicode MS" panose="020B0604020202020204" pitchFamily="34" charset="-122"/>
                        <a:cs typeface="Arial Unicode MS" panose="020B0604020202020204" pitchFamily="34" charset="-122"/>
                      </a:endParaRPr>
                    </a:p>
                  </a:txBody>
                  <a:tcP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tcPr>
                </a:tc>
                <a:tc>
                  <a:txBody>
                    <a:bodyPr/>
                    <a:lstStyle/>
                    <a:p>
                      <a:pPr algn="ctr"/>
                      <a:r>
                        <a:rPr lang="en-US" altLang="zh-CN" sz="1800" b="0" dirty="0" smtClean="0">
                          <a:latin typeface="Arial Unicode MS" panose="020B0604020202020204" pitchFamily="34" charset="-122"/>
                          <a:ea typeface="Arial Unicode MS" panose="020B0604020202020204" pitchFamily="34" charset="-122"/>
                          <a:cs typeface="Arial Unicode MS" panose="020B0604020202020204" pitchFamily="34" charset="-122"/>
                        </a:rPr>
                        <a:t>0.738</a:t>
                      </a:r>
                    </a:p>
                    <a:p>
                      <a:pPr algn="ctr"/>
                      <a:r>
                        <a:rPr lang="en-US" altLang="zh-CN" sz="1800" b="0" dirty="0" smtClean="0">
                          <a:latin typeface="Arial Unicode MS" panose="020B0604020202020204" pitchFamily="34" charset="-122"/>
                          <a:ea typeface="Arial Unicode MS" panose="020B0604020202020204" pitchFamily="34" charset="-122"/>
                          <a:cs typeface="Arial Unicode MS" panose="020B0604020202020204" pitchFamily="34" charset="-122"/>
                        </a:rPr>
                        <a:t>0.804</a:t>
                      </a:r>
                    </a:p>
                    <a:p>
                      <a:pPr algn="ctr"/>
                      <a:r>
                        <a:rPr lang="en-US" altLang="zh-CN" sz="1800" b="0" dirty="0" smtClean="0">
                          <a:latin typeface="Arial Unicode MS" panose="020B0604020202020204" pitchFamily="34" charset="-122"/>
                          <a:ea typeface="Arial Unicode MS" panose="020B0604020202020204" pitchFamily="34" charset="-122"/>
                          <a:cs typeface="Arial Unicode MS" panose="020B0604020202020204" pitchFamily="34" charset="-122"/>
                        </a:rPr>
                        <a:t>0.847</a:t>
                      </a:r>
                    </a:p>
                  </a:txBody>
                  <a:tcPr>
                    <a:lnL w="12700" cap="flat" cmpd="sng" algn="ctr">
                      <a:solidFill>
                        <a:schemeClr val="tx1"/>
                      </a:solidFill>
                      <a:prstDash val="solid"/>
                      <a:round/>
                      <a:headEnd type="none" w="med" len="med"/>
                      <a:tailEnd type="none" w="med" len="med"/>
                    </a:lnL>
                    <a:lnR w="12700" cmpd="sng">
                      <a:solidFill>
                        <a:schemeClr val="tx1"/>
                      </a:solidFill>
                      <a:prstDash val="solid"/>
                    </a:lnR>
                    <a:lnT w="12700" cmpd="sng">
                      <a:solidFill>
                        <a:schemeClr val="tx1"/>
                      </a:solidFill>
                      <a:prstDash val="soli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90467">
                <a:tc>
                  <a:txBody>
                    <a:bodyPr/>
                    <a:lstStyle/>
                    <a:p>
                      <a:pPr algn="ctr"/>
                      <a:r>
                        <a:rPr lang="zh-CN" altLang="en-US" sz="1800" b="0" dirty="0" smtClean="0">
                          <a:latin typeface="Arial Unicode MS" panose="020B0604020202020204" pitchFamily="34" charset="-122"/>
                          <a:ea typeface="Arial Unicode MS" panose="020B0604020202020204" pitchFamily="34" charset="-122"/>
                          <a:cs typeface="Arial Unicode MS" panose="020B0604020202020204" pitchFamily="34" charset="-122"/>
                        </a:rPr>
                        <a:t>我们的方法</a:t>
                      </a:r>
                      <a:endParaRPr lang="en-US" altLang="zh-CN" sz="1800" b="0" dirty="0" smtClean="0">
                        <a:latin typeface="Arial Unicode MS" panose="020B0604020202020204" pitchFamily="34" charset="-122"/>
                        <a:ea typeface="Arial Unicode MS" panose="020B0604020202020204" pitchFamily="34" charset="-122"/>
                        <a:cs typeface="Arial Unicode MS" panose="020B0604020202020204" pitchFamily="34" charset="-122"/>
                      </a:endParaRPr>
                    </a:p>
                  </a:txBody>
                  <a:tcP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mpd="sng">
                      <a:solidFill>
                        <a:schemeClr val="tx1"/>
                      </a:solidFill>
                      <a:prstDash val="solid"/>
                    </a:lnB>
                  </a:tcPr>
                </a:tc>
                <a:tc>
                  <a:txBody>
                    <a:bodyPr/>
                    <a:lstStyle/>
                    <a:p>
                      <a:pPr algn="ctr"/>
                      <a:r>
                        <a:rPr lang="en-US" altLang="zh-CN" sz="1800" b="0" dirty="0" smtClean="0">
                          <a:latin typeface="Arial Unicode MS" panose="020B0604020202020204" pitchFamily="34" charset="-122"/>
                          <a:ea typeface="Arial Unicode MS" panose="020B0604020202020204" pitchFamily="34" charset="-122"/>
                          <a:cs typeface="Arial Unicode MS" panose="020B0604020202020204" pitchFamily="34" charset="-122"/>
                        </a:rPr>
                        <a:t>0.9021</a:t>
                      </a:r>
                    </a:p>
                  </a:txBody>
                  <a:tcPr>
                    <a:lnL w="12700" cap="flat" cmpd="sng" algn="ctr">
                      <a:solidFill>
                        <a:schemeClr val="tx1"/>
                      </a:solidFill>
                      <a:prstDash val="solid"/>
                      <a:round/>
                      <a:headEnd type="none" w="med" len="med"/>
                      <a:tailEnd type="none" w="med" len="me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10002"/>
                  </a:ext>
                </a:extLst>
              </a:tr>
            </a:tbl>
          </a:graphicData>
        </a:graphic>
      </p:graphicFrame>
      <p:sp>
        <p:nvSpPr>
          <p:cNvPr id="65" name="圆角矩形 17"/>
          <p:cNvSpPr/>
          <p:nvPr/>
        </p:nvSpPr>
        <p:spPr>
          <a:xfrm>
            <a:off x="220663" y="4181475"/>
            <a:ext cx="3170237" cy="350838"/>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latin typeface="Arial Unicode MS" panose="020B0604020202020204" pitchFamily="34" charset="-122"/>
              <a:ea typeface="Arial Unicode MS" panose="020B0604020202020204" pitchFamily="34" charset="-122"/>
              <a:cs typeface="Arial Unicode MS" panose="020B0604020202020204" pitchFamily="34" charset="-122"/>
            </a:endParaRPr>
          </a:p>
        </p:txBody>
      </p:sp>
      <p:grpSp>
        <p:nvGrpSpPr>
          <p:cNvPr id="3" name="组合 27"/>
          <p:cNvGrpSpPr>
            <a:grpSpLocks/>
          </p:cNvGrpSpPr>
          <p:nvPr/>
        </p:nvGrpSpPr>
        <p:grpSpPr bwMode="auto">
          <a:xfrm>
            <a:off x="0" y="520700"/>
            <a:ext cx="2524125" cy="474663"/>
            <a:chOff x="0" y="521062"/>
            <a:chExt cx="2523902" cy="473849"/>
          </a:xfrm>
        </p:grpSpPr>
        <p:sp>
          <p:nvSpPr>
            <p:cNvPr id="29" name="任意多边形 28"/>
            <p:cNvSpPr/>
            <p:nvPr/>
          </p:nvSpPr>
          <p:spPr>
            <a:xfrm>
              <a:off x="242867" y="521062"/>
              <a:ext cx="538114" cy="393025"/>
            </a:xfrm>
            <a:custGeom>
              <a:avLst/>
              <a:gdLst>
                <a:gd name="connsiteX0" fmla="*/ 0 w 640080"/>
                <a:gd name="connsiteY0" fmla="*/ 0 h 327660"/>
                <a:gd name="connsiteX1" fmla="*/ 472440 w 640080"/>
                <a:gd name="connsiteY1" fmla="*/ 0 h 327660"/>
                <a:gd name="connsiteX2" fmla="*/ 640080 w 640080"/>
                <a:gd name="connsiteY2" fmla="*/ 163830 h 327660"/>
                <a:gd name="connsiteX3" fmla="*/ 472440 w 640080"/>
                <a:gd name="connsiteY3" fmla="*/ 327660 h 327660"/>
                <a:gd name="connsiteX4" fmla="*/ 0 w 640080"/>
                <a:gd name="connsiteY4" fmla="*/ 327660 h 327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327660">
                  <a:moveTo>
                    <a:pt x="0" y="0"/>
                  </a:moveTo>
                  <a:lnTo>
                    <a:pt x="472440" y="0"/>
                  </a:lnTo>
                  <a:cubicBezTo>
                    <a:pt x="565025" y="0"/>
                    <a:pt x="640080" y="73349"/>
                    <a:pt x="640080" y="163830"/>
                  </a:cubicBezTo>
                  <a:cubicBezTo>
                    <a:pt x="640080" y="254311"/>
                    <a:pt x="565025" y="327660"/>
                    <a:pt x="472440" y="327660"/>
                  </a:cubicBezTo>
                  <a:lnTo>
                    <a:pt x="0" y="327660"/>
                  </a:lnTo>
                  <a:close/>
                </a:path>
              </a:pathLst>
            </a:cu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rgbClr val="8E6D48"/>
                </a:solidFill>
              </a:endParaRPr>
            </a:p>
          </p:txBody>
        </p:sp>
        <p:sp>
          <p:nvSpPr>
            <p:cNvPr id="31" name="矩形 30"/>
            <p:cNvSpPr/>
            <p:nvPr/>
          </p:nvSpPr>
          <p:spPr>
            <a:xfrm>
              <a:off x="0" y="521062"/>
              <a:ext cx="188896" cy="393025"/>
            </a:xfrm>
            <a:prstGeom prst="rect">
              <a:avLst/>
            </a:pr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rgbClr val="8E6D48"/>
                </a:solidFill>
              </a:endParaRPr>
            </a:p>
          </p:txBody>
        </p:sp>
        <p:sp>
          <p:nvSpPr>
            <p:cNvPr id="61466" name="Text Box 39"/>
            <p:cNvSpPr txBox="1">
              <a:spLocks noChangeArrowheads="1"/>
            </p:cNvSpPr>
            <p:nvPr/>
          </p:nvSpPr>
          <p:spPr bwMode="auto">
            <a:xfrm>
              <a:off x="829751" y="764079"/>
              <a:ext cx="1694151" cy="230832"/>
            </a:xfrm>
            <a:prstGeom prst="rect">
              <a:avLst/>
            </a:prstGeom>
            <a:noFill/>
            <a:ln w="9525">
              <a:noFill/>
              <a:miter lim="800000"/>
              <a:headEnd/>
              <a:tailEnd/>
            </a:ln>
          </p:spPr>
          <p:txBody>
            <a:bodyPr>
              <a:spAutoFit/>
            </a:bodyPr>
            <a:lstStyle/>
            <a:p>
              <a:pPr algn="dist"/>
              <a:endParaRPr lang="en-US" altLang="zh-CN" sz="900">
                <a:solidFill>
                  <a:srgbClr val="8E6D48"/>
                </a:solidFill>
                <a:latin typeface="微软雅黑" pitchFamily="34" charset="-122"/>
                <a:ea typeface="微软雅黑" pitchFamily="34" charset="-122"/>
              </a:endParaRPr>
            </a:p>
          </p:txBody>
        </p:sp>
      </p:grpSp>
      <p:sp>
        <p:nvSpPr>
          <p:cNvPr id="61460" name="Text Box 75"/>
          <p:cNvSpPr txBox="1">
            <a:spLocks noChangeArrowheads="1"/>
          </p:cNvSpPr>
          <p:nvPr/>
        </p:nvSpPr>
        <p:spPr bwMode="auto">
          <a:xfrm>
            <a:off x="6350" y="6143625"/>
            <a:ext cx="11915775" cy="284163"/>
          </a:xfrm>
          <a:prstGeom prst="rect">
            <a:avLst/>
          </a:prstGeom>
          <a:noFill/>
          <a:ln w="9525">
            <a:noFill/>
            <a:miter lim="800000"/>
            <a:headEnd/>
            <a:tailEnd/>
          </a:ln>
        </p:spPr>
        <p:txBody>
          <a:bodyPr>
            <a:spAutoFit/>
          </a:bodyPr>
          <a:lstStyle/>
          <a:p>
            <a:r>
              <a:rPr lang="en-US" altLang="zh-CN" sz="1200">
                <a:latin typeface="Arial Unicode MS" pitchFamily="34" charset="-122"/>
                <a:ea typeface="Arial Unicode MS" pitchFamily="34" charset="-122"/>
                <a:cs typeface="Arial Unicode MS" pitchFamily="34" charset="-122"/>
                <a:sym typeface="+mn-ea"/>
              </a:rPr>
              <a:t>[9] </a:t>
            </a:r>
            <a:r>
              <a:rPr lang="en-US" altLang="zh-CN" sz="1200">
                <a:latin typeface="Arial Unicode MS" pitchFamily="34" charset="-122"/>
                <a:ea typeface="Arial Unicode MS" pitchFamily="34" charset="-122"/>
                <a:cs typeface="Arial Unicode MS" pitchFamily="34" charset="-122"/>
              </a:rPr>
              <a:t>C. Liu, J. Yuen, and A. Torralba. Nonparametric scene parsing via label transfer. IEEE Transaction on Pattern Analysisand Machine Intelligence.</a:t>
            </a:r>
          </a:p>
        </p:txBody>
      </p:sp>
      <p:sp>
        <p:nvSpPr>
          <p:cNvPr id="61461" name="Text Box 76"/>
          <p:cNvSpPr txBox="1">
            <a:spLocks noChangeArrowheads="1"/>
          </p:cNvSpPr>
          <p:nvPr/>
        </p:nvSpPr>
        <p:spPr bwMode="auto">
          <a:xfrm>
            <a:off x="-12700" y="6375400"/>
            <a:ext cx="12958763" cy="284163"/>
          </a:xfrm>
          <a:prstGeom prst="rect">
            <a:avLst/>
          </a:prstGeom>
          <a:noFill/>
          <a:ln w="9525">
            <a:noFill/>
            <a:miter lim="800000"/>
            <a:headEnd/>
            <a:tailEnd/>
          </a:ln>
        </p:spPr>
        <p:txBody>
          <a:bodyPr>
            <a:spAutoFit/>
          </a:bodyPr>
          <a:lstStyle/>
          <a:p>
            <a:r>
              <a:rPr lang="en-US" altLang="zh-CN" sz="1200">
                <a:latin typeface="Arial Unicode MS" pitchFamily="34" charset="-122"/>
                <a:ea typeface="Arial Unicode MS" pitchFamily="34" charset="-122"/>
                <a:cs typeface="Arial Unicode MS" pitchFamily="34" charset="-122"/>
              </a:rPr>
              <a:t>[10] S. Liu, J. Yang, C. Huang, and M. Yang. Multi-objective convolutional learning for face labeling. CVPR 2015.</a:t>
            </a:r>
          </a:p>
        </p:txBody>
      </p:sp>
      <p:sp>
        <p:nvSpPr>
          <p:cNvPr id="61462" name="Text Box 77"/>
          <p:cNvSpPr txBox="1">
            <a:spLocks noChangeArrowheads="1"/>
          </p:cNvSpPr>
          <p:nvPr/>
        </p:nvSpPr>
        <p:spPr bwMode="auto">
          <a:xfrm>
            <a:off x="-19050" y="6592888"/>
            <a:ext cx="9790113" cy="274637"/>
          </a:xfrm>
          <a:prstGeom prst="rect">
            <a:avLst/>
          </a:prstGeom>
          <a:noFill/>
          <a:ln w="9525">
            <a:noFill/>
            <a:miter lim="800000"/>
            <a:headEnd/>
            <a:tailEnd/>
          </a:ln>
        </p:spPr>
        <p:txBody>
          <a:bodyPr>
            <a:spAutoFit/>
          </a:bodyPr>
          <a:lstStyle/>
          <a:p>
            <a:r>
              <a:rPr lang="en-US" altLang="zh-CN" sz="1200">
                <a:latin typeface="Arial Unicode MS" pitchFamily="34" charset="-122"/>
                <a:ea typeface="Arial Unicode MS" pitchFamily="34" charset="-122"/>
                <a:cs typeface="Arial Unicode MS" pitchFamily="34" charset="-122"/>
              </a:rPr>
              <a:t>[16] B. M. Smith, L. Zhang, B. Jonathan, Z. Lin, and J. Yang. Exemplar-based face parsing. CVPR 2013</a:t>
            </a:r>
          </a:p>
        </p:txBody>
      </p:sp>
      <p:sp>
        <p:nvSpPr>
          <p:cNvPr id="61463" name="Text Box 39"/>
          <p:cNvSpPr txBox="1">
            <a:spLocks noChangeArrowheads="1"/>
          </p:cNvSpPr>
          <p:nvPr/>
        </p:nvSpPr>
        <p:spPr bwMode="auto">
          <a:xfrm>
            <a:off x="850900" y="265113"/>
            <a:ext cx="2230438" cy="1077912"/>
          </a:xfrm>
          <a:prstGeom prst="rect">
            <a:avLst/>
          </a:prstGeom>
          <a:noFill/>
          <a:ln w="9525">
            <a:noFill/>
            <a:miter lim="800000"/>
            <a:headEnd/>
            <a:tailEnd/>
          </a:ln>
        </p:spPr>
        <p:txBody>
          <a:bodyPr>
            <a:spAutoFit/>
          </a:bodyPr>
          <a:lstStyle/>
          <a:p>
            <a:r>
              <a:rPr lang="zh-CN" altLang="en-US" sz="3200" b="1">
                <a:solidFill>
                  <a:srgbClr val="8E6D48"/>
                </a:solidFill>
                <a:latin typeface="幼圆" pitchFamily="49" charset="-122"/>
                <a:ea typeface="幼圆" pitchFamily="49" charset="-122"/>
              </a:rPr>
              <a:t>人脸解析：效果展示</a:t>
            </a:r>
            <a:endParaRPr lang="en-US" altLang="zh-CN" sz="3200" b="1">
              <a:solidFill>
                <a:srgbClr val="8E6D48"/>
              </a:solidFill>
              <a:latin typeface="幼圆" pitchFamily="49" charset="-122"/>
              <a:ea typeface="幼圆" pitchFamily="49" charset="-122"/>
            </a:endParaRP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a:grpSpLocks/>
          </p:cNvGrpSpPr>
          <p:nvPr/>
        </p:nvGrpSpPr>
        <p:grpSpPr bwMode="auto">
          <a:xfrm>
            <a:off x="3640138" y="87313"/>
            <a:ext cx="8213725" cy="6067425"/>
            <a:chOff x="3682440" y="571500"/>
            <a:chExt cx="8439715" cy="6233149"/>
          </a:xfrm>
        </p:grpSpPr>
        <p:pic>
          <p:nvPicPr>
            <p:cNvPr id="62491" name="图片 38"/>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15206" y="571500"/>
              <a:ext cx="1800000" cy="1800000"/>
            </a:xfrm>
            <a:prstGeom prst="rect">
              <a:avLst/>
            </a:prstGeom>
            <a:noFill/>
            <a:ln w="9525">
              <a:noFill/>
              <a:miter lim="800000"/>
              <a:headEnd/>
              <a:tailEnd/>
            </a:ln>
          </p:spPr>
        </p:pic>
        <p:pic>
          <p:nvPicPr>
            <p:cNvPr id="62492" name="图片 47"/>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682440" y="571500"/>
              <a:ext cx="1800000" cy="1800000"/>
            </a:xfrm>
            <a:prstGeom prst="rect">
              <a:avLst/>
            </a:prstGeom>
            <a:noFill/>
            <a:ln w="9525">
              <a:noFill/>
              <a:miter lim="800000"/>
              <a:headEnd/>
              <a:tailEnd/>
            </a:ln>
          </p:spPr>
        </p:pic>
        <p:pic>
          <p:nvPicPr>
            <p:cNvPr id="62493" name="图片 48"/>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5648823" y="571500"/>
              <a:ext cx="1800000" cy="1800000"/>
            </a:xfrm>
            <a:prstGeom prst="rect">
              <a:avLst/>
            </a:prstGeom>
            <a:noFill/>
            <a:ln w="9525">
              <a:noFill/>
              <a:miter lim="800000"/>
              <a:headEnd/>
              <a:tailEnd/>
            </a:ln>
          </p:spPr>
        </p:pic>
        <p:pic>
          <p:nvPicPr>
            <p:cNvPr id="62494" name="图片 49"/>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9581590" y="571500"/>
              <a:ext cx="1800000" cy="1800000"/>
            </a:xfrm>
            <a:prstGeom prst="rect">
              <a:avLst/>
            </a:prstGeom>
            <a:noFill/>
            <a:ln w="9525">
              <a:noFill/>
              <a:miter lim="800000"/>
              <a:headEnd/>
              <a:tailEnd/>
            </a:ln>
          </p:spPr>
        </p:pic>
        <p:pic>
          <p:nvPicPr>
            <p:cNvPr id="62495" name="图片 50"/>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7615206" y="2540000"/>
              <a:ext cx="1800000" cy="1800000"/>
            </a:xfrm>
            <a:prstGeom prst="rect">
              <a:avLst/>
            </a:prstGeom>
            <a:noFill/>
            <a:ln w="9525">
              <a:noFill/>
              <a:miter lim="800000"/>
              <a:headEnd/>
              <a:tailEnd/>
            </a:ln>
          </p:spPr>
        </p:pic>
        <p:pic>
          <p:nvPicPr>
            <p:cNvPr id="62496" name="图片 51"/>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3682440" y="2540000"/>
              <a:ext cx="1800000" cy="1800000"/>
            </a:xfrm>
            <a:prstGeom prst="rect">
              <a:avLst/>
            </a:prstGeom>
            <a:noFill/>
            <a:ln w="9525">
              <a:noFill/>
              <a:miter lim="800000"/>
              <a:headEnd/>
              <a:tailEnd/>
            </a:ln>
          </p:spPr>
        </p:pic>
        <p:pic>
          <p:nvPicPr>
            <p:cNvPr id="62497" name="图片 52"/>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5648823" y="2540000"/>
              <a:ext cx="1800000" cy="1800000"/>
            </a:xfrm>
            <a:prstGeom prst="rect">
              <a:avLst/>
            </a:prstGeom>
            <a:noFill/>
            <a:ln w="9525">
              <a:noFill/>
              <a:miter lim="800000"/>
              <a:headEnd/>
              <a:tailEnd/>
            </a:ln>
          </p:spPr>
        </p:pic>
        <p:pic>
          <p:nvPicPr>
            <p:cNvPr id="62498" name="图片 56"/>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9581590" y="2540000"/>
              <a:ext cx="1800000" cy="1800000"/>
            </a:xfrm>
            <a:prstGeom prst="rect">
              <a:avLst/>
            </a:prstGeom>
            <a:noFill/>
            <a:ln w="9525">
              <a:noFill/>
              <a:miter lim="800000"/>
              <a:headEnd/>
              <a:tailEnd/>
            </a:ln>
          </p:spPr>
        </p:pic>
        <p:pic>
          <p:nvPicPr>
            <p:cNvPr id="62499" name="图片 57"/>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7615206" y="4464957"/>
              <a:ext cx="1800000" cy="1800000"/>
            </a:xfrm>
            <a:prstGeom prst="rect">
              <a:avLst/>
            </a:prstGeom>
            <a:noFill/>
            <a:ln w="9525">
              <a:noFill/>
              <a:miter lim="800000"/>
              <a:headEnd/>
              <a:tailEnd/>
            </a:ln>
          </p:spPr>
        </p:pic>
        <p:pic>
          <p:nvPicPr>
            <p:cNvPr id="62500" name="图片 58"/>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bwMode="auto">
            <a:xfrm>
              <a:off x="3682440" y="4464957"/>
              <a:ext cx="1800000" cy="1800000"/>
            </a:xfrm>
            <a:prstGeom prst="rect">
              <a:avLst/>
            </a:prstGeom>
            <a:noFill/>
            <a:ln w="9525">
              <a:noFill/>
              <a:miter lim="800000"/>
              <a:headEnd/>
              <a:tailEnd/>
            </a:ln>
          </p:spPr>
        </p:pic>
        <p:pic>
          <p:nvPicPr>
            <p:cNvPr id="62501" name="图片 59"/>
            <p:cNvPicPr>
              <a:picLocks noChangeAspect="1"/>
            </p:cNvPicPr>
            <p:nvPr/>
          </p:nvPicPr>
          <p:blipFill>
            <a:blip r:embed="rId12" cstate="email">
              <a:extLst>
                <a:ext uri="{28A0092B-C50C-407E-A947-70E740481C1C}">
                  <a14:useLocalDpi xmlns:a14="http://schemas.microsoft.com/office/drawing/2010/main"/>
                </a:ext>
              </a:extLst>
            </a:blip>
            <a:srcRect/>
            <a:stretch>
              <a:fillRect/>
            </a:stretch>
          </p:blipFill>
          <p:spPr bwMode="auto">
            <a:xfrm>
              <a:off x="5648823" y="4464957"/>
              <a:ext cx="1800000" cy="1800000"/>
            </a:xfrm>
            <a:prstGeom prst="rect">
              <a:avLst/>
            </a:prstGeom>
            <a:noFill/>
            <a:ln w="9525">
              <a:noFill/>
              <a:miter lim="800000"/>
              <a:headEnd/>
              <a:tailEnd/>
            </a:ln>
          </p:spPr>
        </p:pic>
        <p:pic>
          <p:nvPicPr>
            <p:cNvPr id="62502" name="图片 60"/>
            <p:cNvPicPr>
              <a:picLocks noChangeAspect="1"/>
            </p:cNvPicPr>
            <p:nvPr/>
          </p:nvPicPr>
          <p:blipFill>
            <a:blip r:embed="rId13" cstate="email">
              <a:extLst>
                <a:ext uri="{28A0092B-C50C-407E-A947-70E740481C1C}">
                  <a14:useLocalDpi xmlns:a14="http://schemas.microsoft.com/office/drawing/2010/main"/>
                </a:ext>
              </a:extLst>
            </a:blip>
            <a:srcRect/>
            <a:stretch>
              <a:fillRect/>
            </a:stretch>
          </p:blipFill>
          <p:spPr bwMode="auto">
            <a:xfrm>
              <a:off x="9581590" y="4464957"/>
              <a:ext cx="1800000" cy="1800000"/>
            </a:xfrm>
            <a:prstGeom prst="rect">
              <a:avLst/>
            </a:prstGeom>
            <a:noFill/>
            <a:ln w="9525">
              <a:noFill/>
              <a:miter lim="800000"/>
              <a:headEnd/>
              <a:tailEnd/>
            </a:ln>
          </p:spPr>
        </p:pic>
        <p:sp>
          <p:nvSpPr>
            <p:cNvPr id="62503" name="TextBox 61"/>
            <p:cNvSpPr txBox="1">
              <a:spLocks noChangeArrowheads="1"/>
            </p:cNvSpPr>
            <p:nvPr/>
          </p:nvSpPr>
          <p:spPr bwMode="auto">
            <a:xfrm>
              <a:off x="3923740" y="6425168"/>
              <a:ext cx="1145030" cy="379481"/>
            </a:xfrm>
            <a:prstGeom prst="rect">
              <a:avLst/>
            </a:prstGeom>
            <a:noFill/>
            <a:ln w="9525">
              <a:noFill/>
              <a:miter lim="800000"/>
              <a:headEnd/>
              <a:tailEnd/>
            </a:ln>
          </p:spPr>
          <p:txBody>
            <a:bodyPr wrap="none">
              <a:spAutoFit/>
            </a:bodyPr>
            <a:lstStyle/>
            <a:p>
              <a:r>
                <a:rPr lang="zh-CN" altLang="en-US" b="1">
                  <a:solidFill>
                    <a:srgbClr val="8E6D48"/>
                  </a:solidFill>
                  <a:latin typeface="幼圆" pitchFamily="49" charset="-122"/>
                  <a:ea typeface="幼圆" pitchFamily="49" charset="-122"/>
                </a:rPr>
                <a:t>输入人脸</a:t>
              </a:r>
            </a:p>
          </p:txBody>
        </p:sp>
        <p:sp>
          <p:nvSpPr>
            <p:cNvPr id="62504" name="TextBox 62"/>
            <p:cNvSpPr txBox="1">
              <a:spLocks noChangeArrowheads="1"/>
            </p:cNvSpPr>
            <p:nvPr/>
          </p:nvSpPr>
          <p:spPr bwMode="auto">
            <a:xfrm>
              <a:off x="5916368" y="6425168"/>
              <a:ext cx="1031383" cy="379481"/>
            </a:xfrm>
            <a:prstGeom prst="rect">
              <a:avLst/>
            </a:prstGeom>
            <a:noFill/>
            <a:ln w="9525">
              <a:noFill/>
              <a:miter lim="800000"/>
              <a:headEnd/>
              <a:tailEnd/>
            </a:ln>
          </p:spPr>
          <p:txBody>
            <a:bodyPr wrap="none">
              <a:spAutoFit/>
            </a:bodyPr>
            <a:lstStyle/>
            <a:p>
              <a:r>
                <a:rPr lang="en-US" altLang="zh-CN" b="1">
                  <a:solidFill>
                    <a:srgbClr val="8E6D48"/>
                  </a:solidFill>
                  <a:latin typeface="幼圆" pitchFamily="49" charset="-122"/>
                  <a:ea typeface="幼圆" pitchFamily="49" charset="-122"/>
                </a:rPr>
                <a:t>DeepLab</a:t>
              </a:r>
              <a:endParaRPr lang="zh-CN" altLang="en-US" b="1">
                <a:solidFill>
                  <a:srgbClr val="8E6D48"/>
                </a:solidFill>
                <a:latin typeface="幼圆" pitchFamily="49" charset="-122"/>
                <a:ea typeface="幼圆" pitchFamily="49" charset="-122"/>
              </a:endParaRPr>
            </a:p>
          </p:txBody>
        </p:sp>
        <p:sp>
          <p:nvSpPr>
            <p:cNvPr id="62505" name="TextBox 63"/>
            <p:cNvSpPr txBox="1">
              <a:spLocks noChangeArrowheads="1"/>
            </p:cNvSpPr>
            <p:nvPr/>
          </p:nvSpPr>
          <p:spPr bwMode="auto">
            <a:xfrm>
              <a:off x="7887413" y="6425168"/>
              <a:ext cx="1145030" cy="379481"/>
            </a:xfrm>
            <a:prstGeom prst="rect">
              <a:avLst/>
            </a:prstGeom>
            <a:noFill/>
            <a:ln w="9525">
              <a:noFill/>
              <a:miter lim="800000"/>
              <a:headEnd/>
              <a:tailEnd/>
            </a:ln>
          </p:spPr>
          <p:txBody>
            <a:bodyPr wrap="none">
              <a:spAutoFit/>
            </a:bodyPr>
            <a:lstStyle/>
            <a:p>
              <a:r>
                <a:rPr lang="zh-CN" altLang="en-US" b="1">
                  <a:solidFill>
                    <a:srgbClr val="8E6D48"/>
                  </a:solidFill>
                  <a:latin typeface="幼圆" pitchFamily="49" charset="-122"/>
                  <a:ea typeface="幼圆" pitchFamily="49" charset="-122"/>
                </a:rPr>
                <a:t>我们结果</a:t>
              </a:r>
            </a:p>
          </p:txBody>
        </p:sp>
        <p:sp>
          <p:nvSpPr>
            <p:cNvPr id="62506" name="TextBox 64"/>
            <p:cNvSpPr txBox="1">
              <a:spLocks noChangeArrowheads="1"/>
            </p:cNvSpPr>
            <p:nvPr/>
          </p:nvSpPr>
          <p:spPr bwMode="auto">
            <a:xfrm>
              <a:off x="9803840" y="6425168"/>
              <a:ext cx="1632557" cy="379481"/>
            </a:xfrm>
            <a:prstGeom prst="rect">
              <a:avLst/>
            </a:prstGeom>
            <a:noFill/>
            <a:ln w="9525">
              <a:noFill/>
              <a:miter lim="800000"/>
              <a:headEnd/>
              <a:tailEnd/>
            </a:ln>
          </p:spPr>
          <p:txBody>
            <a:bodyPr wrap="none">
              <a:spAutoFit/>
            </a:bodyPr>
            <a:lstStyle/>
            <a:p>
              <a:r>
                <a:rPr lang="en-US" altLang="zh-CN" b="1">
                  <a:solidFill>
                    <a:srgbClr val="8E6D48"/>
                  </a:solidFill>
                  <a:latin typeface="幼圆" pitchFamily="49" charset="-122"/>
                  <a:ea typeface="幼圆" pitchFamily="49" charset="-122"/>
                </a:rPr>
                <a:t>Ground Truth</a:t>
              </a:r>
              <a:endParaRPr lang="zh-CN" altLang="en-US" b="1">
                <a:solidFill>
                  <a:srgbClr val="8E6D48"/>
                </a:solidFill>
                <a:latin typeface="幼圆" pitchFamily="49" charset="-122"/>
                <a:ea typeface="幼圆" pitchFamily="49" charset="-122"/>
              </a:endParaRPr>
            </a:p>
          </p:txBody>
        </p:sp>
        <p:sp>
          <p:nvSpPr>
            <p:cNvPr id="54" name="椭圆 53"/>
            <p:cNvSpPr/>
            <p:nvPr/>
          </p:nvSpPr>
          <p:spPr>
            <a:xfrm>
              <a:off x="5811127" y="2857966"/>
              <a:ext cx="1486004" cy="406084"/>
            </a:xfrm>
            <a:prstGeom prst="ellipse">
              <a:avLst/>
            </a:prstGeom>
            <a:noFill/>
            <a:ln w="571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55" name="椭圆 54"/>
            <p:cNvSpPr/>
            <p:nvPr/>
          </p:nvSpPr>
          <p:spPr>
            <a:xfrm>
              <a:off x="7779959" y="2857966"/>
              <a:ext cx="1486003" cy="406084"/>
            </a:xfrm>
            <a:prstGeom prst="ellipse">
              <a:avLst/>
            </a:prstGeom>
            <a:noFill/>
            <a:ln w="571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62509" name="TextBox 55"/>
            <p:cNvSpPr txBox="1">
              <a:spLocks noChangeArrowheads="1"/>
            </p:cNvSpPr>
            <p:nvPr/>
          </p:nvSpPr>
          <p:spPr bwMode="auto">
            <a:xfrm>
              <a:off x="11475824" y="3124200"/>
              <a:ext cx="646331" cy="369332"/>
            </a:xfrm>
            <a:prstGeom prst="rect">
              <a:avLst/>
            </a:prstGeom>
            <a:noFill/>
            <a:ln w="9525">
              <a:noFill/>
              <a:miter lim="800000"/>
              <a:headEnd/>
              <a:tailEnd/>
            </a:ln>
          </p:spPr>
          <p:txBody>
            <a:bodyPr wrap="none">
              <a:spAutoFit/>
            </a:bodyPr>
            <a:lstStyle/>
            <a:p>
              <a:r>
                <a:rPr lang="zh-CN" altLang="en-US" b="1">
                  <a:latin typeface="Calibri" pitchFamily="34" charset="0"/>
                  <a:ea typeface="等线" pitchFamily="2" charset="-122"/>
                </a:rPr>
                <a:t>眉毛</a:t>
              </a:r>
            </a:p>
          </p:txBody>
        </p:sp>
      </p:grpSp>
      <p:graphicFrame>
        <p:nvGraphicFramePr>
          <p:cNvPr id="36" name="表格 3"/>
          <p:cNvGraphicFramePr>
            <a:graphicFrameLocks noGrp="1"/>
          </p:cNvGraphicFramePr>
          <p:nvPr/>
        </p:nvGraphicFramePr>
        <p:xfrm>
          <a:off x="106363" y="2921000"/>
          <a:ext cx="3419061" cy="1645920"/>
        </p:xfrm>
        <a:graphic>
          <a:graphicData uri="http://schemas.openxmlformats.org/drawingml/2006/table">
            <a:tbl>
              <a:tblPr/>
              <a:tblGrid>
                <a:gridCol w="1709874">
                  <a:extLst>
                    <a:ext uri="{9D8B030D-6E8A-4147-A177-3AD203B41FA5}">
                      <a16:colId xmlns:a16="http://schemas.microsoft.com/office/drawing/2014/main" val="20000"/>
                    </a:ext>
                  </a:extLst>
                </a:gridCol>
                <a:gridCol w="1709187">
                  <a:extLst>
                    <a:ext uri="{9D8B030D-6E8A-4147-A177-3AD203B41FA5}">
                      <a16:colId xmlns:a16="http://schemas.microsoft.com/office/drawing/2014/main" val="20001"/>
                    </a:ext>
                  </a:extLst>
                </a:gridCol>
              </a:tblGrid>
              <a:tr h="290467">
                <a:tc>
                  <a:txBody>
                    <a:bodyPr/>
                    <a:lstStyle/>
                    <a:p>
                      <a:pPr algn="ctr"/>
                      <a:r>
                        <a:rPr lang="en-US" altLang="zh-CN" sz="1800" b="0" dirty="0" smtClean="0">
                          <a:latin typeface="Arial Unicode MS" panose="020B0604020202020204" pitchFamily="34" charset="-122"/>
                          <a:ea typeface="Arial Unicode MS" panose="020B0604020202020204" pitchFamily="34" charset="-122"/>
                          <a:cs typeface="Arial Unicode MS" panose="020B0604020202020204" pitchFamily="34" charset="-122"/>
                        </a:rPr>
                        <a:t>Model</a:t>
                      </a:r>
                    </a:p>
                  </a:txBody>
                  <a:tcP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tcPr>
                </a:tc>
                <a:tc>
                  <a:txBody>
                    <a:bodyPr/>
                    <a:lstStyle/>
                    <a:p>
                      <a:pPr algn="ctr"/>
                      <a:r>
                        <a:rPr lang="en-US" altLang="zh-CN" sz="1800" b="0" dirty="0" smtClean="0">
                          <a:latin typeface="Arial Unicode MS" panose="020B0604020202020204" pitchFamily="34" charset="-122"/>
                          <a:ea typeface="Arial Unicode MS" panose="020B0604020202020204" pitchFamily="34" charset="-122"/>
                          <a:cs typeface="Arial Unicode MS" panose="020B0604020202020204" pitchFamily="34" charset="-122"/>
                        </a:rPr>
                        <a:t>F-score</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897841">
                <a:tc>
                  <a:txBody>
                    <a:bodyPr/>
                    <a:lstStyle/>
                    <a:p>
                      <a:pPr algn="ctr"/>
                      <a:r>
                        <a:rPr lang="en-US" altLang="zh-CN" sz="1800" b="0" dirty="0" smtClean="0">
                          <a:latin typeface="Arial Unicode MS" panose="020B0604020202020204" pitchFamily="34" charset="-122"/>
                          <a:ea typeface="Arial Unicode MS" panose="020B0604020202020204" pitchFamily="34" charset="-122"/>
                          <a:cs typeface="Arial Unicode MS" panose="020B0604020202020204" pitchFamily="34" charset="-122"/>
                        </a:rPr>
                        <a:t>Liu</a:t>
                      </a:r>
                      <a:r>
                        <a:rPr lang="en-US" altLang="zh-CN" sz="1800" b="0" baseline="0" dirty="0" smtClean="0">
                          <a:latin typeface="Arial Unicode MS" panose="020B0604020202020204" pitchFamily="34" charset="-122"/>
                          <a:ea typeface="Arial Unicode MS" panose="020B0604020202020204" pitchFamily="34" charset="-122"/>
                          <a:cs typeface="Arial Unicode MS" panose="020B0604020202020204" pitchFamily="34" charset="-122"/>
                        </a:rPr>
                        <a:t> et al. [9]</a:t>
                      </a:r>
                    </a:p>
                    <a:p>
                      <a:pPr algn="ctr"/>
                      <a:r>
                        <a:rPr lang="en-US" altLang="zh-CN" sz="1800" b="0" baseline="0" dirty="0" smtClean="0">
                          <a:latin typeface="Arial Unicode MS" panose="020B0604020202020204" pitchFamily="34" charset="-122"/>
                          <a:ea typeface="Arial Unicode MS" panose="020B0604020202020204" pitchFamily="34" charset="-122"/>
                          <a:cs typeface="Arial Unicode MS" panose="020B0604020202020204" pitchFamily="34" charset="-122"/>
                        </a:rPr>
                        <a:t>Smith et al. [16]</a:t>
                      </a:r>
                    </a:p>
                    <a:p>
                      <a:pPr algn="ctr"/>
                      <a:r>
                        <a:rPr lang="en-US" altLang="zh-CN" sz="1800" b="0" baseline="0" dirty="0" smtClean="0">
                          <a:latin typeface="Arial Unicode MS" panose="020B0604020202020204" pitchFamily="34" charset="-122"/>
                          <a:ea typeface="Arial Unicode MS" panose="020B0604020202020204" pitchFamily="34" charset="-122"/>
                          <a:cs typeface="Arial Unicode MS" panose="020B0604020202020204" pitchFamily="34" charset="-122"/>
                        </a:rPr>
                        <a:t>Liu et al.[10] </a:t>
                      </a:r>
                      <a:endParaRPr lang="en-US" altLang="zh-CN" sz="1800" b="0" dirty="0" smtClean="0">
                        <a:latin typeface="Arial Unicode MS" panose="020B0604020202020204" pitchFamily="34" charset="-122"/>
                        <a:ea typeface="Arial Unicode MS" panose="020B0604020202020204" pitchFamily="34" charset="-122"/>
                        <a:cs typeface="Arial Unicode MS" panose="020B0604020202020204" pitchFamily="34" charset="-122"/>
                      </a:endParaRPr>
                    </a:p>
                  </a:txBody>
                  <a:tcP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tcPr>
                </a:tc>
                <a:tc>
                  <a:txBody>
                    <a:bodyPr/>
                    <a:lstStyle/>
                    <a:p>
                      <a:pPr algn="ctr"/>
                      <a:r>
                        <a:rPr lang="en-US" altLang="zh-CN" sz="1800" b="0" dirty="0" smtClean="0">
                          <a:latin typeface="Arial Unicode MS" panose="020B0604020202020204" pitchFamily="34" charset="-122"/>
                          <a:ea typeface="Arial Unicode MS" panose="020B0604020202020204" pitchFamily="34" charset="-122"/>
                          <a:cs typeface="Arial Unicode MS" panose="020B0604020202020204" pitchFamily="34" charset="-122"/>
                        </a:rPr>
                        <a:t>0.738</a:t>
                      </a:r>
                    </a:p>
                    <a:p>
                      <a:pPr algn="ctr"/>
                      <a:r>
                        <a:rPr lang="en-US" altLang="zh-CN" sz="1800" b="0" dirty="0" smtClean="0">
                          <a:latin typeface="Arial Unicode MS" panose="020B0604020202020204" pitchFamily="34" charset="-122"/>
                          <a:ea typeface="Arial Unicode MS" panose="020B0604020202020204" pitchFamily="34" charset="-122"/>
                          <a:cs typeface="Arial Unicode MS" panose="020B0604020202020204" pitchFamily="34" charset="-122"/>
                        </a:rPr>
                        <a:t>0.804</a:t>
                      </a:r>
                    </a:p>
                    <a:p>
                      <a:pPr algn="ctr"/>
                      <a:r>
                        <a:rPr lang="en-US" altLang="zh-CN" sz="1800" b="0" dirty="0" smtClean="0">
                          <a:latin typeface="Arial Unicode MS" panose="020B0604020202020204" pitchFamily="34" charset="-122"/>
                          <a:ea typeface="Arial Unicode MS" panose="020B0604020202020204" pitchFamily="34" charset="-122"/>
                          <a:cs typeface="Arial Unicode MS" panose="020B0604020202020204" pitchFamily="34" charset="-122"/>
                        </a:rPr>
                        <a:t>0.847</a:t>
                      </a:r>
                    </a:p>
                  </a:txBody>
                  <a:tcPr>
                    <a:lnL w="12700" cap="flat" cmpd="sng" algn="ctr">
                      <a:solidFill>
                        <a:schemeClr val="tx1"/>
                      </a:solidFill>
                      <a:prstDash val="solid"/>
                      <a:round/>
                      <a:headEnd type="none" w="med" len="med"/>
                      <a:tailEnd type="none" w="med" len="med"/>
                    </a:lnL>
                    <a:lnR w="12700" cmpd="sng">
                      <a:solidFill>
                        <a:schemeClr val="tx1"/>
                      </a:solidFill>
                      <a:prstDash val="solid"/>
                    </a:lnR>
                    <a:lnT w="12700" cmpd="sng">
                      <a:solidFill>
                        <a:schemeClr val="tx1"/>
                      </a:solidFill>
                      <a:prstDash val="soli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90467">
                <a:tc>
                  <a:txBody>
                    <a:bodyPr/>
                    <a:lstStyle/>
                    <a:p>
                      <a:pPr algn="ctr"/>
                      <a:r>
                        <a:rPr lang="zh-CN" altLang="en-US" sz="1800" b="0" dirty="0" smtClean="0">
                          <a:latin typeface="Arial Unicode MS" panose="020B0604020202020204" pitchFamily="34" charset="-122"/>
                          <a:ea typeface="Arial Unicode MS" panose="020B0604020202020204" pitchFamily="34" charset="-122"/>
                          <a:cs typeface="Arial Unicode MS" panose="020B0604020202020204" pitchFamily="34" charset="-122"/>
                        </a:rPr>
                        <a:t>我们的方法</a:t>
                      </a:r>
                      <a:endParaRPr lang="en-US" altLang="zh-CN" sz="1800" b="0" dirty="0" smtClean="0">
                        <a:latin typeface="Arial Unicode MS" panose="020B0604020202020204" pitchFamily="34" charset="-122"/>
                        <a:ea typeface="Arial Unicode MS" panose="020B0604020202020204" pitchFamily="34" charset="-122"/>
                        <a:cs typeface="Arial Unicode MS" panose="020B0604020202020204" pitchFamily="34" charset="-122"/>
                      </a:endParaRPr>
                    </a:p>
                  </a:txBody>
                  <a:tcP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mpd="sng">
                      <a:solidFill>
                        <a:schemeClr val="tx1"/>
                      </a:solidFill>
                      <a:prstDash val="solid"/>
                    </a:lnB>
                  </a:tcPr>
                </a:tc>
                <a:tc>
                  <a:txBody>
                    <a:bodyPr/>
                    <a:lstStyle/>
                    <a:p>
                      <a:pPr algn="ctr"/>
                      <a:r>
                        <a:rPr lang="en-US" altLang="zh-CN" sz="1800" b="0" dirty="0" smtClean="0">
                          <a:latin typeface="Arial Unicode MS" panose="020B0604020202020204" pitchFamily="34" charset="-122"/>
                          <a:ea typeface="Arial Unicode MS" panose="020B0604020202020204" pitchFamily="34" charset="-122"/>
                          <a:cs typeface="Arial Unicode MS" panose="020B0604020202020204" pitchFamily="34" charset="-122"/>
                        </a:rPr>
                        <a:t>0.9021</a:t>
                      </a:r>
                    </a:p>
                  </a:txBody>
                  <a:tcPr>
                    <a:lnL w="12700" cap="flat" cmpd="sng" algn="ctr">
                      <a:solidFill>
                        <a:schemeClr val="tx1"/>
                      </a:solidFill>
                      <a:prstDash val="solid"/>
                      <a:round/>
                      <a:headEnd type="none" w="med" len="med"/>
                      <a:tailEnd type="none" w="med" len="me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10002"/>
                  </a:ext>
                </a:extLst>
              </a:tr>
            </a:tbl>
          </a:graphicData>
        </a:graphic>
      </p:graphicFrame>
      <p:sp>
        <p:nvSpPr>
          <p:cNvPr id="37" name="圆角矩形 17"/>
          <p:cNvSpPr/>
          <p:nvPr/>
        </p:nvSpPr>
        <p:spPr>
          <a:xfrm>
            <a:off x="220663" y="4181475"/>
            <a:ext cx="3170237" cy="350838"/>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latin typeface="+mn-ea"/>
            </a:endParaRPr>
          </a:p>
        </p:txBody>
      </p:sp>
      <p:grpSp>
        <p:nvGrpSpPr>
          <p:cNvPr id="3" name="组合 27"/>
          <p:cNvGrpSpPr>
            <a:grpSpLocks/>
          </p:cNvGrpSpPr>
          <p:nvPr/>
        </p:nvGrpSpPr>
        <p:grpSpPr bwMode="auto">
          <a:xfrm>
            <a:off x="0" y="520700"/>
            <a:ext cx="2524125" cy="474663"/>
            <a:chOff x="0" y="521062"/>
            <a:chExt cx="2523902" cy="473849"/>
          </a:xfrm>
        </p:grpSpPr>
        <p:sp>
          <p:nvSpPr>
            <p:cNvPr id="29" name="任意多边形 28"/>
            <p:cNvSpPr/>
            <p:nvPr/>
          </p:nvSpPr>
          <p:spPr>
            <a:xfrm>
              <a:off x="242867" y="521062"/>
              <a:ext cx="538114" cy="393025"/>
            </a:xfrm>
            <a:custGeom>
              <a:avLst/>
              <a:gdLst>
                <a:gd name="connsiteX0" fmla="*/ 0 w 640080"/>
                <a:gd name="connsiteY0" fmla="*/ 0 h 327660"/>
                <a:gd name="connsiteX1" fmla="*/ 472440 w 640080"/>
                <a:gd name="connsiteY1" fmla="*/ 0 h 327660"/>
                <a:gd name="connsiteX2" fmla="*/ 640080 w 640080"/>
                <a:gd name="connsiteY2" fmla="*/ 163830 h 327660"/>
                <a:gd name="connsiteX3" fmla="*/ 472440 w 640080"/>
                <a:gd name="connsiteY3" fmla="*/ 327660 h 327660"/>
                <a:gd name="connsiteX4" fmla="*/ 0 w 640080"/>
                <a:gd name="connsiteY4" fmla="*/ 327660 h 327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327660">
                  <a:moveTo>
                    <a:pt x="0" y="0"/>
                  </a:moveTo>
                  <a:lnTo>
                    <a:pt x="472440" y="0"/>
                  </a:lnTo>
                  <a:cubicBezTo>
                    <a:pt x="565025" y="0"/>
                    <a:pt x="640080" y="73349"/>
                    <a:pt x="640080" y="163830"/>
                  </a:cubicBezTo>
                  <a:cubicBezTo>
                    <a:pt x="640080" y="254311"/>
                    <a:pt x="565025" y="327660"/>
                    <a:pt x="472440" y="327660"/>
                  </a:cubicBezTo>
                  <a:lnTo>
                    <a:pt x="0" y="327660"/>
                  </a:lnTo>
                  <a:close/>
                </a:path>
              </a:pathLst>
            </a:cu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rgbClr val="8E6D48"/>
                </a:solidFill>
              </a:endParaRPr>
            </a:p>
          </p:txBody>
        </p:sp>
        <p:sp>
          <p:nvSpPr>
            <p:cNvPr id="31" name="矩形 30"/>
            <p:cNvSpPr/>
            <p:nvPr/>
          </p:nvSpPr>
          <p:spPr>
            <a:xfrm>
              <a:off x="0" y="521062"/>
              <a:ext cx="188896" cy="393025"/>
            </a:xfrm>
            <a:prstGeom prst="rect">
              <a:avLst/>
            </a:pr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rgbClr val="8E6D48"/>
                </a:solidFill>
              </a:endParaRPr>
            </a:p>
          </p:txBody>
        </p:sp>
        <p:sp>
          <p:nvSpPr>
            <p:cNvPr id="62490" name="Text Box 39"/>
            <p:cNvSpPr txBox="1">
              <a:spLocks noChangeArrowheads="1"/>
            </p:cNvSpPr>
            <p:nvPr/>
          </p:nvSpPr>
          <p:spPr bwMode="auto">
            <a:xfrm>
              <a:off x="829751" y="764079"/>
              <a:ext cx="1694151" cy="230832"/>
            </a:xfrm>
            <a:prstGeom prst="rect">
              <a:avLst/>
            </a:prstGeom>
            <a:noFill/>
            <a:ln w="9525">
              <a:noFill/>
              <a:miter lim="800000"/>
              <a:headEnd/>
              <a:tailEnd/>
            </a:ln>
          </p:spPr>
          <p:txBody>
            <a:bodyPr>
              <a:spAutoFit/>
            </a:bodyPr>
            <a:lstStyle/>
            <a:p>
              <a:pPr algn="dist"/>
              <a:endParaRPr lang="en-US" altLang="zh-CN" sz="900">
                <a:solidFill>
                  <a:srgbClr val="8E6D48"/>
                </a:solidFill>
                <a:latin typeface="微软雅黑" pitchFamily="34" charset="-122"/>
                <a:ea typeface="微软雅黑" pitchFamily="34" charset="-122"/>
              </a:endParaRPr>
            </a:p>
          </p:txBody>
        </p:sp>
      </p:grpSp>
      <p:sp>
        <p:nvSpPr>
          <p:cNvPr id="62484" name="Text Box 75"/>
          <p:cNvSpPr txBox="1">
            <a:spLocks noChangeArrowheads="1"/>
          </p:cNvSpPr>
          <p:nvPr/>
        </p:nvSpPr>
        <p:spPr bwMode="auto">
          <a:xfrm>
            <a:off x="6350" y="6143625"/>
            <a:ext cx="11915775" cy="284163"/>
          </a:xfrm>
          <a:prstGeom prst="rect">
            <a:avLst/>
          </a:prstGeom>
          <a:noFill/>
          <a:ln w="9525">
            <a:noFill/>
            <a:miter lim="800000"/>
            <a:headEnd/>
            <a:tailEnd/>
          </a:ln>
        </p:spPr>
        <p:txBody>
          <a:bodyPr>
            <a:spAutoFit/>
          </a:bodyPr>
          <a:lstStyle/>
          <a:p>
            <a:r>
              <a:rPr lang="en-US" altLang="zh-CN" sz="1200">
                <a:latin typeface="Arial Unicode MS" pitchFamily="34" charset="-122"/>
                <a:ea typeface="Arial Unicode MS" pitchFamily="34" charset="-122"/>
                <a:cs typeface="Arial Unicode MS" pitchFamily="34" charset="-122"/>
                <a:sym typeface="+mn-ea"/>
              </a:rPr>
              <a:t>[9] </a:t>
            </a:r>
            <a:r>
              <a:rPr lang="en-US" altLang="zh-CN" sz="1200">
                <a:latin typeface="Arial Unicode MS" pitchFamily="34" charset="-122"/>
                <a:ea typeface="Arial Unicode MS" pitchFamily="34" charset="-122"/>
                <a:cs typeface="Arial Unicode MS" pitchFamily="34" charset="-122"/>
              </a:rPr>
              <a:t>C. Liu, J. Yuen, and A. Torralba. Nonparametric scene parsing via label transfer. IEEE Transaction on Pattern Analysisand Machine Intelligence.</a:t>
            </a:r>
          </a:p>
        </p:txBody>
      </p:sp>
      <p:sp>
        <p:nvSpPr>
          <p:cNvPr id="62485" name="Text Box 76"/>
          <p:cNvSpPr txBox="1">
            <a:spLocks noChangeArrowheads="1"/>
          </p:cNvSpPr>
          <p:nvPr/>
        </p:nvSpPr>
        <p:spPr bwMode="auto">
          <a:xfrm>
            <a:off x="-12700" y="6375400"/>
            <a:ext cx="12958763" cy="284163"/>
          </a:xfrm>
          <a:prstGeom prst="rect">
            <a:avLst/>
          </a:prstGeom>
          <a:noFill/>
          <a:ln w="9525">
            <a:noFill/>
            <a:miter lim="800000"/>
            <a:headEnd/>
            <a:tailEnd/>
          </a:ln>
        </p:spPr>
        <p:txBody>
          <a:bodyPr>
            <a:spAutoFit/>
          </a:bodyPr>
          <a:lstStyle/>
          <a:p>
            <a:r>
              <a:rPr lang="en-US" altLang="zh-CN" sz="1200">
                <a:latin typeface="Arial Unicode MS" pitchFamily="34" charset="-122"/>
                <a:ea typeface="Arial Unicode MS" pitchFamily="34" charset="-122"/>
                <a:cs typeface="Arial Unicode MS" pitchFamily="34" charset="-122"/>
              </a:rPr>
              <a:t>[10] S. Liu, J. Yang, C. Huang, and M. Yang. Multi-objective convolutional learning for face labeling. CVPR 2015.</a:t>
            </a:r>
          </a:p>
        </p:txBody>
      </p:sp>
      <p:sp>
        <p:nvSpPr>
          <p:cNvPr id="62486" name="Text Box 77"/>
          <p:cNvSpPr txBox="1">
            <a:spLocks noChangeArrowheads="1"/>
          </p:cNvSpPr>
          <p:nvPr/>
        </p:nvSpPr>
        <p:spPr bwMode="auto">
          <a:xfrm>
            <a:off x="-19050" y="6592888"/>
            <a:ext cx="9790113" cy="274637"/>
          </a:xfrm>
          <a:prstGeom prst="rect">
            <a:avLst/>
          </a:prstGeom>
          <a:noFill/>
          <a:ln w="9525">
            <a:noFill/>
            <a:miter lim="800000"/>
            <a:headEnd/>
            <a:tailEnd/>
          </a:ln>
        </p:spPr>
        <p:txBody>
          <a:bodyPr>
            <a:spAutoFit/>
          </a:bodyPr>
          <a:lstStyle/>
          <a:p>
            <a:r>
              <a:rPr lang="en-US" altLang="zh-CN" sz="1200">
                <a:latin typeface="Arial Unicode MS" pitchFamily="34" charset="-122"/>
                <a:ea typeface="Arial Unicode MS" pitchFamily="34" charset="-122"/>
                <a:cs typeface="Arial Unicode MS" pitchFamily="34" charset="-122"/>
              </a:rPr>
              <a:t>[16] B. M. Smith, L. Zhang, B. Jonathan, Z. Lin, and J. Yang. Exemplar-based face parsing. CVPR 2013</a:t>
            </a:r>
          </a:p>
        </p:txBody>
      </p:sp>
      <p:sp>
        <p:nvSpPr>
          <p:cNvPr id="62487" name="Text Box 39"/>
          <p:cNvSpPr txBox="1">
            <a:spLocks noChangeArrowheads="1"/>
          </p:cNvSpPr>
          <p:nvPr/>
        </p:nvSpPr>
        <p:spPr bwMode="auto">
          <a:xfrm>
            <a:off x="850900" y="265113"/>
            <a:ext cx="2230438" cy="1077912"/>
          </a:xfrm>
          <a:prstGeom prst="rect">
            <a:avLst/>
          </a:prstGeom>
          <a:noFill/>
          <a:ln w="9525">
            <a:noFill/>
            <a:miter lim="800000"/>
            <a:headEnd/>
            <a:tailEnd/>
          </a:ln>
        </p:spPr>
        <p:txBody>
          <a:bodyPr>
            <a:spAutoFit/>
          </a:bodyPr>
          <a:lstStyle/>
          <a:p>
            <a:r>
              <a:rPr lang="zh-CN" altLang="en-US" sz="3200" b="1">
                <a:solidFill>
                  <a:srgbClr val="8E6D48"/>
                </a:solidFill>
                <a:latin typeface="幼圆" pitchFamily="49" charset="-122"/>
                <a:ea typeface="幼圆" pitchFamily="49" charset="-122"/>
              </a:rPr>
              <a:t>人脸解析：效果展示</a:t>
            </a:r>
            <a:endParaRPr lang="en-US" altLang="zh-CN" sz="3200" b="1">
              <a:solidFill>
                <a:srgbClr val="8E6D48"/>
              </a:solidFill>
              <a:latin typeface="幼圆" pitchFamily="49" charset="-122"/>
              <a:ea typeface="幼圆" pitchFamily="49" charset="-122"/>
            </a:endParaRP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19036" y="103571"/>
            <a:ext cx="8152575" cy="6114431"/>
          </a:xfrm>
          <a:prstGeom prst="rect">
            <a:avLst/>
          </a:prstGeom>
        </p:spPr>
      </p:pic>
      <p:sp>
        <p:nvSpPr>
          <p:cNvPr id="9" name="TextBox 8"/>
          <p:cNvSpPr txBox="1"/>
          <p:nvPr/>
        </p:nvSpPr>
        <p:spPr>
          <a:xfrm>
            <a:off x="2675108" y="6199632"/>
            <a:ext cx="7286016" cy="369332"/>
          </a:xfrm>
          <a:prstGeom prst="rect">
            <a:avLst/>
          </a:prstGeom>
          <a:noFill/>
        </p:spPr>
        <p:txBody>
          <a:bodyPr wrap="square" rtlCol="0">
            <a:spAutoFit/>
          </a:bodyPr>
          <a:lstStyle/>
          <a:p>
            <a:pPr algn="ctr"/>
            <a:r>
              <a:rPr lang="zh-CN" altLang="en-US" b="1" dirty="0" smtClean="0">
                <a:solidFill>
                  <a:srgbClr val="8E6D48"/>
                </a:solidFill>
                <a:latin typeface="幼圆" panose="02010509060101010101" pitchFamily="49" charset="-122"/>
                <a:ea typeface="幼圆" panose="02010509060101010101" pitchFamily="49" charset="-122"/>
              </a:rPr>
              <a:t>小组成员生日聚餐</a:t>
            </a:r>
            <a:endParaRPr lang="zh-CN" altLang="en-US" b="1" dirty="0">
              <a:solidFill>
                <a:srgbClr val="8E6D48"/>
              </a:solidFill>
              <a:latin typeface="幼圆" panose="02010509060101010101" pitchFamily="49" charset="-122"/>
              <a:ea typeface="幼圆" panose="02010509060101010101" pitchFamily="49" charset="-122"/>
            </a:endParaRPr>
          </a:p>
        </p:txBody>
      </p:sp>
    </p:spTree>
    <p:extLst>
      <p:ext uri="{BB962C8B-B14F-4D97-AF65-F5344CB8AC3E}">
        <p14:creationId xmlns:p14="http://schemas.microsoft.com/office/powerpoint/2010/main" val="2494562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a:grpSpLocks/>
          </p:cNvGrpSpPr>
          <p:nvPr/>
        </p:nvGrpSpPr>
        <p:grpSpPr bwMode="auto">
          <a:xfrm>
            <a:off x="3640138" y="87313"/>
            <a:ext cx="8239125" cy="6067425"/>
            <a:chOff x="3682440" y="571500"/>
            <a:chExt cx="8465667" cy="6233149"/>
          </a:xfrm>
        </p:grpSpPr>
        <p:pic>
          <p:nvPicPr>
            <p:cNvPr id="63515" name="图片 38"/>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15206" y="571500"/>
              <a:ext cx="1800000" cy="1800000"/>
            </a:xfrm>
            <a:prstGeom prst="rect">
              <a:avLst/>
            </a:prstGeom>
            <a:noFill/>
            <a:ln w="9525">
              <a:noFill/>
              <a:miter lim="800000"/>
              <a:headEnd/>
              <a:tailEnd/>
            </a:ln>
          </p:spPr>
        </p:pic>
        <p:pic>
          <p:nvPicPr>
            <p:cNvPr id="63516" name="图片 47"/>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682440" y="571500"/>
              <a:ext cx="1800000" cy="1800000"/>
            </a:xfrm>
            <a:prstGeom prst="rect">
              <a:avLst/>
            </a:prstGeom>
            <a:noFill/>
            <a:ln w="9525">
              <a:noFill/>
              <a:miter lim="800000"/>
              <a:headEnd/>
              <a:tailEnd/>
            </a:ln>
          </p:spPr>
        </p:pic>
        <p:pic>
          <p:nvPicPr>
            <p:cNvPr id="63517" name="图片 48"/>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5648823" y="571500"/>
              <a:ext cx="1800000" cy="1800000"/>
            </a:xfrm>
            <a:prstGeom prst="rect">
              <a:avLst/>
            </a:prstGeom>
            <a:noFill/>
            <a:ln w="9525">
              <a:noFill/>
              <a:miter lim="800000"/>
              <a:headEnd/>
              <a:tailEnd/>
            </a:ln>
          </p:spPr>
        </p:pic>
        <p:pic>
          <p:nvPicPr>
            <p:cNvPr id="63518" name="图片 49"/>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9581590" y="571500"/>
              <a:ext cx="1800000" cy="1800000"/>
            </a:xfrm>
            <a:prstGeom prst="rect">
              <a:avLst/>
            </a:prstGeom>
            <a:noFill/>
            <a:ln w="9525">
              <a:noFill/>
              <a:miter lim="800000"/>
              <a:headEnd/>
              <a:tailEnd/>
            </a:ln>
          </p:spPr>
        </p:pic>
        <p:pic>
          <p:nvPicPr>
            <p:cNvPr id="63519" name="图片 50"/>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7615206" y="2540000"/>
              <a:ext cx="1800000" cy="1800000"/>
            </a:xfrm>
            <a:prstGeom prst="rect">
              <a:avLst/>
            </a:prstGeom>
            <a:noFill/>
            <a:ln w="9525">
              <a:noFill/>
              <a:miter lim="800000"/>
              <a:headEnd/>
              <a:tailEnd/>
            </a:ln>
          </p:spPr>
        </p:pic>
        <p:pic>
          <p:nvPicPr>
            <p:cNvPr id="63520" name="图片 51"/>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3682440" y="2540000"/>
              <a:ext cx="1800000" cy="1800000"/>
            </a:xfrm>
            <a:prstGeom prst="rect">
              <a:avLst/>
            </a:prstGeom>
            <a:noFill/>
            <a:ln w="9525">
              <a:noFill/>
              <a:miter lim="800000"/>
              <a:headEnd/>
              <a:tailEnd/>
            </a:ln>
          </p:spPr>
        </p:pic>
        <p:pic>
          <p:nvPicPr>
            <p:cNvPr id="63521" name="图片 52"/>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5648823" y="2540000"/>
              <a:ext cx="1800000" cy="1800000"/>
            </a:xfrm>
            <a:prstGeom prst="rect">
              <a:avLst/>
            </a:prstGeom>
            <a:noFill/>
            <a:ln w="9525">
              <a:noFill/>
              <a:miter lim="800000"/>
              <a:headEnd/>
              <a:tailEnd/>
            </a:ln>
          </p:spPr>
        </p:pic>
        <p:pic>
          <p:nvPicPr>
            <p:cNvPr id="63522" name="图片 56"/>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9581590" y="2540000"/>
              <a:ext cx="1800000" cy="1800000"/>
            </a:xfrm>
            <a:prstGeom prst="rect">
              <a:avLst/>
            </a:prstGeom>
            <a:noFill/>
            <a:ln w="9525">
              <a:noFill/>
              <a:miter lim="800000"/>
              <a:headEnd/>
              <a:tailEnd/>
            </a:ln>
          </p:spPr>
        </p:pic>
        <p:pic>
          <p:nvPicPr>
            <p:cNvPr id="63523" name="图片 57"/>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7615206" y="4464957"/>
              <a:ext cx="1800000" cy="1800000"/>
            </a:xfrm>
            <a:prstGeom prst="rect">
              <a:avLst/>
            </a:prstGeom>
            <a:noFill/>
            <a:ln w="9525">
              <a:noFill/>
              <a:miter lim="800000"/>
              <a:headEnd/>
              <a:tailEnd/>
            </a:ln>
          </p:spPr>
        </p:pic>
        <p:pic>
          <p:nvPicPr>
            <p:cNvPr id="63524" name="图片 58"/>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bwMode="auto">
            <a:xfrm>
              <a:off x="3682440" y="4464957"/>
              <a:ext cx="1800000" cy="1800000"/>
            </a:xfrm>
            <a:prstGeom prst="rect">
              <a:avLst/>
            </a:prstGeom>
            <a:noFill/>
            <a:ln w="9525">
              <a:noFill/>
              <a:miter lim="800000"/>
              <a:headEnd/>
              <a:tailEnd/>
            </a:ln>
          </p:spPr>
        </p:pic>
        <p:pic>
          <p:nvPicPr>
            <p:cNvPr id="63525" name="图片 59"/>
            <p:cNvPicPr>
              <a:picLocks noChangeAspect="1"/>
            </p:cNvPicPr>
            <p:nvPr/>
          </p:nvPicPr>
          <p:blipFill>
            <a:blip r:embed="rId12" cstate="email">
              <a:extLst>
                <a:ext uri="{28A0092B-C50C-407E-A947-70E740481C1C}">
                  <a14:useLocalDpi xmlns:a14="http://schemas.microsoft.com/office/drawing/2010/main"/>
                </a:ext>
              </a:extLst>
            </a:blip>
            <a:srcRect/>
            <a:stretch>
              <a:fillRect/>
            </a:stretch>
          </p:blipFill>
          <p:spPr bwMode="auto">
            <a:xfrm>
              <a:off x="5648823" y="4464957"/>
              <a:ext cx="1800000" cy="1800000"/>
            </a:xfrm>
            <a:prstGeom prst="rect">
              <a:avLst/>
            </a:prstGeom>
            <a:noFill/>
            <a:ln w="9525">
              <a:noFill/>
              <a:miter lim="800000"/>
              <a:headEnd/>
              <a:tailEnd/>
            </a:ln>
          </p:spPr>
        </p:pic>
        <p:pic>
          <p:nvPicPr>
            <p:cNvPr id="63526" name="图片 60"/>
            <p:cNvPicPr>
              <a:picLocks noChangeAspect="1"/>
            </p:cNvPicPr>
            <p:nvPr/>
          </p:nvPicPr>
          <p:blipFill>
            <a:blip r:embed="rId13" cstate="email">
              <a:extLst>
                <a:ext uri="{28A0092B-C50C-407E-A947-70E740481C1C}">
                  <a14:useLocalDpi xmlns:a14="http://schemas.microsoft.com/office/drawing/2010/main"/>
                </a:ext>
              </a:extLst>
            </a:blip>
            <a:srcRect/>
            <a:stretch>
              <a:fillRect/>
            </a:stretch>
          </p:blipFill>
          <p:spPr bwMode="auto">
            <a:xfrm>
              <a:off x="9581590" y="4464957"/>
              <a:ext cx="1800000" cy="1800000"/>
            </a:xfrm>
            <a:prstGeom prst="rect">
              <a:avLst/>
            </a:prstGeom>
            <a:noFill/>
            <a:ln w="9525">
              <a:noFill/>
              <a:miter lim="800000"/>
              <a:headEnd/>
              <a:tailEnd/>
            </a:ln>
          </p:spPr>
        </p:pic>
        <p:sp>
          <p:nvSpPr>
            <p:cNvPr id="63527" name="TextBox 61"/>
            <p:cNvSpPr txBox="1">
              <a:spLocks noChangeArrowheads="1"/>
            </p:cNvSpPr>
            <p:nvPr/>
          </p:nvSpPr>
          <p:spPr bwMode="auto">
            <a:xfrm>
              <a:off x="3923740" y="6425168"/>
              <a:ext cx="1145030" cy="379481"/>
            </a:xfrm>
            <a:prstGeom prst="rect">
              <a:avLst/>
            </a:prstGeom>
            <a:noFill/>
            <a:ln w="9525">
              <a:noFill/>
              <a:miter lim="800000"/>
              <a:headEnd/>
              <a:tailEnd/>
            </a:ln>
          </p:spPr>
          <p:txBody>
            <a:bodyPr wrap="none">
              <a:spAutoFit/>
            </a:bodyPr>
            <a:lstStyle/>
            <a:p>
              <a:r>
                <a:rPr lang="zh-CN" altLang="en-US" b="1">
                  <a:solidFill>
                    <a:srgbClr val="8E6D48"/>
                  </a:solidFill>
                  <a:latin typeface="幼圆" pitchFamily="49" charset="-122"/>
                  <a:ea typeface="幼圆" pitchFamily="49" charset="-122"/>
                </a:rPr>
                <a:t>输入人脸</a:t>
              </a:r>
            </a:p>
          </p:txBody>
        </p:sp>
        <p:sp>
          <p:nvSpPr>
            <p:cNvPr id="63528" name="TextBox 62"/>
            <p:cNvSpPr txBox="1">
              <a:spLocks noChangeArrowheads="1"/>
            </p:cNvSpPr>
            <p:nvPr/>
          </p:nvSpPr>
          <p:spPr bwMode="auto">
            <a:xfrm>
              <a:off x="5916368" y="6425168"/>
              <a:ext cx="1031384" cy="379481"/>
            </a:xfrm>
            <a:prstGeom prst="rect">
              <a:avLst/>
            </a:prstGeom>
            <a:noFill/>
            <a:ln w="9525">
              <a:noFill/>
              <a:miter lim="800000"/>
              <a:headEnd/>
              <a:tailEnd/>
            </a:ln>
          </p:spPr>
          <p:txBody>
            <a:bodyPr wrap="none">
              <a:spAutoFit/>
            </a:bodyPr>
            <a:lstStyle/>
            <a:p>
              <a:r>
                <a:rPr lang="en-US" altLang="zh-CN" b="1">
                  <a:solidFill>
                    <a:srgbClr val="8E6D48"/>
                  </a:solidFill>
                  <a:latin typeface="幼圆" pitchFamily="49" charset="-122"/>
                  <a:ea typeface="幼圆" pitchFamily="49" charset="-122"/>
                </a:rPr>
                <a:t>DeepLab</a:t>
              </a:r>
              <a:endParaRPr lang="zh-CN" altLang="en-US" b="1">
                <a:solidFill>
                  <a:srgbClr val="8E6D48"/>
                </a:solidFill>
                <a:latin typeface="幼圆" pitchFamily="49" charset="-122"/>
                <a:ea typeface="幼圆" pitchFamily="49" charset="-122"/>
              </a:endParaRPr>
            </a:p>
          </p:txBody>
        </p:sp>
        <p:sp>
          <p:nvSpPr>
            <p:cNvPr id="63529" name="TextBox 63"/>
            <p:cNvSpPr txBox="1">
              <a:spLocks noChangeArrowheads="1"/>
            </p:cNvSpPr>
            <p:nvPr/>
          </p:nvSpPr>
          <p:spPr bwMode="auto">
            <a:xfrm>
              <a:off x="7887413" y="6425168"/>
              <a:ext cx="1145030" cy="379481"/>
            </a:xfrm>
            <a:prstGeom prst="rect">
              <a:avLst/>
            </a:prstGeom>
            <a:noFill/>
            <a:ln w="9525">
              <a:noFill/>
              <a:miter lim="800000"/>
              <a:headEnd/>
              <a:tailEnd/>
            </a:ln>
          </p:spPr>
          <p:txBody>
            <a:bodyPr wrap="none">
              <a:spAutoFit/>
            </a:bodyPr>
            <a:lstStyle/>
            <a:p>
              <a:r>
                <a:rPr lang="zh-CN" altLang="en-US" b="1">
                  <a:solidFill>
                    <a:srgbClr val="8E6D48"/>
                  </a:solidFill>
                  <a:latin typeface="幼圆" pitchFamily="49" charset="-122"/>
                  <a:ea typeface="幼圆" pitchFamily="49" charset="-122"/>
                </a:rPr>
                <a:t>我们结果</a:t>
              </a:r>
            </a:p>
          </p:txBody>
        </p:sp>
        <p:sp>
          <p:nvSpPr>
            <p:cNvPr id="63530" name="TextBox 64"/>
            <p:cNvSpPr txBox="1">
              <a:spLocks noChangeArrowheads="1"/>
            </p:cNvSpPr>
            <p:nvPr/>
          </p:nvSpPr>
          <p:spPr bwMode="auto">
            <a:xfrm>
              <a:off x="9803840" y="6425168"/>
              <a:ext cx="1632557" cy="379481"/>
            </a:xfrm>
            <a:prstGeom prst="rect">
              <a:avLst/>
            </a:prstGeom>
            <a:noFill/>
            <a:ln w="9525">
              <a:noFill/>
              <a:miter lim="800000"/>
              <a:headEnd/>
              <a:tailEnd/>
            </a:ln>
          </p:spPr>
          <p:txBody>
            <a:bodyPr wrap="none">
              <a:spAutoFit/>
            </a:bodyPr>
            <a:lstStyle/>
            <a:p>
              <a:r>
                <a:rPr lang="en-US" altLang="zh-CN" b="1">
                  <a:solidFill>
                    <a:srgbClr val="8E6D48"/>
                  </a:solidFill>
                  <a:latin typeface="幼圆" pitchFamily="49" charset="-122"/>
                  <a:ea typeface="幼圆" pitchFamily="49" charset="-122"/>
                </a:rPr>
                <a:t>Ground Truth</a:t>
              </a:r>
              <a:endParaRPr lang="zh-CN" altLang="en-US" b="1">
                <a:solidFill>
                  <a:srgbClr val="8E6D48"/>
                </a:solidFill>
                <a:latin typeface="幼圆" pitchFamily="49" charset="-122"/>
                <a:ea typeface="幼圆" pitchFamily="49" charset="-122"/>
              </a:endParaRPr>
            </a:p>
          </p:txBody>
        </p:sp>
        <p:sp>
          <p:nvSpPr>
            <p:cNvPr id="54" name="椭圆 53"/>
            <p:cNvSpPr/>
            <p:nvPr/>
          </p:nvSpPr>
          <p:spPr>
            <a:xfrm>
              <a:off x="5698541" y="4839462"/>
              <a:ext cx="1485977" cy="406085"/>
            </a:xfrm>
            <a:prstGeom prst="ellipse">
              <a:avLst/>
            </a:prstGeom>
            <a:noFill/>
            <a:ln w="571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55" name="椭圆 54"/>
            <p:cNvSpPr/>
            <p:nvPr/>
          </p:nvSpPr>
          <p:spPr>
            <a:xfrm>
              <a:off x="7665708" y="4839462"/>
              <a:ext cx="1485977" cy="406085"/>
            </a:xfrm>
            <a:prstGeom prst="ellipse">
              <a:avLst/>
            </a:prstGeom>
            <a:noFill/>
            <a:ln w="571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63533" name="TextBox 55"/>
            <p:cNvSpPr txBox="1">
              <a:spLocks noChangeArrowheads="1"/>
            </p:cNvSpPr>
            <p:nvPr/>
          </p:nvSpPr>
          <p:spPr bwMode="auto">
            <a:xfrm>
              <a:off x="11501776" y="5168900"/>
              <a:ext cx="646331" cy="369332"/>
            </a:xfrm>
            <a:prstGeom prst="rect">
              <a:avLst/>
            </a:prstGeom>
            <a:noFill/>
            <a:ln w="9525">
              <a:noFill/>
              <a:miter lim="800000"/>
              <a:headEnd/>
              <a:tailEnd/>
            </a:ln>
          </p:spPr>
          <p:txBody>
            <a:bodyPr wrap="none">
              <a:spAutoFit/>
            </a:bodyPr>
            <a:lstStyle/>
            <a:p>
              <a:r>
                <a:rPr lang="zh-CN" altLang="en-US" b="1">
                  <a:latin typeface="Calibri" pitchFamily="34" charset="0"/>
                  <a:ea typeface="等线" pitchFamily="2" charset="-122"/>
                </a:rPr>
                <a:t>眼睛</a:t>
              </a:r>
            </a:p>
          </p:txBody>
        </p:sp>
      </p:grpSp>
      <p:graphicFrame>
        <p:nvGraphicFramePr>
          <p:cNvPr id="36" name="表格 3"/>
          <p:cNvGraphicFramePr>
            <a:graphicFrameLocks noGrp="1"/>
          </p:cNvGraphicFramePr>
          <p:nvPr/>
        </p:nvGraphicFramePr>
        <p:xfrm>
          <a:off x="106363" y="2921000"/>
          <a:ext cx="3419061" cy="1645920"/>
        </p:xfrm>
        <a:graphic>
          <a:graphicData uri="http://schemas.openxmlformats.org/drawingml/2006/table">
            <a:tbl>
              <a:tblPr/>
              <a:tblGrid>
                <a:gridCol w="1709874">
                  <a:extLst>
                    <a:ext uri="{9D8B030D-6E8A-4147-A177-3AD203B41FA5}">
                      <a16:colId xmlns:a16="http://schemas.microsoft.com/office/drawing/2014/main" val="20000"/>
                    </a:ext>
                  </a:extLst>
                </a:gridCol>
                <a:gridCol w="1709187">
                  <a:extLst>
                    <a:ext uri="{9D8B030D-6E8A-4147-A177-3AD203B41FA5}">
                      <a16:colId xmlns:a16="http://schemas.microsoft.com/office/drawing/2014/main" val="20001"/>
                    </a:ext>
                  </a:extLst>
                </a:gridCol>
              </a:tblGrid>
              <a:tr h="290467">
                <a:tc>
                  <a:txBody>
                    <a:bodyPr/>
                    <a:lstStyle/>
                    <a:p>
                      <a:pPr algn="ctr"/>
                      <a:r>
                        <a:rPr lang="en-US" altLang="zh-CN" sz="1800" b="0" dirty="0" smtClean="0">
                          <a:latin typeface="Arial Unicode MS" panose="020B0604020202020204" pitchFamily="34" charset="-122"/>
                          <a:ea typeface="Arial Unicode MS" panose="020B0604020202020204" pitchFamily="34" charset="-122"/>
                          <a:cs typeface="Arial Unicode MS" panose="020B0604020202020204" pitchFamily="34" charset="-122"/>
                        </a:rPr>
                        <a:t>Model</a:t>
                      </a:r>
                    </a:p>
                  </a:txBody>
                  <a:tcP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tcPr>
                </a:tc>
                <a:tc>
                  <a:txBody>
                    <a:bodyPr/>
                    <a:lstStyle/>
                    <a:p>
                      <a:pPr algn="ctr"/>
                      <a:r>
                        <a:rPr lang="en-US" altLang="zh-CN" sz="1800" b="0" dirty="0" smtClean="0">
                          <a:latin typeface="Arial Unicode MS" panose="020B0604020202020204" pitchFamily="34" charset="-122"/>
                          <a:ea typeface="Arial Unicode MS" panose="020B0604020202020204" pitchFamily="34" charset="-122"/>
                          <a:cs typeface="Arial Unicode MS" panose="020B0604020202020204" pitchFamily="34" charset="-122"/>
                        </a:rPr>
                        <a:t>F-score</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897841">
                <a:tc>
                  <a:txBody>
                    <a:bodyPr/>
                    <a:lstStyle/>
                    <a:p>
                      <a:pPr algn="ctr"/>
                      <a:r>
                        <a:rPr lang="en-US" altLang="zh-CN" sz="1800" b="0" dirty="0" smtClean="0">
                          <a:latin typeface="Arial Unicode MS" panose="020B0604020202020204" pitchFamily="34" charset="-122"/>
                          <a:ea typeface="Arial Unicode MS" panose="020B0604020202020204" pitchFamily="34" charset="-122"/>
                          <a:cs typeface="Arial Unicode MS" panose="020B0604020202020204" pitchFamily="34" charset="-122"/>
                        </a:rPr>
                        <a:t>Liu</a:t>
                      </a:r>
                      <a:r>
                        <a:rPr lang="en-US" altLang="zh-CN" sz="1800" b="0" baseline="0" dirty="0" smtClean="0">
                          <a:latin typeface="Arial Unicode MS" panose="020B0604020202020204" pitchFamily="34" charset="-122"/>
                          <a:ea typeface="Arial Unicode MS" panose="020B0604020202020204" pitchFamily="34" charset="-122"/>
                          <a:cs typeface="Arial Unicode MS" panose="020B0604020202020204" pitchFamily="34" charset="-122"/>
                        </a:rPr>
                        <a:t> et al. [9]</a:t>
                      </a:r>
                    </a:p>
                    <a:p>
                      <a:pPr algn="ctr"/>
                      <a:r>
                        <a:rPr lang="en-US" altLang="zh-CN" sz="1800" b="0" baseline="0" dirty="0" smtClean="0">
                          <a:latin typeface="Arial Unicode MS" panose="020B0604020202020204" pitchFamily="34" charset="-122"/>
                          <a:ea typeface="Arial Unicode MS" panose="020B0604020202020204" pitchFamily="34" charset="-122"/>
                          <a:cs typeface="Arial Unicode MS" panose="020B0604020202020204" pitchFamily="34" charset="-122"/>
                        </a:rPr>
                        <a:t>Smith et al. [16]</a:t>
                      </a:r>
                    </a:p>
                    <a:p>
                      <a:pPr algn="ctr"/>
                      <a:r>
                        <a:rPr lang="en-US" altLang="zh-CN" sz="1800" b="0" baseline="0" dirty="0" smtClean="0">
                          <a:latin typeface="Arial Unicode MS" panose="020B0604020202020204" pitchFamily="34" charset="-122"/>
                          <a:ea typeface="Arial Unicode MS" panose="020B0604020202020204" pitchFamily="34" charset="-122"/>
                          <a:cs typeface="Arial Unicode MS" panose="020B0604020202020204" pitchFamily="34" charset="-122"/>
                        </a:rPr>
                        <a:t>Liu et al.[10] </a:t>
                      </a:r>
                      <a:endParaRPr lang="en-US" altLang="zh-CN" sz="1800" b="0" dirty="0" smtClean="0">
                        <a:latin typeface="Arial Unicode MS" panose="020B0604020202020204" pitchFamily="34" charset="-122"/>
                        <a:ea typeface="Arial Unicode MS" panose="020B0604020202020204" pitchFamily="34" charset="-122"/>
                        <a:cs typeface="Arial Unicode MS" panose="020B0604020202020204" pitchFamily="34" charset="-122"/>
                      </a:endParaRPr>
                    </a:p>
                  </a:txBody>
                  <a:tcP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tcPr>
                </a:tc>
                <a:tc>
                  <a:txBody>
                    <a:bodyPr/>
                    <a:lstStyle/>
                    <a:p>
                      <a:pPr algn="ctr"/>
                      <a:r>
                        <a:rPr lang="en-US" altLang="zh-CN" sz="1800" b="0" dirty="0" smtClean="0">
                          <a:latin typeface="Arial Unicode MS" panose="020B0604020202020204" pitchFamily="34" charset="-122"/>
                          <a:ea typeface="Arial Unicode MS" panose="020B0604020202020204" pitchFamily="34" charset="-122"/>
                          <a:cs typeface="Arial Unicode MS" panose="020B0604020202020204" pitchFamily="34" charset="-122"/>
                        </a:rPr>
                        <a:t>0.738</a:t>
                      </a:r>
                    </a:p>
                    <a:p>
                      <a:pPr algn="ctr"/>
                      <a:r>
                        <a:rPr lang="en-US" altLang="zh-CN" sz="1800" b="0" dirty="0" smtClean="0">
                          <a:latin typeface="Arial Unicode MS" panose="020B0604020202020204" pitchFamily="34" charset="-122"/>
                          <a:ea typeface="Arial Unicode MS" panose="020B0604020202020204" pitchFamily="34" charset="-122"/>
                          <a:cs typeface="Arial Unicode MS" panose="020B0604020202020204" pitchFamily="34" charset="-122"/>
                        </a:rPr>
                        <a:t>0.804</a:t>
                      </a:r>
                    </a:p>
                    <a:p>
                      <a:pPr algn="ctr"/>
                      <a:r>
                        <a:rPr lang="en-US" altLang="zh-CN" sz="1800" b="0" dirty="0" smtClean="0">
                          <a:latin typeface="Arial Unicode MS" panose="020B0604020202020204" pitchFamily="34" charset="-122"/>
                          <a:ea typeface="Arial Unicode MS" panose="020B0604020202020204" pitchFamily="34" charset="-122"/>
                          <a:cs typeface="Arial Unicode MS" panose="020B0604020202020204" pitchFamily="34" charset="-122"/>
                        </a:rPr>
                        <a:t>0.847</a:t>
                      </a:r>
                    </a:p>
                  </a:txBody>
                  <a:tcPr>
                    <a:lnL w="12700" cap="flat" cmpd="sng" algn="ctr">
                      <a:solidFill>
                        <a:schemeClr val="tx1"/>
                      </a:solidFill>
                      <a:prstDash val="solid"/>
                      <a:round/>
                      <a:headEnd type="none" w="med" len="med"/>
                      <a:tailEnd type="none" w="med" len="med"/>
                    </a:lnL>
                    <a:lnR w="12700" cmpd="sng">
                      <a:solidFill>
                        <a:schemeClr val="tx1"/>
                      </a:solidFill>
                      <a:prstDash val="solid"/>
                    </a:lnR>
                    <a:lnT w="12700" cmpd="sng">
                      <a:solidFill>
                        <a:schemeClr val="tx1"/>
                      </a:solidFill>
                      <a:prstDash val="soli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90467">
                <a:tc>
                  <a:txBody>
                    <a:bodyPr/>
                    <a:lstStyle/>
                    <a:p>
                      <a:pPr algn="ctr"/>
                      <a:r>
                        <a:rPr lang="zh-CN" altLang="en-US" sz="1800" b="0" dirty="0" smtClean="0">
                          <a:latin typeface="Arial Unicode MS" panose="020B0604020202020204" pitchFamily="34" charset="-122"/>
                          <a:ea typeface="Arial Unicode MS" panose="020B0604020202020204" pitchFamily="34" charset="-122"/>
                          <a:cs typeface="Arial Unicode MS" panose="020B0604020202020204" pitchFamily="34" charset="-122"/>
                        </a:rPr>
                        <a:t>我们的方法</a:t>
                      </a:r>
                      <a:endParaRPr lang="en-US" altLang="zh-CN" sz="1800" b="0" dirty="0" smtClean="0">
                        <a:latin typeface="Arial Unicode MS" panose="020B0604020202020204" pitchFamily="34" charset="-122"/>
                        <a:ea typeface="Arial Unicode MS" panose="020B0604020202020204" pitchFamily="34" charset="-122"/>
                        <a:cs typeface="Arial Unicode MS" panose="020B0604020202020204" pitchFamily="34" charset="-122"/>
                      </a:endParaRPr>
                    </a:p>
                  </a:txBody>
                  <a:tcP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mpd="sng">
                      <a:solidFill>
                        <a:schemeClr val="tx1"/>
                      </a:solidFill>
                      <a:prstDash val="solid"/>
                    </a:lnB>
                  </a:tcPr>
                </a:tc>
                <a:tc>
                  <a:txBody>
                    <a:bodyPr/>
                    <a:lstStyle/>
                    <a:p>
                      <a:pPr algn="ctr"/>
                      <a:r>
                        <a:rPr lang="en-US" altLang="zh-CN" sz="1800" b="0" dirty="0" smtClean="0">
                          <a:latin typeface="Arial Unicode MS" panose="020B0604020202020204" pitchFamily="34" charset="-122"/>
                          <a:ea typeface="Arial Unicode MS" panose="020B0604020202020204" pitchFamily="34" charset="-122"/>
                          <a:cs typeface="Arial Unicode MS" panose="020B0604020202020204" pitchFamily="34" charset="-122"/>
                        </a:rPr>
                        <a:t>0.9021</a:t>
                      </a:r>
                    </a:p>
                  </a:txBody>
                  <a:tcPr>
                    <a:lnL w="12700" cap="flat" cmpd="sng" algn="ctr">
                      <a:solidFill>
                        <a:schemeClr val="tx1"/>
                      </a:solidFill>
                      <a:prstDash val="solid"/>
                      <a:round/>
                      <a:headEnd type="none" w="med" len="med"/>
                      <a:tailEnd type="none" w="med" len="me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10002"/>
                  </a:ext>
                </a:extLst>
              </a:tr>
            </a:tbl>
          </a:graphicData>
        </a:graphic>
      </p:graphicFrame>
      <p:sp>
        <p:nvSpPr>
          <p:cNvPr id="37" name="圆角矩形 17"/>
          <p:cNvSpPr/>
          <p:nvPr/>
        </p:nvSpPr>
        <p:spPr>
          <a:xfrm>
            <a:off x="220663" y="4181475"/>
            <a:ext cx="3170237" cy="350838"/>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latin typeface="+mn-ea"/>
            </a:endParaRPr>
          </a:p>
        </p:txBody>
      </p:sp>
      <p:grpSp>
        <p:nvGrpSpPr>
          <p:cNvPr id="3" name="组合 27"/>
          <p:cNvGrpSpPr>
            <a:grpSpLocks/>
          </p:cNvGrpSpPr>
          <p:nvPr/>
        </p:nvGrpSpPr>
        <p:grpSpPr bwMode="auto">
          <a:xfrm>
            <a:off x="0" y="520700"/>
            <a:ext cx="2524125" cy="474663"/>
            <a:chOff x="0" y="521062"/>
            <a:chExt cx="2523902" cy="473849"/>
          </a:xfrm>
        </p:grpSpPr>
        <p:sp>
          <p:nvSpPr>
            <p:cNvPr id="29" name="任意多边形 28"/>
            <p:cNvSpPr/>
            <p:nvPr/>
          </p:nvSpPr>
          <p:spPr>
            <a:xfrm>
              <a:off x="242867" y="521062"/>
              <a:ext cx="538114" cy="393025"/>
            </a:xfrm>
            <a:custGeom>
              <a:avLst/>
              <a:gdLst>
                <a:gd name="connsiteX0" fmla="*/ 0 w 640080"/>
                <a:gd name="connsiteY0" fmla="*/ 0 h 327660"/>
                <a:gd name="connsiteX1" fmla="*/ 472440 w 640080"/>
                <a:gd name="connsiteY1" fmla="*/ 0 h 327660"/>
                <a:gd name="connsiteX2" fmla="*/ 640080 w 640080"/>
                <a:gd name="connsiteY2" fmla="*/ 163830 h 327660"/>
                <a:gd name="connsiteX3" fmla="*/ 472440 w 640080"/>
                <a:gd name="connsiteY3" fmla="*/ 327660 h 327660"/>
                <a:gd name="connsiteX4" fmla="*/ 0 w 640080"/>
                <a:gd name="connsiteY4" fmla="*/ 327660 h 327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327660">
                  <a:moveTo>
                    <a:pt x="0" y="0"/>
                  </a:moveTo>
                  <a:lnTo>
                    <a:pt x="472440" y="0"/>
                  </a:lnTo>
                  <a:cubicBezTo>
                    <a:pt x="565025" y="0"/>
                    <a:pt x="640080" y="73349"/>
                    <a:pt x="640080" y="163830"/>
                  </a:cubicBezTo>
                  <a:cubicBezTo>
                    <a:pt x="640080" y="254311"/>
                    <a:pt x="565025" y="327660"/>
                    <a:pt x="472440" y="327660"/>
                  </a:cubicBezTo>
                  <a:lnTo>
                    <a:pt x="0" y="327660"/>
                  </a:lnTo>
                  <a:close/>
                </a:path>
              </a:pathLst>
            </a:cu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rgbClr val="8E6D48"/>
                </a:solidFill>
              </a:endParaRPr>
            </a:p>
          </p:txBody>
        </p:sp>
        <p:sp>
          <p:nvSpPr>
            <p:cNvPr id="31" name="矩形 30"/>
            <p:cNvSpPr/>
            <p:nvPr/>
          </p:nvSpPr>
          <p:spPr>
            <a:xfrm>
              <a:off x="0" y="521062"/>
              <a:ext cx="188896" cy="393025"/>
            </a:xfrm>
            <a:prstGeom prst="rect">
              <a:avLst/>
            </a:pr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rgbClr val="8E6D48"/>
                </a:solidFill>
              </a:endParaRPr>
            </a:p>
          </p:txBody>
        </p:sp>
        <p:sp>
          <p:nvSpPr>
            <p:cNvPr id="63514" name="Text Box 39"/>
            <p:cNvSpPr txBox="1">
              <a:spLocks noChangeArrowheads="1"/>
            </p:cNvSpPr>
            <p:nvPr/>
          </p:nvSpPr>
          <p:spPr bwMode="auto">
            <a:xfrm>
              <a:off x="829751" y="764079"/>
              <a:ext cx="1694151" cy="230832"/>
            </a:xfrm>
            <a:prstGeom prst="rect">
              <a:avLst/>
            </a:prstGeom>
            <a:noFill/>
            <a:ln w="9525">
              <a:noFill/>
              <a:miter lim="800000"/>
              <a:headEnd/>
              <a:tailEnd/>
            </a:ln>
          </p:spPr>
          <p:txBody>
            <a:bodyPr>
              <a:spAutoFit/>
            </a:bodyPr>
            <a:lstStyle/>
            <a:p>
              <a:pPr algn="dist"/>
              <a:endParaRPr lang="en-US" altLang="zh-CN" sz="900">
                <a:solidFill>
                  <a:srgbClr val="8E6D48"/>
                </a:solidFill>
                <a:latin typeface="微软雅黑" pitchFamily="34" charset="-122"/>
                <a:ea typeface="微软雅黑" pitchFamily="34" charset="-122"/>
              </a:endParaRPr>
            </a:p>
          </p:txBody>
        </p:sp>
      </p:grpSp>
      <p:sp>
        <p:nvSpPr>
          <p:cNvPr id="63508" name="Text Box 75"/>
          <p:cNvSpPr txBox="1">
            <a:spLocks noChangeArrowheads="1"/>
          </p:cNvSpPr>
          <p:nvPr/>
        </p:nvSpPr>
        <p:spPr bwMode="auto">
          <a:xfrm>
            <a:off x="6350" y="6143625"/>
            <a:ext cx="11915775" cy="284163"/>
          </a:xfrm>
          <a:prstGeom prst="rect">
            <a:avLst/>
          </a:prstGeom>
          <a:noFill/>
          <a:ln w="9525">
            <a:noFill/>
            <a:miter lim="800000"/>
            <a:headEnd/>
            <a:tailEnd/>
          </a:ln>
        </p:spPr>
        <p:txBody>
          <a:bodyPr>
            <a:spAutoFit/>
          </a:bodyPr>
          <a:lstStyle/>
          <a:p>
            <a:r>
              <a:rPr lang="en-US" altLang="zh-CN" sz="1200">
                <a:latin typeface="Arial Unicode MS" pitchFamily="34" charset="-122"/>
                <a:ea typeface="Arial Unicode MS" pitchFamily="34" charset="-122"/>
                <a:cs typeface="Arial Unicode MS" pitchFamily="34" charset="-122"/>
                <a:sym typeface="+mn-ea"/>
              </a:rPr>
              <a:t>[9] </a:t>
            </a:r>
            <a:r>
              <a:rPr lang="en-US" altLang="zh-CN" sz="1200">
                <a:latin typeface="Arial Unicode MS" pitchFamily="34" charset="-122"/>
                <a:ea typeface="Arial Unicode MS" pitchFamily="34" charset="-122"/>
                <a:cs typeface="Arial Unicode MS" pitchFamily="34" charset="-122"/>
              </a:rPr>
              <a:t>C. Liu, J. Yuen, and A. Torralba. Nonparametric scene parsing via label transfer. IEEE Transaction on Pattern Analysisand Machine Intelligence.</a:t>
            </a:r>
          </a:p>
        </p:txBody>
      </p:sp>
      <p:sp>
        <p:nvSpPr>
          <p:cNvPr id="63509" name="Text Box 76"/>
          <p:cNvSpPr txBox="1">
            <a:spLocks noChangeArrowheads="1"/>
          </p:cNvSpPr>
          <p:nvPr/>
        </p:nvSpPr>
        <p:spPr bwMode="auto">
          <a:xfrm>
            <a:off x="-12700" y="6375400"/>
            <a:ext cx="12958763" cy="284163"/>
          </a:xfrm>
          <a:prstGeom prst="rect">
            <a:avLst/>
          </a:prstGeom>
          <a:noFill/>
          <a:ln w="9525">
            <a:noFill/>
            <a:miter lim="800000"/>
            <a:headEnd/>
            <a:tailEnd/>
          </a:ln>
        </p:spPr>
        <p:txBody>
          <a:bodyPr>
            <a:spAutoFit/>
          </a:bodyPr>
          <a:lstStyle/>
          <a:p>
            <a:r>
              <a:rPr lang="en-US" altLang="zh-CN" sz="1200">
                <a:latin typeface="Arial Unicode MS" pitchFamily="34" charset="-122"/>
                <a:ea typeface="Arial Unicode MS" pitchFamily="34" charset="-122"/>
                <a:cs typeface="Arial Unicode MS" pitchFamily="34" charset="-122"/>
              </a:rPr>
              <a:t>[10] S. Liu, J. Yang, C. Huang, and M. Yang. Multi-objective convolutional learning for face labeling. CVPR 2015.</a:t>
            </a:r>
          </a:p>
        </p:txBody>
      </p:sp>
      <p:sp>
        <p:nvSpPr>
          <p:cNvPr id="63510" name="Text Box 77"/>
          <p:cNvSpPr txBox="1">
            <a:spLocks noChangeArrowheads="1"/>
          </p:cNvSpPr>
          <p:nvPr/>
        </p:nvSpPr>
        <p:spPr bwMode="auto">
          <a:xfrm>
            <a:off x="-19050" y="6592888"/>
            <a:ext cx="9790113" cy="274637"/>
          </a:xfrm>
          <a:prstGeom prst="rect">
            <a:avLst/>
          </a:prstGeom>
          <a:noFill/>
          <a:ln w="9525">
            <a:noFill/>
            <a:miter lim="800000"/>
            <a:headEnd/>
            <a:tailEnd/>
          </a:ln>
        </p:spPr>
        <p:txBody>
          <a:bodyPr>
            <a:spAutoFit/>
          </a:bodyPr>
          <a:lstStyle/>
          <a:p>
            <a:r>
              <a:rPr lang="en-US" altLang="zh-CN" sz="1200">
                <a:latin typeface="Arial Unicode MS" pitchFamily="34" charset="-122"/>
                <a:ea typeface="Arial Unicode MS" pitchFamily="34" charset="-122"/>
                <a:cs typeface="Arial Unicode MS" pitchFamily="34" charset="-122"/>
              </a:rPr>
              <a:t>[16] B. M. Smith, L. Zhang, B. Jonathan, Z. Lin, and J. Yang. Exemplar-based face parsing. CVPR 2013</a:t>
            </a:r>
          </a:p>
        </p:txBody>
      </p:sp>
      <p:sp>
        <p:nvSpPr>
          <p:cNvPr id="63511" name="Text Box 39"/>
          <p:cNvSpPr txBox="1">
            <a:spLocks noChangeArrowheads="1"/>
          </p:cNvSpPr>
          <p:nvPr/>
        </p:nvSpPr>
        <p:spPr bwMode="auto">
          <a:xfrm>
            <a:off x="850900" y="265113"/>
            <a:ext cx="2230438" cy="1077912"/>
          </a:xfrm>
          <a:prstGeom prst="rect">
            <a:avLst/>
          </a:prstGeom>
          <a:noFill/>
          <a:ln w="9525">
            <a:noFill/>
            <a:miter lim="800000"/>
            <a:headEnd/>
            <a:tailEnd/>
          </a:ln>
        </p:spPr>
        <p:txBody>
          <a:bodyPr>
            <a:spAutoFit/>
          </a:bodyPr>
          <a:lstStyle/>
          <a:p>
            <a:r>
              <a:rPr lang="zh-CN" altLang="en-US" sz="3200" b="1">
                <a:solidFill>
                  <a:srgbClr val="8E6D48"/>
                </a:solidFill>
                <a:latin typeface="幼圆" pitchFamily="49" charset="-122"/>
                <a:ea typeface="幼圆" pitchFamily="49" charset="-122"/>
              </a:rPr>
              <a:t>人脸解析：效果展示</a:t>
            </a:r>
            <a:endParaRPr lang="en-US" altLang="zh-CN" sz="3200" b="1">
              <a:solidFill>
                <a:srgbClr val="8E6D48"/>
              </a:solidFill>
              <a:latin typeface="幼圆" pitchFamily="49" charset="-122"/>
              <a:ea typeface="幼圆" pitchFamily="49" charset="-122"/>
            </a:endParaRP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a:stCxn id="14" idx="5"/>
            <a:endCxn id="16" idx="2"/>
          </p:cNvCxnSpPr>
          <p:nvPr/>
        </p:nvCxnSpPr>
        <p:spPr>
          <a:xfrm>
            <a:off x="4190689" y="2740736"/>
            <a:ext cx="3444132" cy="1012678"/>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flipH="1">
            <a:off x="7972161" y="1712508"/>
            <a:ext cx="516295" cy="1836621"/>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a:stCxn id="14" idx="7"/>
            <a:endCxn id="15" idx="2"/>
          </p:cNvCxnSpPr>
          <p:nvPr/>
        </p:nvCxnSpPr>
        <p:spPr>
          <a:xfrm flipV="1">
            <a:off x="4190689" y="1561147"/>
            <a:ext cx="4115742" cy="830022"/>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0" name="椭圆 9"/>
          <p:cNvSpPr/>
          <p:nvPr/>
        </p:nvSpPr>
        <p:spPr>
          <a:xfrm>
            <a:off x="5038134" y="1348854"/>
            <a:ext cx="2320083" cy="2200275"/>
          </a:xfrm>
          <a:prstGeom prst="ellipse">
            <a:avLst/>
          </a:prstGeom>
          <a:solidFill>
            <a:srgbClr val="82B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1" name="任意多边形 10"/>
          <p:cNvSpPr/>
          <p:nvPr/>
        </p:nvSpPr>
        <p:spPr>
          <a:xfrm>
            <a:off x="8396089" y="1248841"/>
            <a:ext cx="459218" cy="580779"/>
          </a:xfrm>
          <a:custGeom>
            <a:avLst/>
            <a:gdLst>
              <a:gd name="connsiteX0" fmla="*/ 168696 w 580672"/>
              <a:gd name="connsiteY0" fmla="*/ 0 h 774372"/>
              <a:gd name="connsiteX1" fmla="*/ 580672 w 580672"/>
              <a:gd name="connsiteY1" fmla="*/ 411976 h 774372"/>
              <a:gd name="connsiteX2" fmla="*/ 399036 w 580672"/>
              <a:gd name="connsiteY2" fmla="*/ 753593 h 774372"/>
              <a:gd name="connsiteX3" fmla="*/ 360754 w 580672"/>
              <a:gd name="connsiteY3" fmla="*/ 774372 h 774372"/>
              <a:gd name="connsiteX4" fmla="*/ 282039 w 580672"/>
              <a:gd name="connsiteY4" fmla="*/ 613459 h 774372"/>
              <a:gd name="connsiteX5" fmla="*/ 334685 w 580672"/>
              <a:gd name="connsiteY5" fmla="*/ 577964 h 774372"/>
              <a:gd name="connsiteX6" fmla="*/ 403439 w 580672"/>
              <a:gd name="connsiteY6" fmla="*/ 411975 h 774372"/>
              <a:gd name="connsiteX7" fmla="*/ 168695 w 580672"/>
              <a:gd name="connsiteY7" fmla="*/ 177231 h 774372"/>
              <a:gd name="connsiteX8" fmla="*/ 121386 w 580672"/>
              <a:gd name="connsiteY8" fmla="*/ 182000 h 774372"/>
              <a:gd name="connsiteX9" fmla="*/ 77625 w 580672"/>
              <a:gd name="connsiteY9" fmla="*/ 195584 h 774372"/>
              <a:gd name="connsiteX10" fmla="*/ 0 w 580672"/>
              <a:gd name="connsiteY10" fmla="*/ 36900 h 774372"/>
              <a:gd name="connsiteX11" fmla="*/ 8337 w 580672"/>
              <a:gd name="connsiteY11" fmla="*/ 32375 h 774372"/>
              <a:gd name="connsiteX12" fmla="*/ 168696 w 580672"/>
              <a:gd name="connsiteY12" fmla="*/ 0 h 77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0672" h="774372">
                <a:moveTo>
                  <a:pt x="168696" y="0"/>
                </a:moveTo>
                <a:cubicBezTo>
                  <a:pt x="396224" y="0"/>
                  <a:pt x="580672" y="184448"/>
                  <a:pt x="580672" y="411976"/>
                </a:cubicBezTo>
                <a:cubicBezTo>
                  <a:pt x="580672" y="554181"/>
                  <a:pt x="508622" y="679558"/>
                  <a:pt x="399036" y="753593"/>
                </a:cubicBezTo>
                <a:lnTo>
                  <a:pt x="360754" y="774372"/>
                </a:lnTo>
                <a:lnTo>
                  <a:pt x="282039" y="613459"/>
                </a:lnTo>
                <a:lnTo>
                  <a:pt x="334685" y="577964"/>
                </a:lnTo>
                <a:cubicBezTo>
                  <a:pt x="377165" y="535484"/>
                  <a:pt x="403439" y="476798"/>
                  <a:pt x="403439" y="411975"/>
                </a:cubicBezTo>
                <a:cubicBezTo>
                  <a:pt x="403439" y="282329"/>
                  <a:pt x="298341" y="177231"/>
                  <a:pt x="168695" y="177231"/>
                </a:cubicBezTo>
                <a:cubicBezTo>
                  <a:pt x="152490" y="177231"/>
                  <a:pt x="136667" y="178873"/>
                  <a:pt x="121386" y="182000"/>
                </a:cubicBezTo>
                <a:lnTo>
                  <a:pt x="77625" y="195584"/>
                </a:lnTo>
                <a:lnTo>
                  <a:pt x="0" y="36900"/>
                </a:lnTo>
                <a:lnTo>
                  <a:pt x="8337" y="32375"/>
                </a:lnTo>
                <a:cubicBezTo>
                  <a:pt x="57625" y="11528"/>
                  <a:pt x="111814" y="0"/>
                  <a:pt x="168696" y="0"/>
                </a:cubicBezTo>
                <a:close/>
              </a:path>
            </a:pathLst>
          </a:custGeom>
          <a:solidFill>
            <a:srgbClr val="B99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2" name="任意多边形 11"/>
          <p:cNvSpPr/>
          <p:nvPr/>
        </p:nvSpPr>
        <p:spPr>
          <a:xfrm>
            <a:off x="7494465" y="3560035"/>
            <a:ext cx="737048" cy="533169"/>
          </a:xfrm>
          <a:custGeom>
            <a:avLst/>
            <a:gdLst>
              <a:gd name="connsiteX0" fmla="*/ 862193 w 931982"/>
              <a:gd name="connsiteY0" fmla="*/ 0 h 710892"/>
              <a:gd name="connsiteX1" fmla="*/ 895210 w 931982"/>
              <a:gd name="connsiteY1" fmla="*/ 60830 h 710892"/>
              <a:gd name="connsiteX2" fmla="*/ 931982 w 931982"/>
              <a:gd name="connsiteY2" fmla="*/ 242967 h 710892"/>
              <a:gd name="connsiteX3" fmla="*/ 464057 w 931982"/>
              <a:gd name="connsiteY3" fmla="*/ 710892 h 710892"/>
              <a:gd name="connsiteX4" fmla="*/ 5639 w 931982"/>
              <a:gd name="connsiteY4" fmla="*/ 337270 h 710892"/>
              <a:gd name="connsiteX5" fmla="*/ 0 w 931982"/>
              <a:gd name="connsiteY5" fmla="*/ 281337 h 710892"/>
              <a:gd name="connsiteX6" fmla="*/ 195297 w 931982"/>
              <a:gd name="connsiteY6" fmla="*/ 217611 h 710892"/>
              <a:gd name="connsiteX7" fmla="*/ 191769 w 931982"/>
              <a:gd name="connsiteY7" fmla="*/ 252603 h 710892"/>
              <a:gd name="connsiteX8" fmla="*/ 480283 w 931982"/>
              <a:gd name="connsiteY8" fmla="*/ 541117 h 710892"/>
              <a:gd name="connsiteX9" fmla="*/ 768797 w 931982"/>
              <a:gd name="connsiteY9" fmla="*/ 252603 h 710892"/>
              <a:gd name="connsiteX10" fmla="*/ 719524 w 931982"/>
              <a:gd name="connsiteY10" fmla="*/ 91292 h 710892"/>
              <a:gd name="connsiteX11" fmla="*/ 690441 w 931982"/>
              <a:gd name="connsiteY11" fmla="*/ 56044 h 71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1982" h="710892">
                <a:moveTo>
                  <a:pt x="862193" y="0"/>
                </a:moveTo>
                <a:lnTo>
                  <a:pt x="895210" y="60830"/>
                </a:lnTo>
                <a:cubicBezTo>
                  <a:pt x="918889" y="116811"/>
                  <a:pt x="931982" y="178360"/>
                  <a:pt x="931982" y="242967"/>
                </a:cubicBezTo>
                <a:cubicBezTo>
                  <a:pt x="931982" y="501395"/>
                  <a:pt x="722485" y="710892"/>
                  <a:pt x="464057" y="710892"/>
                </a:cubicBezTo>
                <a:cubicBezTo>
                  <a:pt x="237933" y="710892"/>
                  <a:pt x="49271" y="550496"/>
                  <a:pt x="5639" y="337270"/>
                </a:cubicBezTo>
                <a:lnTo>
                  <a:pt x="0" y="281337"/>
                </a:lnTo>
                <a:lnTo>
                  <a:pt x="195297" y="217611"/>
                </a:lnTo>
                <a:lnTo>
                  <a:pt x="191769" y="252603"/>
                </a:lnTo>
                <a:cubicBezTo>
                  <a:pt x="191769" y="411945"/>
                  <a:pt x="320941" y="541117"/>
                  <a:pt x="480283" y="541117"/>
                </a:cubicBezTo>
                <a:cubicBezTo>
                  <a:pt x="639625" y="541117"/>
                  <a:pt x="768797" y="411945"/>
                  <a:pt x="768797" y="252603"/>
                </a:cubicBezTo>
                <a:cubicBezTo>
                  <a:pt x="768797" y="192850"/>
                  <a:pt x="750632" y="137339"/>
                  <a:pt x="719524" y="91292"/>
                </a:cubicBezTo>
                <a:lnTo>
                  <a:pt x="690441" y="56044"/>
                </a:lnTo>
                <a:close/>
              </a:path>
            </a:pathLst>
          </a:custGeom>
          <a:solidFill>
            <a:srgbClr val="B99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3" name="任意多边形 12"/>
          <p:cNvSpPr/>
          <p:nvPr/>
        </p:nvSpPr>
        <p:spPr>
          <a:xfrm>
            <a:off x="3492209" y="2163240"/>
            <a:ext cx="586092" cy="850463"/>
          </a:xfrm>
          <a:custGeom>
            <a:avLst/>
            <a:gdLst>
              <a:gd name="connsiteX0" fmla="*/ 566975 w 741101"/>
              <a:gd name="connsiteY0" fmla="*/ 0 h 1133950"/>
              <a:gd name="connsiteX1" fmla="*/ 681241 w 741101"/>
              <a:gd name="connsiteY1" fmla="*/ 11519 h 1133950"/>
              <a:gd name="connsiteX2" fmla="*/ 741101 w 741101"/>
              <a:gd name="connsiteY2" fmla="*/ 30101 h 1133950"/>
              <a:gd name="connsiteX3" fmla="*/ 741101 w 741101"/>
              <a:gd name="connsiteY3" fmla="*/ 264300 h 1133950"/>
              <a:gd name="connsiteX4" fmla="*/ 701950 w 741101"/>
              <a:gd name="connsiteY4" fmla="*/ 243050 h 1133950"/>
              <a:gd name="connsiteX5" fmla="*/ 573664 w 741101"/>
              <a:gd name="connsiteY5" fmla="*/ 217150 h 1133950"/>
              <a:gd name="connsiteX6" fmla="*/ 244088 w 741101"/>
              <a:gd name="connsiteY6" fmla="*/ 546726 h 1133950"/>
              <a:gd name="connsiteX7" fmla="*/ 573664 w 741101"/>
              <a:gd name="connsiteY7" fmla="*/ 876302 h 1133950"/>
              <a:gd name="connsiteX8" fmla="*/ 701950 w 741101"/>
              <a:gd name="connsiteY8" fmla="*/ 850403 h 1133950"/>
              <a:gd name="connsiteX9" fmla="*/ 741101 w 741101"/>
              <a:gd name="connsiteY9" fmla="*/ 829152 h 1133950"/>
              <a:gd name="connsiteX10" fmla="*/ 741101 w 741101"/>
              <a:gd name="connsiteY10" fmla="*/ 1103850 h 1133950"/>
              <a:gd name="connsiteX11" fmla="*/ 681241 w 741101"/>
              <a:gd name="connsiteY11" fmla="*/ 1122431 h 1133950"/>
              <a:gd name="connsiteX12" fmla="*/ 566975 w 741101"/>
              <a:gd name="connsiteY12" fmla="*/ 1133950 h 1133950"/>
              <a:gd name="connsiteX13" fmla="*/ 0 w 741101"/>
              <a:gd name="connsiteY13" fmla="*/ 566975 h 1133950"/>
              <a:gd name="connsiteX14" fmla="*/ 566975 w 741101"/>
              <a:gd name="connsiteY14" fmla="*/ 0 h 1133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41101" h="1133950">
                <a:moveTo>
                  <a:pt x="566975" y="0"/>
                </a:moveTo>
                <a:cubicBezTo>
                  <a:pt x="606117" y="0"/>
                  <a:pt x="644332" y="3966"/>
                  <a:pt x="681241" y="11519"/>
                </a:cubicBezTo>
                <a:lnTo>
                  <a:pt x="741101" y="30101"/>
                </a:lnTo>
                <a:lnTo>
                  <a:pt x="741101" y="264300"/>
                </a:lnTo>
                <a:lnTo>
                  <a:pt x="701950" y="243050"/>
                </a:lnTo>
                <a:cubicBezTo>
                  <a:pt x="662520" y="226372"/>
                  <a:pt x="619169" y="217150"/>
                  <a:pt x="573664" y="217150"/>
                </a:cubicBezTo>
                <a:cubicBezTo>
                  <a:pt x="391644" y="217150"/>
                  <a:pt x="244088" y="364706"/>
                  <a:pt x="244088" y="546726"/>
                </a:cubicBezTo>
                <a:cubicBezTo>
                  <a:pt x="244088" y="728746"/>
                  <a:pt x="391644" y="876302"/>
                  <a:pt x="573664" y="876302"/>
                </a:cubicBezTo>
                <a:cubicBezTo>
                  <a:pt x="619169" y="876302"/>
                  <a:pt x="662520" y="867080"/>
                  <a:pt x="701950" y="850403"/>
                </a:cubicBezTo>
                <a:lnTo>
                  <a:pt x="741101" y="829152"/>
                </a:lnTo>
                <a:lnTo>
                  <a:pt x="741101" y="1103850"/>
                </a:lnTo>
                <a:lnTo>
                  <a:pt x="681241" y="1122431"/>
                </a:lnTo>
                <a:cubicBezTo>
                  <a:pt x="644332" y="1129984"/>
                  <a:pt x="606117" y="1133950"/>
                  <a:pt x="566975" y="1133950"/>
                </a:cubicBezTo>
                <a:cubicBezTo>
                  <a:pt x="253843" y="1133950"/>
                  <a:pt x="0" y="880107"/>
                  <a:pt x="0" y="566975"/>
                </a:cubicBezTo>
                <a:cubicBezTo>
                  <a:pt x="0" y="253843"/>
                  <a:pt x="253843" y="0"/>
                  <a:pt x="566975" y="0"/>
                </a:cubicBezTo>
                <a:close/>
              </a:path>
            </a:pathLst>
          </a:custGeom>
          <a:solidFill>
            <a:srgbClr val="B99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4" name="椭圆 13"/>
          <p:cNvSpPr/>
          <p:nvPr/>
        </p:nvSpPr>
        <p:spPr>
          <a:xfrm>
            <a:off x="3745747" y="2318771"/>
            <a:ext cx="521282" cy="494363"/>
          </a:xfrm>
          <a:prstGeom prst="ellipse">
            <a:avLst/>
          </a:prstGeom>
          <a:solidFill>
            <a:srgbClr val="82B347"/>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5" name="椭圆 14"/>
          <p:cNvSpPr/>
          <p:nvPr/>
        </p:nvSpPr>
        <p:spPr>
          <a:xfrm>
            <a:off x="8306431" y="1385089"/>
            <a:ext cx="371289" cy="352115"/>
          </a:xfrm>
          <a:prstGeom prst="ellipse">
            <a:avLst/>
          </a:prstGeom>
          <a:solidFill>
            <a:srgbClr val="82B347"/>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6" name="椭圆 15"/>
          <p:cNvSpPr/>
          <p:nvPr/>
        </p:nvSpPr>
        <p:spPr>
          <a:xfrm>
            <a:off x="7634821" y="3537029"/>
            <a:ext cx="456335" cy="432770"/>
          </a:xfrm>
          <a:prstGeom prst="ellipse">
            <a:avLst/>
          </a:prstGeom>
          <a:solidFill>
            <a:srgbClr val="82B347"/>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8" name="文本框 17"/>
          <p:cNvSpPr txBox="1"/>
          <p:nvPr/>
        </p:nvSpPr>
        <p:spPr>
          <a:xfrm>
            <a:off x="5455816" y="2837848"/>
            <a:ext cx="1426410" cy="707886"/>
          </a:xfrm>
          <a:prstGeom prst="rect">
            <a:avLst/>
          </a:prstGeom>
          <a:noFill/>
        </p:spPr>
        <p:txBody>
          <a:bodyPr wrap="square" rtlCol="0">
            <a:spAutoFit/>
          </a:bodyPr>
          <a:lstStyle/>
          <a:p>
            <a:pPr algn="ctr"/>
            <a:r>
              <a:rPr lang="zh-Hans" altLang="en-US" sz="2000" b="1" dirty="0">
                <a:solidFill>
                  <a:schemeClr val="bg1"/>
                </a:solidFill>
                <a:latin typeface="幼圆" panose="02010509060101010101" pitchFamily="49" charset="-122"/>
                <a:ea typeface="幼圆" panose="02010509060101010101" pitchFamily="49" charset="-122"/>
              </a:rPr>
              <a:t>生成对抗网络</a:t>
            </a:r>
            <a:endParaRPr lang="zh-CN" altLang="en-US" sz="2000" b="1" dirty="0">
              <a:solidFill>
                <a:schemeClr val="bg1"/>
              </a:solidFill>
              <a:latin typeface="幼圆" panose="02010509060101010101" pitchFamily="49" charset="-122"/>
              <a:ea typeface="幼圆" panose="02010509060101010101" pitchFamily="49" charset="-122"/>
            </a:endParaRPr>
          </a:p>
        </p:txBody>
      </p:sp>
      <p:sp>
        <p:nvSpPr>
          <p:cNvPr id="21" name="文本框 20"/>
          <p:cNvSpPr txBox="1"/>
          <p:nvPr/>
        </p:nvSpPr>
        <p:spPr>
          <a:xfrm>
            <a:off x="9035720" y="1144641"/>
            <a:ext cx="1803667" cy="461665"/>
          </a:xfrm>
          <a:prstGeom prst="rect">
            <a:avLst/>
          </a:prstGeom>
          <a:noFill/>
        </p:spPr>
        <p:txBody>
          <a:bodyPr wrap="square" rtlCol="0">
            <a:spAutoFit/>
          </a:bodyPr>
          <a:lstStyle>
            <a:defPPr>
              <a:defRPr lang="en-US"/>
            </a:defPPr>
            <a:lvl1pPr algn="ctr">
              <a:defRPr sz="2000" b="1">
                <a:solidFill>
                  <a:srgbClr val="82B347"/>
                </a:solidFill>
                <a:latin typeface="幼圆" panose="02010509060101010101" pitchFamily="49" charset="-122"/>
                <a:ea typeface="幼圆" panose="02010509060101010101" pitchFamily="49" charset="-122"/>
              </a:defRPr>
            </a:lvl1pPr>
          </a:lstStyle>
          <a:p>
            <a:r>
              <a:rPr lang="zh-Hans" altLang="en-US" sz="2400" dirty="0"/>
              <a:t>发展</a:t>
            </a:r>
            <a:endParaRPr lang="zh-CN" altLang="en-US" sz="2400" dirty="0"/>
          </a:p>
        </p:txBody>
      </p:sp>
      <p:sp>
        <p:nvSpPr>
          <p:cNvPr id="23" name="文本框 22"/>
          <p:cNvSpPr txBox="1"/>
          <p:nvPr/>
        </p:nvSpPr>
        <p:spPr>
          <a:xfrm>
            <a:off x="8578568" y="3863981"/>
            <a:ext cx="1803667" cy="461665"/>
          </a:xfrm>
          <a:prstGeom prst="rect">
            <a:avLst/>
          </a:prstGeom>
          <a:noFill/>
        </p:spPr>
        <p:txBody>
          <a:bodyPr wrap="square" rtlCol="0">
            <a:spAutoFit/>
          </a:bodyPr>
          <a:lstStyle>
            <a:defPPr>
              <a:defRPr lang="en-US"/>
            </a:defPPr>
            <a:lvl1pPr algn="ctr">
              <a:defRPr sz="2000" b="1">
                <a:solidFill>
                  <a:srgbClr val="82B347"/>
                </a:solidFill>
                <a:latin typeface="幼圆" panose="02010509060101010101" pitchFamily="49" charset="-122"/>
                <a:ea typeface="幼圆" panose="02010509060101010101" pitchFamily="49" charset="-122"/>
              </a:defRPr>
            </a:lvl1pPr>
          </a:lstStyle>
          <a:p>
            <a:r>
              <a:rPr lang="zh-Hans" altLang="en-US" sz="2400" dirty="0"/>
              <a:t>研究方向</a:t>
            </a:r>
            <a:endParaRPr lang="zh-CN" altLang="en-US" sz="2400" dirty="0"/>
          </a:p>
        </p:txBody>
      </p:sp>
      <p:sp>
        <p:nvSpPr>
          <p:cNvPr id="24" name="文本框 23"/>
          <p:cNvSpPr txBox="1"/>
          <p:nvPr/>
        </p:nvSpPr>
        <p:spPr>
          <a:xfrm>
            <a:off x="1223172" y="2064306"/>
            <a:ext cx="1803667" cy="461665"/>
          </a:xfrm>
          <a:prstGeom prst="rect">
            <a:avLst/>
          </a:prstGeom>
          <a:noFill/>
        </p:spPr>
        <p:txBody>
          <a:bodyPr wrap="square" rtlCol="0">
            <a:spAutoFit/>
          </a:bodyPr>
          <a:lstStyle/>
          <a:p>
            <a:pPr algn="ctr"/>
            <a:r>
              <a:rPr lang="zh-Hans" altLang="en-US" sz="2400" b="1" dirty="0">
                <a:solidFill>
                  <a:srgbClr val="82B347"/>
                </a:solidFill>
                <a:latin typeface="幼圆" panose="02010509060101010101" pitchFamily="49" charset="-122"/>
                <a:ea typeface="幼圆" panose="02010509060101010101" pitchFamily="49" charset="-122"/>
              </a:rPr>
              <a:t>起源与原理</a:t>
            </a:r>
            <a:endParaRPr lang="zh-CN" altLang="en-US" sz="2400" b="1" dirty="0">
              <a:solidFill>
                <a:srgbClr val="82B347"/>
              </a:solidFill>
              <a:latin typeface="幼圆" panose="02010509060101010101" pitchFamily="49" charset="-122"/>
              <a:ea typeface="幼圆" panose="02010509060101010101" pitchFamily="49" charset="-122"/>
            </a:endParaRPr>
          </a:p>
        </p:txBody>
      </p:sp>
      <p:sp>
        <p:nvSpPr>
          <p:cNvPr id="49" name="文本框 48">
            <a:extLst>
              <a:ext uri="{FF2B5EF4-FFF2-40B4-BE49-F238E27FC236}">
                <a16:creationId xmlns:a16="http://schemas.microsoft.com/office/drawing/2014/main" id="{4303B04B-7137-1C46-AC81-71811376E308}"/>
              </a:ext>
            </a:extLst>
          </p:cNvPr>
          <p:cNvSpPr txBox="1"/>
          <p:nvPr/>
        </p:nvSpPr>
        <p:spPr>
          <a:xfrm>
            <a:off x="451270" y="2544099"/>
            <a:ext cx="2872842" cy="1477328"/>
          </a:xfrm>
          <a:prstGeom prst="rect">
            <a:avLst/>
          </a:prstGeom>
          <a:noFill/>
        </p:spPr>
        <p:txBody>
          <a:bodyPr wrap="square" rtlCol="0">
            <a:spAutoFit/>
          </a:bodyPr>
          <a:lstStyle/>
          <a:p>
            <a:pPr algn="just"/>
            <a:r>
              <a:rPr lang="en-US" altLang="zh-CN" b="1" dirty="0" smtClean="0">
                <a:solidFill>
                  <a:srgbClr val="8E6D48"/>
                </a:solidFill>
                <a:ea typeface="幼圆" panose="02010509060101010101" pitchFamily="49" charset="-122"/>
              </a:rPr>
              <a:t>2014</a:t>
            </a:r>
            <a:r>
              <a:rPr lang="zh-CN" altLang="en-US" b="1" dirty="0" smtClean="0">
                <a:solidFill>
                  <a:srgbClr val="8E6D48"/>
                </a:solidFill>
                <a:ea typeface="幼圆" panose="02010509060101010101" pitchFamily="49" charset="-122"/>
              </a:rPr>
              <a:t>年，</a:t>
            </a:r>
            <a:r>
              <a:rPr lang="en-US" altLang="zh-CN" b="1" dirty="0" smtClean="0">
                <a:solidFill>
                  <a:srgbClr val="8E6D48"/>
                </a:solidFill>
                <a:ea typeface="幼圆" panose="02010509060101010101" pitchFamily="49" charset="-122"/>
              </a:rPr>
              <a:t>Ian </a:t>
            </a:r>
            <a:r>
              <a:rPr lang="en-US" altLang="zh-CN" b="1" dirty="0" err="1">
                <a:solidFill>
                  <a:srgbClr val="8E6D48"/>
                </a:solidFill>
                <a:ea typeface="幼圆" panose="02010509060101010101" pitchFamily="49" charset="-122"/>
              </a:rPr>
              <a:t>Goodfellow</a:t>
            </a:r>
            <a:r>
              <a:rPr lang="zh-CN" altLang="zh-CN" b="1" dirty="0">
                <a:solidFill>
                  <a:srgbClr val="8E6D48"/>
                </a:solidFill>
                <a:ea typeface="幼圆" panose="02010509060101010101" pitchFamily="49" charset="-122"/>
              </a:rPr>
              <a:t>提出生成对抗网络</a:t>
            </a:r>
            <a:r>
              <a:rPr lang="zh-Hans" altLang="en-US" b="1" dirty="0">
                <a:solidFill>
                  <a:srgbClr val="8E6D48"/>
                </a:solidFill>
                <a:ea typeface="幼圆" panose="02010509060101010101" pitchFamily="49" charset="-122"/>
              </a:rPr>
              <a:t>（</a:t>
            </a:r>
            <a:r>
              <a:rPr lang="en-US" altLang="zh-Hans" b="1" dirty="0">
                <a:solidFill>
                  <a:srgbClr val="8E6D48"/>
                </a:solidFill>
                <a:ea typeface="幼圆" panose="02010509060101010101" pitchFamily="49" charset="-122"/>
              </a:rPr>
              <a:t>GAN</a:t>
            </a:r>
            <a:r>
              <a:rPr lang="zh-Hans" altLang="en-US" b="1" dirty="0">
                <a:solidFill>
                  <a:srgbClr val="8E6D48"/>
                </a:solidFill>
                <a:ea typeface="幼圆" panose="02010509060101010101" pitchFamily="49" charset="-122"/>
              </a:rPr>
              <a:t>）。提出了两个网络相互对抗的训练模式，成为生成模型里程碑式的工作。</a:t>
            </a:r>
            <a:endParaRPr lang="en-US" altLang="zh-CN" b="1" dirty="0">
              <a:solidFill>
                <a:srgbClr val="8E6D48"/>
              </a:solidFill>
              <a:ea typeface="幼圆" panose="02010509060101010101" pitchFamily="49" charset="-122"/>
            </a:endParaRPr>
          </a:p>
        </p:txBody>
      </p:sp>
      <p:sp>
        <p:nvSpPr>
          <p:cNvPr id="53" name="文本框 52">
            <a:extLst>
              <a:ext uri="{FF2B5EF4-FFF2-40B4-BE49-F238E27FC236}">
                <a16:creationId xmlns:a16="http://schemas.microsoft.com/office/drawing/2014/main" id="{FFBC8831-00DF-9D4D-9190-455F54572C6D}"/>
              </a:ext>
            </a:extLst>
          </p:cNvPr>
          <p:cNvSpPr txBox="1"/>
          <p:nvPr/>
        </p:nvSpPr>
        <p:spPr>
          <a:xfrm>
            <a:off x="8927306" y="1686220"/>
            <a:ext cx="3081814" cy="923330"/>
          </a:xfrm>
          <a:prstGeom prst="rect">
            <a:avLst/>
          </a:prstGeom>
          <a:noFill/>
        </p:spPr>
        <p:txBody>
          <a:bodyPr wrap="square" rtlCol="0">
            <a:spAutoFit/>
          </a:bodyPr>
          <a:lstStyle/>
          <a:p>
            <a:pPr algn="ctr"/>
            <a:r>
              <a:rPr lang="zh-Hans" altLang="en-US" b="1" dirty="0">
                <a:solidFill>
                  <a:srgbClr val="8E6D48"/>
                </a:solidFill>
                <a:latin typeface="幼圆" panose="02010509060101010101" pitchFamily="49" charset="-122"/>
                <a:ea typeface="幼圆" panose="02010509060101010101" pitchFamily="49" charset="-122"/>
              </a:rPr>
              <a:t>以随机噪声到图像生成为基本任务，</a:t>
            </a:r>
            <a:r>
              <a:rPr lang="en-US" altLang="zh-Hans" b="1" dirty="0">
                <a:solidFill>
                  <a:srgbClr val="8E6D48"/>
                </a:solidFill>
                <a:latin typeface="幼圆" panose="02010509060101010101" pitchFamily="49" charset="-122"/>
                <a:ea typeface="幼圆" panose="02010509060101010101" pitchFamily="49" charset="-122"/>
              </a:rPr>
              <a:t>GAN</a:t>
            </a:r>
            <a:r>
              <a:rPr lang="zh-Hans" altLang="en-US" b="1" dirty="0">
                <a:solidFill>
                  <a:srgbClr val="8E6D48"/>
                </a:solidFill>
                <a:latin typeface="幼圆" panose="02010509060101010101" pitchFamily="49" charset="-122"/>
                <a:ea typeface="幼圆" panose="02010509060101010101" pitchFamily="49" charset="-122"/>
              </a:rPr>
              <a:t>的研究高速迭代，该领域有了显著进展。</a:t>
            </a:r>
            <a:endParaRPr lang="zh-CN" altLang="en-US" b="1" dirty="0">
              <a:solidFill>
                <a:srgbClr val="8E6D48"/>
              </a:solidFill>
              <a:latin typeface="幼圆" panose="02010509060101010101" pitchFamily="49" charset="-122"/>
              <a:ea typeface="幼圆" panose="02010509060101010101" pitchFamily="49" charset="-122"/>
            </a:endParaRPr>
          </a:p>
        </p:txBody>
      </p:sp>
      <p:sp>
        <p:nvSpPr>
          <p:cNvPr id="56" name="文本框 55">
            <a:extLst>
              <a:ext uri="{FF2B5EF4-FFF2-40B4-BE49-F238E27FC236}">
                <a16:creationId xmlns:a16="http://schemas.microsoft.com/office/drawing/2014/main" id="{CCAC2857-C1E2-8247-9853-C5A1AAD7CB00}"/>
              </a:ext>
            </a:extLst>
          </p:cNvPr>
          <p:cNvSpPr txBox="1"/>
          <p:nvPr/>
        </p:nvSpPr>
        <p:spPr>
          <a:xfrm>
            <a:off x="8532078" y="4325387"/>
            <a:ext cx="3172241" cy="646331"/>
          </a:xfrm>
          <a:prstGeom prst="rect">
            <a:avLst/>
          </a:prstGeom>
          <a:noFill/>
        </p:spPr>
        <p:txBody>
          <a:bodyPr wrap="square" rtlCol="0">
            <a:spAutoFit/>
          </a:bodyPr>
          <a:lstStyle/>
          <a:p>
            <a:pPr algn="just"/>
            <a:r>
              <a:rPr lang="zh-Hans" altLang="en-US" b="1" dirty="0">
                <a:solidFill>
                  <a:srgbClr val="8E6D48"/>
                </a:solidFill>
                <a:latin typeface="幼圆" panose="02010509060101010101" pitchFamily="49" charset="-122"/>
                <a:ea typeface="幼圆" panose="02010509060101010101" pitchFamily="49" charset="-122"/>
              </a:rPr>
              <a:t>生成对抗网络的提出激活甚至衍生了很多领域的研究。</a:t>
            </a:r>
            <a:endParaRPr lang="zh-CN" altLang="en-US" b="1" dirty="0">
              <a:solidFill>
                <a:srgbClr val="8E6D48"/>
              </a:solidFill>
              <a:latin typeface="幼圆" panose="02010509060101010101" pitchFamily="49" charset="-122"/>
              <a:ea typeface="幼圆" panose="02010509060101010101" pitchFamily="49" charset="-122"/>
            </a:endParaRPr>
          </a:p>
        </p:txBody>
      </p:sp>
      <p:pic>
        <p:nvPicPr>
          <p:cNvPr id="4" name="图片 3">
            <a:extLst>
              <a:ext uri="{FF2B5EF4-FFF2-40B4-BE49-F238E27FC236}">
                <a16:creationId xmlns:a16="http://schemas.microsoft.com/office/drawing/2014/main" id="{89ED3AA8-7BB6-AE44-B6EE-E26FB1EB247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62467" y="1646079"/>
            <a:ext cx="1365458" cy="1294946"/>
          </a:xfrm>
          <a:prstGeom prst="rect">
            <a:avLst/>
          </a:prstGeom>
        </p:spPr>
      </p:pic>
      <p:sp>
        <p:nvSpPr>
          <p:cNvPr id="3" name="矩形标注 2">
            <a:extLst>
              <a:ext uri="{FF2B5EF4-FFF2-40B4-BE49-F238E27FC236}">
                <a16:creationId xmlns:a16="http://schemas.microsoft.com/office/drawing/2014/main" id="{93CD0455-8DEB-6C4F-81C6-D2E0D8E6DD75}"/>
              </a:ext>
            </a:extLst>
          </p:cNvPr>
          <p:cNvSpPr/>
          <p:nvPr/>
        </p:nvSpPr>
        <p:spPr>
          <a:xfrm>
            <a:off x="3724230" y="5156200"/>
            <a:ext cx="5102269" cy="1244601"/>
          </a:xfrm>
          <a:prstGeom prst="wedgeRectCallout">
            <a:avLst>
              <a:gd name="adj1" fmla="val -61956"/>
              <a:gd name="adj2" fmla="val 22706"/>
            </a:avLst>
          </a:prstGeom>
          <a:solidFill>
            <a:srgbClr val="82B347"/>
          </a:solidFill>
          <a:ln>
            <a:solidFill>
              <a:srgbClr val="82B347"/>
            </a:solidFill>
          </a:ln>
        </p:spPr>
        <p:style>
          <a:lnRef idx="1">
            <a:schemeClr val="dk1"/>
          </a:lnRef>
          <a:fillRef idx="2">
            <a:schemeClr val="dk1"/>
          </a:fillRef>
          <a:effectRef idx="1">
            <a:schemeClr val="dk1"/>
          </a:effectRef>
          <a:fontRef idx="minor">
            <a:schemeClr val="dk1"/>
          </a:fontRef>
        </p:style>
        <p:txBody>
          <a:bodyPr rtlCol="0" anchor="ctr"/>
          <a:lstStyle/>
          <a:p>
            <a:pPr algn="ctr"/>
            <a:r>
              <a:rPr kumimoji="1" lang="en-US" altLang="zh-CN" sz="2000" dirty="0">
                <a:solidFill>
                  <a:schemeClr val="bg1"/>
                </a:solidFill>
                <a:latin typeface="幼圆" pitchFamily="49" charset="-122"/>
                <a:ea typeface="幼圆" pitchFamily="49" charset="-122"/>
                <a:cs typeface="Arial Unicode MS" panose="020B0604020202020204" pitchFamily="34" charset="-122"/>
              </a:rPr>
              <a:t>This, and the variations that are now being proposed </a:t>
            </a:r>
            <a:r>
              <a:rPr kumimoji="1" lang="en-US" altLang="zh-CN" sz="2000" b="1" i="1" dirty="0">
                <a:solidFill>
                  <a:schemeClr val="bg1"/>
                </a:solidFill>
                <a:latin typeface="幼圆" pitchFamily="49" charset="-122"/>
                <a:ea typeface="幼圆" pitchFamily="49" charset="-122"/>
                <a:cs typeface="Arial Unicode MS" panose="020B0604020202020204" pitchFamily="34" charset="-122"/>
              </a:rPr>
              <a:t>is the most interesting idea in the last 10 years in </a:t>
            </a:r>
            <a:r>
              <a:rPr kumimoji="1" lang="en-US" altLang="zh-CN" sz="2000" b="1" i="1" dirty="0" smtClean="0">
                <a:solidFill>
                  <a:schemeClr val="bg1"/>
                </a:solidFill>
                <a:latin typeface="幼圆" pitchFamily="49" charset="-122"/>
                <a:ea typeface="幼圆" pitchFamily="49" charset="-122"/>
                <a:cs typeface="Arial Unicode MS" panose="020B0604020202020204" pitchFamily="34" charset="-122"/>
              </a:rPr>
              <a:t>ML.</a:t>
            </a:r>
            <a:endParaRPr kumimoji="1" lang="zh-CN" altLang="en-US" sz="2000" dirty="0">
              <a:solidFill>
                <a:schemeClr val="bg1"/>
              </a:solidFill>
              <a:latin typeface="幼圆" pitchFamily="49" charset="-122"/>
              <a:ea typeface="幼圆" pitchFamily="49" charset="-122"/>
              <a:cs typeface="Arial Unicode MS" panose="020B0604020202020204" pitchFamily="34" charset="-122"/>
            </a:endParaRPr>
          </a:p>
        </p:txBody>
      </p:sp>
      <p:pic>
        <p:nvPicPr>
          <p:cNvPr id="17" name="图片 16">
            <a:extLst>
              <a:ext uri="{FF2B5EF4-FFF2-40B4-BE49-F238E27FC236}">
                <a16:creationId xmlns:a16="http://schemas.microsoft.com/office/drawing/2014/main" id="{2F9009C5-46AB-B342-9700-B5F25E565C2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68294" y="4667872"/>
            <a:ext cx="1563628" cy="1679140"/>
          </a:xfrm>
          <a:prstGeom prst="rect">
            <a:avLst/>
          </a:prstGeom>
        </p:spPr>
      </p:pic>
      <p:grpSp>
        <p:nvGrpSpPr>
          <p:cNvPr id="34" name="组合 11"/>
          <p:cNvGrpSpPr/>
          <p:nvPr/>
        </p:nvGrpSpPr>
        <p:grpSpPr>
          <a:xfrm>
            <a:off x="0" y="410136"/>
            <a:ext cx="4907075" cy="584775"/>
            <a:chOff x="0" y="410136"/>
            <a:chExt cx="4907075" cy="584775"/>
          </a:xfrm>
        </p:grpSpPr>
        <p:sp>
          <p:nvSpPr>
            <p:cNvPr id="35" name="任意多边形 34"/>
            <p:cNvSpPr/>
            <p:nvPr/>
          </p:nvSpPr>
          <p:spPr>
            <a:xfrm>
              <a:off x="243569" y="521062"/>
              <a:ext cx="537482" cy="393337"/>
            </a:xfrm>
            <a:custGeom>
              <a:avLst/>
              <a:gdLst>
                <a:gd name="connsiteX0" fmla="*/ 0 w 640080"/>
                <a:gd name="connsiteY0" fmla="*/ 0 h 327660"/>
                <a:gd name="connsiteX1" fmla="*/ 472440 w 640080"/>
                <a:gd name="connsiteY1" fmla="*/ 0 h 327660"/>
                <a:gd name="connsiteX2" fmla="*/ 640080 w 640080"/>
                <a:gd name="connsiteY2" fmla="*/ 163830 h 327660"/>
                <a:gd name="connsiteX3" fmla="*/ 472440 w 640080"/>
                <a:gd name="connsiteY3" fmla="*/ 327660 h 327660"/>
                <a:gd name="connsiteX4" fmla="*/ 0 w 640080"/>
                <a:gd name="connsiteY4" fmla="*/ 327660 h 327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327660">
                  <a:moveTo>
                    <a:pt x="0" y="0"/>
                  </a:moveTo>
                  <a:lnTo>
                    <a:pt x="472440" y="0"/>
                  </a:lnTo>
                  <a:cubicBezTo>
                    <a:pt x="565025" y="0"/>
                    <a:pt x="640080" y="73349"/>
                    <a:pt x="640080" y="163830"/>
                  </a:cubicBezTo>
                  <a:cubicBezTo>
                    <a:pt x="640080" y="254311"/>
                    <a:pt x="565025" y="327660"/>
                    <a:pt x="472440" y="327660"/>
                  </a:cubicBezTo>
                  <a:lnTo>
                    <a:pt x="0" y="327660"/>
                  </a:lnTo>
                  <a:close/>
                </a:path>
              </a:pathLst>
            </a:cu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sp>
          <p:nvSpPr>
            <p:cNvPr id="36" name="Text Box 39"/>
            <p:cNvSpPr txBox="1">
              <a:spLocks noChangeArrowheads="1"/>
            </p:cNvSpPr>
            <p:nvPr/>
          </p:nvSpPr>
          <p:spPr bwMode="auto">
            <a:xfrm>
              <a:off x="858819" y="410136"/>
              <a:ext cx="404825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80604020202020204" charset="0"/>
                  <a:ea typeface="SimSun" charset="-122"/>
                </a:defRPr>
              </a:lvl1pPr>
              <a:lvl2pPr marL="742950" indent="-285750">
                <a:defRPr>
                  <a:solidFill>
                    <a:schemeClr val="tx1"/>
                  </a:solidFill>
                  <a:latin typeface="Arial" panose="02080604020202020204" charset="0"/>
                  <a:ea typeface="SimSun" charset="-122"/>
                </a:defRPr>
              </a:lvl2pPr>
              <a:lvl3pPr marL="1143000" indent="-228600">
                <a:defRPr>
                  <a:solidFill>
                    <a:schemeClr val="tx1"/>
                  </a:solidFill>
                  <a:latin typeface="Arial" panose="02080604020202020204" charset="0"/>
                  <a:ea typeface="SimSun" charset="-122"/>
                </a:defRPr>
              </a:lvl3pPr>
              <a:lvl4pPr marL="1600200" indent="-228600">
                <a:defRPr>
                  <a:solidFill>
                    <a:schemeClr val="tx1"/>
                  </a:solidFill>
                  <a:latin typeface="Arial" panose="02080604020202020204" charset="0"/>
                  <a:ea typeface="SimSun" charset="-122"/>
                </a:defRPr>
              </a:lvl4pPr>
              <a:lvl5pPr marL="2057400" indent="-228600">
                <a:defRPr>
                  <a:solidFill>
                    <a:schemeClr val="tx1"/>
                  </a:solidFill>
                  <a:latin typeface="Arial" panose="02080604020202020204" charset="0"/>
                  <a:ea typeface="SimSun" charset="-122"/>
                </a:defRPr>
              </a:lvl5pPr>
              <a:lvl6pPr marL="2514600" indent="-228600" fontAlgn="base">
                <a:spcBef>
                  <a:spcPct val="0"/>
                </a:spcBef>
                <a:spcAft>
                  <a:spcPct val="0"/>
                </a:spcAft>
                <a:defRPr>
                  <a:solidFill>
                    <a:schemeClr val="tx1"/>
                  </a:solidFill>
                  <a:latin typeface="Arial" panose="02080604020202020204" charset="0"/>
                  <a:ea typeface="SimSun" charset="-122"/>
                </a:defRPr>
              </a:lvl6pPr>
              <a:lvl7pPr marL="2971800" indent="-228600" fontAlgn="base">
                <a:spcBef>
                  <a:spcPct val="0"/>
                </a:spcBef>
                <a:spcAft>
                  <a:spcPct val="0"/>
                </a:spcAft>
                <a:defRPr>
                  <a:solidFill>
                    <a:schemeClr val="tx1"/>
                  </a:solidFill>
                  <a:latin typeface="Arial" panose="02080604020202020204" charset="0"/>
                  <a:ea typeface="SimSun" charset="-122"/>
                </a:defRPr>
              </a:lvl7pPr>
              <a:lvl8pPr marL="3429000" indent="-228600" fontAlgn="base">
                <a:spcBef>
                  <a:spcPct val="0"/>
                </a:spcBef>
                <a:spcAft>
                  <a:spcPct val="0"/>
                </a:spcAft>
                <a:defRPr>
                  <a:solidFill>
                    <a:schemeClr val="tx1"/>
                  </a:solidFill>
                  <a:latin typeface="Arial" panose="02080604020202020204" charset="0"/>
                  <a:ea typeface="SimSun" charset="-122"/>
                </a:defRPr>
              </a:lvl8pPr>
              <a:lvl9pPr marL="3886200" indent="-228600" fontAlgn="base">
                <a:spcBef>
                  <a:spcPct val="0"/>
                </a:spcBef>
                <a:spcAft>
                  <a:spcPct val="0"/>
                </a:spcAft>
                <a:defRPr>
                  <a:solidFill>
                    <a:schemeClr val="tx1"/>
                  </a:solidFill>
                  <a:latin typeface="Arial" panose="02080604020202020204" charset="0"/>
                  <a:ea typeface="SimSun" charset="-122"/>
                </a:defRPr>
              </a:lvl9pPr>
            </a:lstStyle>
            <a:p>
              <a:pPr>
                <a:spcBef>
                  <a:spcPct val="0"/>
                </a:spcBef>
                <a:defRPr/>
              </a:pPr>
              <a:r>
                <a:rPr lang="zh-Hans" altLang="en-US" sz="3200" b="1" dirty="0">
                  <a:solidFill>
                    <a:srgbClr val="8E6D48"/>
                  </a:solidFill>
                  <a:latin typeface="幼圆" panose="02010509060101010101" pitchFamily="49" charset="-122"/>
                  <a:ea typeface="幼圆" panose="02010509060101010101" pitchFamily="49" charset="-122"/>
                </a:rPr>
                <a:t>生成对抗网络</a:t>
              </a:r>
              <a:r>
                <a:rPr lang="en-US" altLang="zh-Hans" sz="3200" b="1" dirty="0">
                  <a:solidFill>
                    <a:srgbClr val="8E6D48"/>
                  </a:solidFill>
                  <a:latin typeface="幼圆" panose="02010509060101010101" pitchFamily="49" charset="-122"/>
                  <a:ea typeface="幼圆" panose="02010509060101010101" pitchFamily="49" charset="-122"/>
                </a:rPr>
                <a:t>-</a:t>
              </a:r>
              <a:r>
                <a:rPr lang="zh-Hans" altLang="en-US" sz="3200" b="1" dirty="0">
                  <a:solidFill>
                    <a:srgbClr val="8E6D48"/>
                  </a:solidFill>
                  <a:latin typeface="幼圆" panose="02010509060101010101" pitchFamily="49" charset="-122"/>
                  <a:ea typeface="幼圆" panose="02010509060101010101" pitchFamily="49" charset="-122"/>
                </a:rPr>
                <a:t>总述</a:t>
              </a:r>
              <a:endParaRPr lang="en-US" altLang="zh-CN" sz="3200" b="1" dirty="0">
                <a:solidFill>
                  <a:srgbClr val="8E6D48"/>
                </a:solidFill>
                <a:latin typeface="幼圆" panose="02010509060101010101" pitchFamily="49" charset="-122"/>
                <a:ea typeface="幼圆" panose="02010509060101010101" pitchFamily="49" charset="-122"/>
              </a:endParaRPr>
            </a:p>
          </p:txBody>
        </p:sp>
        <p:sp>
          <p:nvSpPr>
            <p:cNvPr id="37" name="矩形 36"/>
            <p:cNvSpPr/>
            <p:nvPr/>
          </p:nvSpPr>
          <p:spPr>
            <a:xfrm>
              <a:off x="0" y="521062"/>
              <a:ext cx="188685" cy="393337"/>
            </a:xfrm>
            <a:prstGeom prst="rect">
              <a:avLst/>
            </a:pr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sp>
          <p:nvSpPr>
            <p:cNvPr id="38" name="Text Box 39"/>
            <p:cNvSpPr txBox="1">
              <a:spLocks noChangeArrowheads="1"/>
            </p:cNvSpPr>
            <p:nvPr/>
          </p:nvSpPr>
          <p:spPr bwMode="auto">
            <a:xfrm>
              <a:off x="829751" y="764079"/>
              <a:ext cx="169415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80604020202020204" charset="0"/>
                  <a:ea typeface="SimSun" charset="-122"/>
                </a:defRPr>
              </a:lvl1pPr>
              <a:lvl2pPr marL="742950" indent="-285750">
                <a:defRPr>
                  <a:solidFill>
                    <a:schemeClr val="tx1"/>
                  </a:solidFill>
                  <a:latin typeface="Arial" panose="02080604020202020204" charset="0"/>
                  <a:ea typeface="SimSun" charset="-122"/>
                </a:defRPr>
              </a:lvl2pPr>
              <a:lvl3pPr marL="1143000" indent="-228600">
                <a:defRPr>
                  <a:solidFill>
                    <a:schemeClr val="tx1"/>
                  </a:solidFill>
                  <a:latin typeface="Arial" panose="02080604020202020204" charset="0"/>
                  <a:ea typeface="SimSun" charset="-122"/>
                </a:defRPr>
              </a:lvl3pPr>
              <a:lvl4pPr marL="1600200" indent="-228600">
                <a:defRPr>
                  <a:solidFill>
                    <a:schemeClr val="tx1"/>
                  </a:solidFill>
                  <a:latin typeface="Arial" panose="02080604020202020204" charset="0"/>
                  <a:ea typeface="SimSun" charset="-122"/>
                </a:defRPr>
              </a:lvl4pPr>
              <a:lvl5pPr marL="2057400" indent="-228600">
                <a:defRPr>
                  <a:solidFill>
                    <a:schemeClr val="tx1"/>
                  </a:solidFill>
                  <a:latin typeface="Arial" panose="02080604020202020204" charset="0"/>
                  <a:ea typeface="SimSun" charset="-122"/>
                </a:defRPr>
              </a:lvl5pPr>
              <a:lvl6pPr marL="2514600" indent="-228600" fontAlgn="base">
                <a:spcBef>
                  <a:spcPct val="0"/>
                </a:spcBef>
                <a:spcAft>
                  <a:spcPct val="0"/>
                </a:spcAft>
                <a:defRPr>
                  <a:solidFill>
                    <a:schemeClr val="tx1"/>
                  </a:solidFill>
                  <a:latin typeface="Arial" panose="02080604020202020204" charset="0"/>
                  <a:ea typeface="SimSun" charset="-122"/>
                </a:defRPr>
              </a:lvl6pPr>
              <a:lvl7pPr marL="2971800" indent="-228600" fontAlgn="base">
                <a:spcBef>
                  <a:spcPct val="0"/>
                </a:spcBef>
                <a:spcAft>
                  <a:spcPct val="0"/>
                </a:spcAft>
                <a:defRPr>
                  <a:solidFill>
                    <a:schemeClr val="tx1"/>
                  </a:solidFill>
                  <a:latin typeface="Arial" panose="02080604020202020204" charset="0"/>
                  <a:ea typeface="SimSun" charset="-122"/>
                </a:defRPr>
              </a:lvl7pPr>
              <a:lvl8pPr marL="3429000" indent="-228600" fontAlgn="base">
                <a:spcBef>
                  <a:spcPct val="0"/>
                </a:spcBef>
                <a:spcAft>
                  <a:spcPct val="0"/>
                </a:spcAft>
                <a:defRPr>
                  <a:solidFill>
                    <a:schemeClr val="tx1"/>
                  </a:solidFill>
                  <a:latin typeface="Arial" panose="02080604020202020204" charset="0"/>
                  <a:ea typeface="SimSun" charset="-122"/>
                </a:defRPr>
              </a:lvl8pPr>
              <a:lvl9pPr marL="3886200" indent="-228600" fontAlgn="base">
                <a:spcBef>
                  <a:spcPct val="0"/>
                </a:spcBef>
                <a:spcAft>
                  <a:spcPct val="0"/>
                </a:spcAft>
                <a:defRPr>
                  <a:solidFill>
                    <a:schemeClr val="tx1"/>
                  </a:solidFill>
                  <a:latin typeface="Arial" panose="02080604020202020204" charset="0"/>
                  <a:ea typeface="SimSun" charset="-122"/>
                </a:defRPr>
              </a:lvl9pPr>
            </a:lstStyle>
            <a:p>
              <a:pPr algn="dist">
                <a:spcBef>
                  <a:spcPct val="0"/>
                </a:spcBef>
                <a:defRPr/>
              </a:pPr>
              <a:endParaRPr lang="en-US" altLang="zh-CN" sz="900" dirty="0">
                <a:solidFill>
                  <a:srgbClr val="8E6D48"/>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388153441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22" presetClass="entr" presetSubtype="1" fill="hold" grpId="0" nodeType="withEffect">
                                  <p:stCondLst>
                                    <p:cond delay="0"/>
                                  </p:stCondLst>
                                  <p:childTnLst>
                                    <p:set>
                                      <p:cBhvr>
                                        <p:cTn id="8" dur="1" fill="hold">
                                          <p:stCondLst>
                                            <p:cond delay="0"/>
                                          </p:stCondLst>
                                        </p:cTn>
                                        <p:tgtEl>
                                          <p:spTgt spid="49"/>
                                        </p:tgtEl>
                                        <p:attrNameLst>
                                          <p:attrName>style.visibility</p:attrName>
                                        </p:attrNameLst>
                                      </p:cBhvr>
                                      <p:to>
                                        <p:strVal val="visible"/>
                                      </p:to>
                                    </p:set>
                                    <p:animEffect transition="in" filter="wipe(up)">
                                      <p:cBhvr>
                                        <p:cTn id="9" dur="500"/>
                                        <p:tgtEl>
                                          <p:spTgt spid="49"/>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childTnLst>
                                </p:cTn>
                              </p:par>
                              <p:par>
                                <p:cTn id="14" presetID="22" presetClass="entr" presetSubtype="1" fill="hold" grpId="0" nodeType="with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wipe(up)">
                                      <p:cBhvr>
                                        <p:cTn id="16" dur="500"/>
                                        <p:tgtEl>
                                          <p:spTgt spid="53"/>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22" presetClass="entr" presetSubtype="1" fill="hold" grpId="0" nodeType="withEffect">
                                  <p:stCondLst>
                                    <p:cond delay="0"/>
                                  </p:stCondLst>
                                  <p:childTnLst>
                                    <p:set>
                                      <p:cBhvr>
                                        <p:cTn id="22" dur="1" fill="hold">
                                          <p:stCondLst>
                                            <p:cond delay="0"/>
                                          </p:stCondLst>
                                        </p:cTn>
                                        <p:tgtEl>
                                          <p:spTgt spid="56"/>
                                        </p:tgtEl>
                                        <p:attrNameLst>
                                          <p:attrName>style.visibility</p:attrName>
                                        </p:attrNameLst>
                                      </p:cBhvr>
                                      <p:to>
                                        <p:strVal val="visible"/>
                                      </p:to>
                                    </p:set>
                                    <p:animEffect transition="in" filter="wipe(up)">
                                      <p:cBhvr>
                                        <p:cTn id="23" dur="500"/>
                                        <p:tgtEl>
                                          <p:spTgt spid="56"/>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childTnLst>
                                </p:cTn>
                              </p:par>
                              <p:par>
                                <p:cTn id="28" presetID="1" presetClass="entr" presetSubtype="0" fill="hold" grpId="1" nodeType="withEffect">
                                  <p:stCondLst>
                                    <p:cond delay="0"/>
                                  </p:stCondLst>
                                  <p:childTnLst>
                                    <p:set>
                                      <p:cBhvr>
                                        <p:cTn id="2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24" grpId="0"/>
      <p:bldP spid="49" grpId="0"/>
      <p:bldP spid="53" grpId="0"/>
      <p:bldP spid="56" grpId="0"/>
      <p:bldP spid="3"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55">
            <a:extLst>
              <a:ext uri="{FF2B5EF4-FFF2-40B4-BE49-F238E27FC236}">
                <a16:creationId xmlns:a16="http://schemas.microsoft.com/office/drawing/2014/main" id="{E6099061-77D5-0A43-931D-E2BD76626F79}"/>
              </a:ext>
            </a:extLst>
          </p:cNvPr>
          <p:cNvGrpSpPr>
            <a:grpSpLocks/>
          </p:cNvGrpSpPr>
          <p:nvPr/>
        </p:nvGrpSpPr>
        <p:grpSpPr bwMode="auto">
          <a:xfrm>
            <a:off x="367903" y="1503068"/>
            <a:ext cx="11679767" cy="708026"/>
            <a:chOff x="431" y="2371"/>
            <a:chExt cx="5518" cy="446"/>
          </a:xfrm>
        </p:grpSpPr>
        <p:sp>
          <p:nvSpPr>
            <p:cNvPr id="57" name="TextBox 146">
              <a:extLst>
                <a:ext uri="{FF2B5EF4-FFF2-40B4-BE49-F238E27FC236}">
                  <a16:creationId xmlns:a16="http://schemas.microsoft.com/office/drawing/2014/main" id="{A1EB7DAA-55B3-ED41-B86F-A39B42B769AB}"/>
                </a:ext>
              </a:extLst>
            </p:cNvPr>
            <p:cNvSpPr txBox="1">
              <a:spLocks noChangeArrowheads="1"/>
            </p:cNvSpPr>
            <p:nvPr/>
          </p:nvSpPr>
          <p:spPr bwMode="auto">
            <a:xfrm>
              <a:off x="1232" y="2371"/>
              <a:ext cx="4717" cy="4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r>
                <a:rPr lang="zh-CN" altLang="en-US" sz="2000" b="1" dirty="0">
                  <a:solidFill>
                    <a:srgbClr val="8E6D48"/>
                  </a:solidFill>
                  <a:latin typeface="幼圆" panose="02010509060101010101" pitchFamily="49" charset="-122"/>
                  <a:ea typeface="幼圆" panose="02010509060101010101" pitchFamily="49" charset="-122"/>
                </a:rPr>
                <a:t>在</a:t>
              </a:r>
              <a:r>
                <a:rPr lang="en-US" altLang="zh-CN" sz="2000" b="1" dirty="0">
                  <a:solidFill>
                    <a:srgbClr val="8E6D48"/>
                  </a:solidFill>
                  <a:latin typeface="幼圆" panose="02010509060101010101" pitchFamily="49" charset="-122"/>
                  <a:ea typeface="幼圆" panose="02010509060101010101" pitchFamily="49" charset="-122"/>
                </a:rPr>
                <a:t>GAN</a:t>
              </a:r>
              <a:r>
                <a:rPr lang="zh-CN" altLang="en-US" sz="2000" b="1" dirty="0">
                  <a:solidFill>
                    <a:srgbClr val="8E6D48"/>
                  </a:solidFill>
                  <a:latin typeface="幼圆" panose="02010509060101010101" pitchFamily="49" charset="-122"/>
                  <a:ea typeface="幼圆" panose="02010509060101010101" pitchFamily="49" charset="-122"/>
                </a:rPr>
                <a:t>中，</a:t>
              </a:r>
              <a:r>
                <a:rPr lang="zh-Hans" altLang="en-US" sz="2000" b="1" dirty="0">
                  <a:solidFill>
                    <a:srgbClr val="8E6D48"/>
                  </a:solidFill>
                  <a:latin typeface="幼圆" panose="02010509060101010101" pitchFamily="49" charset="-122"/>
                  <a:ea typeface="幼圆" panose="02010509060101010101" pitchFamily="49" charset="-122"/>
                </a:rPr>
                <a:t>包含</a:t>
              </a:r>
              <a:r>
                <a:rPr lang="zh-CN" altLang="en-US" sz="2000" b="1" dirty="0">
                  <a:solidFill>
                    <a:srgbClr val="8E6D48"/>
                  </a:solidFill>
                  <a:latin typeface="幼圆" panose="02010509060101010101" pitchFamily="49" charset="-122"/>
                  <a:ea typeface="幼圆" panose="02010509060101010101" pitchFamily="49" charset="-122"/>
                </a:rPr>
                <a:t>生成网络</a:t>
              </a:r>
              <a:r>
                <a:rPr lang="en-US" altLang="zh-CN" sz="2000" b="1" dirty="0">
                  <a:solidFill>
                    <a:srgbClr val="8E6D48"/>
                  </a:solidFill>
                  <a:latin typeface="幼圆" panose="02010509060101010101" pitchFamily="49" charset="-122"/>
                  <a:ea typeface="幼圆" panose="02010509060101010101" pitchFamily="49" charset="-122"/>
                </a:rPr>
                <a:t>G</a:t>
              </a:r>
              <a:r>
                <a:rPr lang="zh-CN" altLang="en-US" sz="2000" b="1" dirty="0">
                  <a:solidFill>
                    <a:srgbClr val="8E6D48"/>
                  </a:solidFill>
                  <a:latin typeface="幼圆" panose="02010509060101010101" pitchFamily="49" charset="-122"/>
                  <a:ea typeface="幼圆" panose="02010509060101010101" pitchFamily="49" charset="-122"/>
                </a:rPr>
                <a:t>和判别网络</a:t>
              </a:r>
              <a:r>
                <a:rPr lang="en-US" altLang="zh-CN" sz="2000" b="1" dirty="0">
                  <a:solidFill>
                    <a:srgbClr val="8E6D48"/>
                  </a:solidFill>
                  <a:latin typeface="幼圆" panose="02010509060101010101" pitchFamily="49" charset="-122"/>
                  <a:ea typeface="幼圆" panose="02010509060101010101" pitchFamily="49" charset="-122"/>
                </a:rPr>
                <a:t>D</a:t>
              </a:r>
              <a:r>
                <a:rPr lang="zh-CN" altLang="en-US" sz="2000" b="1" dirty="0">
                  <a:solidFill>
                    <a:srgbClr val="8E6D48"/>
                  </a:solidFill>
                  <a:latin typeface="幼圆" panose="02010509060101010101" pitchFamily="49" charset="-122"/>
                  <a:ea typeface="幼圆" panose="02010509060101010101" pitchFamily="49" charset="-122"/>
                </a:rPr>
                <a:t>，</a:t>
              </a:r>
              <a:r>
                <a:rPr lang="en-US" altLang="zh-CN" sz="2000" b="1" dirty="0">
                  <a:solidFill>
                    <a:srgbClr val="8E6D48"/>
                  </a:solidFill>
                  <a:latin typeface="幼圆" panose="02010509060101010101" pitchFamily="49" charset="-122"/>
                  <a:ea typeface="幼圆" panose="02010509060101010101" pitchFamily="49" charset="-122"/>
                </a:rPr>
                <a:t>G</a:t>
              </a:r>
              <a:r>
                <a:rPr lang="zh-CN" altLang="en-US" sz="2000" b="1" dirty="0">
                  <a:solidFill>
                    <a:srgbClr val="8E6D48"/>
                  </a:solidFill>
                  <a:latin typeface="幼圆" panose="02010509060101010101" pitchFamily="49" charset="-122"/>
                  <a:ea typeface="幼圆" panose="02010509060101010101" pitchFamily="49" charset="-122"/>
                </a:rPr>
                <a:t>生成数据，</a:t>
              </a:r>
              <a:r>
                <a:rPr lang="en-US" altLang="zh-CN" sz="2000" b="1" dirty="0">
                  <a:solidFill>
                    <a:srgbClr val="8E6D48"/>
                  </a:solidFill>
                  <a:latin typeface="幼圆" panose="02010509060101010101" pitchFamily="49" charset="-122"/>
                  <a:ea typeface="幼圆" panose="02010509060101010101" pitchFamily="49" charset="-122"/>
                </a:rPr>
                <a:t>D</a:t>
              </a:r>
              <a:r>
                <a:rPr lang="zh-CN" altLang="en-US" sz="2000" b="1" dirty="0">
                  <a:solidFill>
                    <a:srgbClr val="8E6D48"/>
                  </a:solidFill>
                  <a:latin typeface="幼圆" panose="02010509060101010101" pitchFamily="49" charset="-122"/>
                  <a:ea typeface="幼圆" panose="02010509060101010101" pitchFamily="49" charset="-122"/>
                </a:rPr>
                <a:t>判断数据是否来自真实的数据</a:t>
              </a:r>
              <a:r>
                <a:rPr lang="zh-Hans" altLang="en-US" sz="2000" b="1" dirty="0">
                  <a:solidFill>
                    <a:srgbClr val="8E6D48"/>
                  </a:solidFill>
                  <a:latin typeface="幼圆" panose="02010509060101010101" pitchFamily="49" charset="-122"/>
                  <a:ea typeface="幼圆" panose="02010509060101010101" pitchFamily="49" charset="-122"/>
                </a:rPr>
                <a:t>。</a:t>
              </a:r>
              <a:r>
                <a:rPr lang="en-US" altLang="zh-CN" sz="2000" b="1" dirty="0">
                  <a:solidFill>
                    <a:srgbClr val="8E6D48"/>
                  </a:solidFill>
                  <a:latin typeface="幼圆" panose="02010509060101010101" pitchFamily="49" charset="-122"/>
                  <a:ea typeface="幼圆" panose="02010509060101010101" pitchFamily="49" charset="-122"/>
                </a:rPr>
                <a:t> </a:t>
              </a:r>
              <a:endParaRPr lang="en-US" altLang="zh-CN" sz="2000" b="1" dirty="0" smtClean="0">
                <a:solidFill>
                  <a:srgbClr val="8E6D48"/>
                </a:solidFill>
                <a:latin typeface="幼圆" panose="02010509060101010101" pitchFamily="49" charset="-122"/>
                <a:ea typeface="幼圆" panose="02010509060101010101" pitchFamily="49" charset="-122"/>
              </a:endParaRPr>
            </a:p>
            <a:p>
              <a:r>
                <a:rPr lang="zh-CN" altLang="en-US" sz="2000" b="1" dirty="0" smtClean="0">
                  <a:solidFill>
                    <a:srgbClr val="8E6D48"/>
                  </a:solidFill>
                  <a:latin typeface="幼圆" panose="02010509060101010101" pitchFamily="49" charset="-122"/>
                  <a:ea typeface="幼圆" panose="02010509060101010101" pitchFamily="49" charset="-122"/>
                </a:rPr>
                <a:t>在训练时，</a:t>
              </a:r>
              <a:r>
                <a:rPr lang="en-US" altLang="zh-CN" sz="2000" b="1" dirty="0">
                  <a:solidFill>
                    <a:srgbClr val="8E6D48"/>
                  </a:solidFill>
                  <a:latin typeface="幼圆" panose="02010509060101010101" pitchFamily="49" charset="-122"/>
                  <a:ea typeface="幼圆" panose="02010509060101010101" pitchFamily="49" charset="-122"/>
                </a:rPr>
                <a:t>G</a:t>
              </a:r>
              <a:r>
                <a:rPr lang="zh-CN" altLang="en-US" sz="2000" b="1" dirty="0" smtClean="0">
                  <a:solidFill>
                    <a:srgbClr val="8E6D48"/>
                  </a:solidFill>
                  <a:latin typeface="幼圆" panose="02010509060101010101" pitchFamily="49" charset="-122"/>
                  <a:ea typeface="幼圆" panose="02010509060101010101" pitchFamily="49" charset="-122"/>
                </a:rPr>
                <a:t>尽可能生成</a:t>
              </a:r>
              <a:r>
                <a:rPr lang="zh-CN" altLang="en-US" sz="2000" b="1" dirty="0">
                  <a:solidFill>
                    <a:srgbClr val="8E6D48"/>
                  </a:solidFill>
                  <a:latin typeface="幼圆" panose="02010509060101010101" pitchFamily="49" charset="-122"/>
                  <a:ea typeface="幼圆" panose="02010509060101010101" pitchFamily="49" charset="-122"/>
                </a:rPr>
                <a:t>的</a:t>
              </a:r>
              <a:r>
                <a:rPr lang="zh-CN" altLang="en-US" sz="2000" b="1" dirty="0" smtClean="0">
                  <a:solidFill>
                    <a:srgbClr val="8E6D48"/>
                  </a:solidFill>
                  <a:latin typeface="幼圆" panose="02010509060101010101" pitchFamily="49" charset="-122"/>
                  <a:ea typeface="幼圆" panose="02010509060101010101" pitchFamily="49" charset="-122"/>
                </a:rPr>
                <a:t>数据迷惑</a:t>
              </a:r>
              <a:r>
                <a:rPr lang="en-US" altLang="zh-CN" sz="2000" b="1" dirty="0">
                  <a:solidFill>
                    <a:srgbClr val="8E6D48"/>
                  </a:solidFill>
                  <a:latin typeface="幼圆" panose="02010509060101010101" pitchFamily="49" charset="-122"/>
                  <a:ea typeface="幼圆" panose="02010509060101010101" pitchFamily="49" charset="-122"/>
                </a:rPr>
                <a:t>D</a:t>
              </a:r>
              <a:r>
                <a:rPr lang="zh-CN" altLang="en-US" sz="2000" b="1" dirty="0" smtClean="0">
                  <a:solidFill>
                    <a:srgbClr val="8E6D48"/>
                  </a:solidFill>
                  <a:latin typeface="幼圆" panose="02010509060101010101" pitchFamily="49" charset="-122"/>
                  <a:ea typeface="幼圆" panose="02010509060101010101" pitchFamily="49" charset="-122"/>
                </a:rPr>
                <a:t>，</a:t>
              </a:r>
              <a:r>
                <a:rPr lang="en-US" altLang="zh-CN" sz="2000" b="1" dirty="0" smtClean="0">
                  <a:solidFill>
                    <a:srgbClr val="8E6D48"/>
                  </a:solidFill>
                  <a:latin typeface="幼圆" panose="02010509060101010101" pitchFamily="49" charset="-122"/>
                  <a:ea typeface="幼圆" panose="02010509060101010101" pitchFamily="49" charset="-122"/>
                </a:rPr>
                <a:t> </a:t>
              </a:r>
              <a:r>
                <a:rPr lang="zh-CN" altLang="en-US" sz="2000" b="1" dirty="0">
                  <a:solidFill>
                    <a:srgbClr val="8E6D48"/>
                  </a:solidFill>
                  <a:latin typeface="幼圆" panose="02010509060101010101" pitchFamily="49" charset="-122"/>
                  <a:ea typeface="幼圆" panose="02010509060101010101" pitchFamily="49" charset="-122"/>
                </a:rPr>
                <a:t>而</a:t>
              </a:r>
              <a:r>
                <a:rPr lang="en-US" altLang="zh-CN" sz="2000" b="1" dirty="0">
                  <a:solidFill>
                    <a:srgbClr val="8E6D48"/>
                  </a:solidFill>
                  <a:latin typeface="幼圆" panose="02010509060101010101" pitchFamily="49" charset="-122"/>
                  <a:ea typeface="幼圆" panose="02010509060101010101" pitchFamily="49" charset="-122"/>
                </a:rPr>
                <a:t>D</a:t>
              </a:r>
              <a:r>
                <a:rPr lang="zh-CN" altLang="en-US" sz="2000" b="1" dirty="0">
                  <a:solidFill>
                    <a:srgbClr val="8E6D48"/>
                  </a:solidFill>
                  <a:latin typeface="幼圆" panose="02010509060101010101" pitchFamily="49" charset="-122"/>
                  <a:ea typeface="幼圆" panose="02010509060101010101" pitchFamily="49" charset="-122"/>
                </a:rPr>
                <a:t>尽可能区分出数据是否来自真实的分布。</a:t>
              </a:r>
            </a:p>
          </p:txBody>
        </p:sp>
        <p:sp>
          <p:nvSpPr>
            <p:cNvPr id="58" name="Rectangle 58">
              <a:extLst>
                <a:ext uri="{FF2B5EF4-FFF2-40B4-BE49-F238E27FC236}">
                  <a16:creationId xmlns:a16="http://schemas.microsoft.com/office/drawing/2014/main" id="{B1992DC0-925C-0341-9A78-B57F196B078E}"/>
                </a:ext>
              </a:extLst>
            </p:cNvPr>
            <p:cNvSpPr>
              <a:spLocks noChangeArrowheads="1"/>
            </p:cNvSpPr>
            <p:nvPr/>
          </p:nvSpPr>
          <p:spPr bwMode="auto">
            <a:xfrm>
              <a:off x="431" y="2411"/>
              <a:ext cx="711" cy="272"/>
            </a:xfrm>
            <a:prstGeom prst="rect">
              <a:avLst/>
            </a:prstGeom>
            <a:solidFill>
              <a:srgbClr val="82B347"/>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r>
                <a:rPr lang="zh-Hans" altLang="en-US" sz="2000" b="1" dirty="0">
                  <a:solidFill>
                    <a:schemeClr val="bg1"/>
                  </a:solidFill>
                  <a:latin typeface="幼圆" panose="02010509060101010101" pitchFamily="49" charset="-122"/>
                  <a:ea typeface="幼圆" panose="02010509060101010101" pitchFamily="49" charset="-122"/>
                </a:rPr>
                <a:t>概述</a:t>
              </a:r>
              <a:endParaRPr lang="en-US" altLang="zh-CN" sz="2000" b="1" dirty="0">
                <a:solidFill>
                  <a:schemeClr val="bg1"/>
                </a:solidFill>
                <a:latin typeface="幼圆" panose="02010509060101010101" pitchFamily="49" charset="-122"/>
                <a:ea typeface="幼圆" panose="02010509060101010101" pitchFamily="49" charset="-122"/>
              </a:endParaRPr>
            </a:p>
          </p:txBody>
        </p:sp>
      </p:grpSp>
      <p:grpSp>
        <p:nvGrpSpPr>
          <p:cNvPr id="5" name="Group 63">
            <a:extLst>
              <a:ext uri="{FF2B5EF4-FFF2-40B4-BE49-F238E27FC236}">
                <a16:creationId xmlns:a16="http://schemas.microsoft.com/office/drawing/2014/main" id="{46BCB70F-B276-E544-B9B1-E7BFE9E3E5A3}"/>
              </a:ext>
            </a:extLst>
          </p:cNvPr>
          <p:cNvGrpSpPr>
            <a:grpSpLocks/>
          </p:cNvGrpSpPr>
          <p:nvPr/>
        </p:nvGrpSpPr>
        <p:grpSpPr bwMode="auto">
          <a:xfrm>
            <a:off x="367143" y="5145113"/>
            <a:ext cx="10818196" cy="460375"/>
            <a:chOff x="431" y="2393"/>
            <a:chExt cx="5031" cy="290"/>
          </a:xfrm>
        </p:grpSpPr>
        <mc:AlternateContent xmlns:mc="http://schemas.openxmlformats.org/markup-compatibility/2006" xmlns:a14="http://schemas.microsoft.com/office/drawing/2010/main">
          <mc:Choice Requires="a14">
            <p:sp>
              <p:nvSpPr>
                <p:cNvPr id="61" name="TextBox 146">
                  <a:extLst>
                    <a:ext uri="{FF2B5EF4-FFF2-40B4-BE49-F238E27FC236}">
                      <a16:creationId xmlns:a16="http://schemas.microsoft.com/office/drawing/2014/main" id="{767FF771-40CE-E94C-AE39-3C04B236811F}"/>
                    </a:ext>
                  </a:extLst>
                </p:cNvPr>
                <p:cNvSpPr txBox="1">
                  <a:spLocks noChangeArrowheads="1"/>
                </p:cNvSpPr>
                <p:nvPr/>
              </p:nvSpPr>
              <p:spPr bwMode="auto">
                <a:xfrm>
                  <a:off x="1220" y="2393"/>
                  <a:ext cx="4242" cy="260"/>
                </a:xfrm>
                <a:prstGeom prst="rect">
                  <a:avLst/>
                </a:prstGeom>
                <a:noFill/>
                <a:ln>
                  <a:noFill/>
                </a:ln>
                <a:extLst>
                  <a:ext uri="{909E8E84-426E-40dd-AFC4-6F175D3DCCD1}">
                    <a14:hiddenFill xmlns="">
                      <a:solidFill>
                        <a:srgbClr val="FFFFFF"/>
                      </a:solidFill>
                    </a14:hiddenFill>
                  </a:ext>
                  <a:ext uri="{91240B29-F687-4f45-9708-019B960494DF}">
                    <a14:hiddenLine xmlns=""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1600" b="1" dirty="0" smtClean="0">
                      <a:solidFill>
                        <a:srgbClr val="8E6D48"/>
                      </a:solidFill>
                      <a:latin typeface="幼圆" panose="02010509060101010101" pitchFamily="49" charset="-122"/>
                      <a:ea typeface="幼圆" panose="02010509060101010101" pitchFamily="49" charset="-122"/>
                    </a:rPr>
                    <a:t>GAN</a:t>
                  </a:r>
                  <a:r>
                    <a:rPr lang="zh-Hans" altLang="en-US" sz="1600" b="1" dirty="0">
                      <a:solidFill>
                        <a:srgbClr val="8E6D48"/>
                      </a:solidFill>
                      <a:latin typeface="幼圆" panose="02010509060101010101" pitchFamily="49" charset="-122"/>
                      <a:ea typeface="幼圆" panose="02010509060101010101" pitchFamily="49" charset="-122"/>
                    </a:rPr>
                    <a:t>的目标函数如下：</a:t>
                  </a:r>
                  <a14:m>
                    <m:oMath xmlns:m="http://schemas.openxmlformats.org/officeDocument/2006/math">
                      <m:func>
                        <m:funcPr>
                          <m:ctrlPr>
                            <a:rPr lang="en-US" altLang="zh-CN" sz="1600" b="1" i="1" smtClean="0">
                              <a:solidFill>
                                <a:schemeClr val="tx1"/>
                              </a:solidFill>
                              <a:latin typeface="Cambria Math" panose="02040503050406030204" pitchFamily="18" charset="0"/>
                              <a:ea typeface="微软雅黑" pitchFamily="34" charset="-122"/>
                            </a:rPr>
                          </m:ctrlPr>
                        </m:funcPr>
                        <m:fName>
                          <m:limLow>
                            <m:limLowPr>
                              <m:ctrlPr>
                                <a:rPr lang="en-US" altLang="zh-CN" sz="1600" b="1" i="1" smtClean="0">
                                  <a:solidFill>
                                    <a:schemeClr val="tx1"/>
                                  </a:solidFill>
                                  <a:latin typeface="Cambria Math" panose="02040503050406030204" pitchFamily="18" charset="0"/>
                                  <a:ea typeface="微软雅黑" pitchFamily="34" charset="-122"/>
                                </a:rPr>
                              </m:ctrlPr>
                            </m:limLowPr>
                            <m:e>
                              <m:r>
                                <m:rPr>
                                  <m:sty m:val="p"/>
                                </m:rPr>
                                <a:rPr lang="en-US" altLang="zh-CN" sz="1600" b="0" i="0" smtClean="0">
                                  <a:solidFill>
                                    <a:schemeClr val="tx1"/>
                                  </a:solidFill>
                                  <a:latin typeface="Cambria Math" panose="02040503050406030204" pitchFamily="18" charset="0"/>
                                  <a:ea typeface="微软雅黑" pitchFamily="34" charset="-122"/>
                                </a:rPr>
                                <m:t>min</m:t>
                              </m:r>
                            </m:e>
                            <m:lim>
                              <m:r>
                                <m:rPr>
                                  <m:sty m:val="p"/>
                                </m:rPr>
                                <a:rPr lang="en-US" altLang="zh-Hans" sz="1600" i="1">
                                  <a:solidFill>
                                    <a:schemeClr val="tx1"/>
                                  </a:solidFill>
                                  <a:latin typeface="Cambria Math" panose="02040503050406030204" pitchFamily="18" charset="0"/>
                                  <a:ea typeface="微软雅黑" pitchFamily="34" charset="-122"/>
                                </a:rPr>
                                <m:t>G</m:t>
                              </m:r>
                            </m:lim>
                          </m:limLow>
                        </m:fName>
                        <m:e>
                          <m:func>
                            <m:funcPr>
                              <m:ctrlPr>
                                <a:rPr lang="en-US" altLang="zh-CN" sz="1600" b="1" i="1" smtClean="0">
                                  <a:solidFill>
                                    <a:schemeClr val="tx1"/>
                                  </a:solidFill>
                                  <a:latin typeface="Cambria Math" panose="02040503050406030204" pitchFamily="18" charset="0"/>
                                  <a:ea typeface="微软雅黑" pitchFamily="34" charset="-122"/>
                                </a:rPr>
                              </m:ctrlPr>
                            </m:funcPr>
                            <m:fName>
                              <m:limLow>
                                <m:limLowPr>
                                  <m:ctrlPr>
                                    <a:rPr lang="en-US" altLang="zh-CN" sz="1600" b="1" i="1" smtClean="0">
                                      <a:solidFill>
                                        <a:schemeClr val="tx1"/>
                                      </a:solidFill>
                                      <a:latin typeface="Cambria Math" panose="02040503050406030204" pitchFamily="18" charset="0"/>
                                      <a:ea typeface="微软雅黑" pitchFamily="34" charset="-122"/>
                                    </a:rPr>
                                  </m:ctrlPr>
                                </m:limLowPr>
                                <m:e>
                                  <m:r>
                                    <m:rPr>
                                      <m:sty m:val="p"/>
                                    </m:rPr>
                                    <a:rPr lang="en-US" altLang="zh-CN" sz="1600" b="0" i="0" smtClean="0">
                                      <a:solidFill>
                                        <a:schemeClr val="tx1"/>
                                      </a:solidFill>
                                      <a:latin typeface="Cambria Math" panose="02040503050406030204" pitchFamily="18" charset="0"/>
                                      <a:ea typeface="微软雅黑" pitchFamily="34" charset="-122"/>
                                    </a:rPr>
                                    <m:t>max</m:t>
                                  </m:r>
                                </m:e>
                                <m:lim>
                                  <m:r>
                                    <m:rPr>
                                      <m:sty m:val="p"/>
                                    </m:rPr>
                                    <a:rPr lang="en-US" altLang="zh-Hans" sz="1600" i="1">
                                      <a:solidFill>
                                        <a:schemeClr val="tx1"/>
                                      </a:solidFill>
                                      <a:latin typeface="Cambria Math" panose="02040503050406030204" pitchFamily="18" charset="0"/>
                                      <a:ea typeface="微软雅黑" pitchFamily="34" charset="-122"/>
                                    </a:rPr>
                                    <m:t>D</m:t>
                                  </m:r>
                                </m:lim>
                              </m:limLow>
                            </m:fName>
                            <m:e>
                              <m:r>
                                <m:rPr>
                                  <m:sty m:val="p"/>
                                </m:rPr>
                                <a:rPr lang="en-US" altLang="zh-Hans" sz="1600" b="1" i="1">
                                  <a:solidFill>
                                    <a:schemeClr val="tx1"/>
                                  </a:solidFill>
                                  <a:latin typeface="Cambria Math" panose="02040503050406030204" pitchFamily="18" charset="0"/>
                                  <a:ea typeface="微软雅黑" pitchFamily="34" charset="-122"/>
                                </a:rPr>
                                <m:t>V</m:t>
                              </m:r>
                              <m:d>
                                <m:dPr>
                                  <m:ctrlPr>
                                    <a:rPr lang="en-US" altLang="zh-Hans" sz="1600" b="1" i="1" smtClean="0">
                                      <a:solidFill>
                                        <a:schemeClr val="tx1"/>
                                      </a:solidFill>
                                      <a:latin typeface="Cambria Math" panose="02040503050406030204" pitchFamily="18" charset="0"/>
                                      <a:ea typeface="微软雅黑" pitchFamily="34" charset="-122"/>
                                    </a:rPr>
                                  </m:ctrlPr>
                                </m:dPr>
                                <m:e>
                                  <m:r>
                                    <a:rPr lang="en-US" altLang="zh-Hans" sz="1600" b="1" i="1" smtClean="0">
                                      <a:solidFill>
                                        <a:schemeClr val="tx1"/>
                                      </a:solidFill>
                                      <a:latin typeface="Cambria Math" panose="02040503050406030204" pitchFamily="18" charset="0"/>
                                      <a:ea typeface="微软雅黑" pitchFamily="34" charset="-122"/>
                                    </a:rPr>
                                    <m:t>𝑫</m:t>
                                  </m:r>
                                  <m:r>
                                    <a:rPr lang="en-US" altLang="zh-Hans" sz="1600" b="1" i="1" smtClean="0">
                                      <a:solidFill>
                                        <a:schemeClr val="tx1"/>
                                      </a:solidFill>
                                      <a:latin typeface="Cambria Math" panose="02040503050406030204" pitchFamily="18" charset="0"/>
                                      <a:ea typeface="微软雅黑" pitchFamily="34" charset="-122"/>
                                    </a:rPr>
                                    <m:t>,</m:t>
                                  </m:r>
                                  <m:r>
                                    <a:rPr lang="en-US" altLang="zh-Hans" sz="1600" b="1" i="1" smtClean="0">
                                      <a:solidFill>
                                        <a:schemeClr val="tx1"/>
                                      </a:solidFill>
                                      <a:latin typeface="Cambria Math" panose="02040503050406030204" pitchFamily="18" charset="0"/>
                                      <a:ea typeface="微软雅黑" pitchFamily="34" charset="-122"/>
                                    </a:rPr>
                                    <m:t>𝑮</m:t>
                                  </m:r>
                                </m:e>
                              </m:d>
                              <m:r>
                                <a:rPr lang="en-US" altLang="zh-Hans" sz="1600" b="1" i="1" smtClean="0">
                                  <a:solidFill>
                                    <a:schemeClr val="tx1"/>
                                  </a:solidFill>
                                  <a:latin typeface="Cambria Math" panose="02040503050406030204" pitchFamily="18" charset="0"/>
                                  <a:ea typeface="微软雅黑" pitchFamily="34" charset="-122"/>
                                </a:rPr>
                                <m:t>=</m:t>
                              </m:r>
                              <m:sSub>
                                <m:sSubPr>
                                  <m:ctrlPr>
                                    <a:rPr lang="en-US" altLang="zh-Hans" sz="1600" b="1" i="1" smtClean="0">
                                      <a:solidFill>
                                        <a:schemeClr val="tx1"/>
                                      </a:solidFill>
                                      <a:latin typeface="Cambria Math" panose="02040503050406030204" pitchFamily="18" charset="0"/>
                                      <a:ea typeface="微软雅黑" pitchFamily="34" charset="-122"/>
                                    </a:rPr>
                                  </m:ctrlPr>
                                </m:sSubPr>
                                <m:e>
                                  <m:r>
                                    <a:rPr lang="en-US" altLang="zh-Hans" sz="1600" b="1" i="1" smtClean="0">
                                      <a:solidFill>
                                        <a:schemeClr val="tx1"/>
                                      </a:solidFill>
                                      <a:latin typeface="Cambria Math" panose="02040503050406030204" pitchFamily="18" charset="0"/>
                                      <a:ea typeface="微软雅黑" pitchFamily="34" charset="-122"/>
                                    </a:rPr>
                                    <m:t>𝑬</m:t>
                                  </m:r>
                                </m:e>
                                <m:sub>
                                  <m:r>
                                    <a:rPr lang="en-US" altLang="zh-Hans" sz="1600" b="1" i="1" smtClean="0">
                                      <a:solidFill>
                                        <a:schemeClr val="tx1"/>
                                      </a:solidFill>
                                      <a:latin typeface="Cambria Math" panose="02040503050406030204" pitchFamily="18" charset="0"/>
                                      <a:ea typeface="微软雅黑" pitchFamily="34" charset="-122"/>
                                    </a:rPr>
                                    <m:t>𝒙</m:t>
                                  </m:r>
                                  <m:r>
                                    <a:rPr lang="en-US" altLang="zh-Hans" sz="1600" b="1" i="1" smtClean="0">
                                      <a:solidFill>
                                        <a:schemeClr val="tx1"/>
                                      </a:solidFill>
                                      <a:latin typeface="Cambria Math" panose="02040503050406030204" pitchFamily="18" charset="0"/>
                                      <a:ea typeface="微软雅黑" pitchFamily="34" charset="-122"/>
                                    </a:rPr>
                                    <m:t>~</m:t>
                                  </m:r>
                                  <m:sSub>
                                    <m:sSubPr>
                                      <m:ctrlPr>
                                        <a:rPr lang="en-US" altLang="zh-Hans" sz="1600" b="1" i="1" smtClean="0">
                                          <a:solidFill>
                                            <a:schemeClr val="tx1"/>
                                          </a:solidFill>
                                          <a:latin typeface="Cambria Math" panose="02040503050406030204" pitchFamily="18" charset="0"/>
                                          <a:ea typeface="微软雅黑" pitchFamily="34" charset="-122"/>
                                        </a:rPr>
                                      </m:ctrlPr>
                                    </m:sSubPr>
                                    <m:e>
                                      <m:r>
                                        <a:rPr lang="en-US" altLang="zh-Hans" sz="1600" b="1" i="1" smtClean="0">
                                          <a:solidFill>
                                            <a:schemeClr val="tx1"/>
                                          </a:solidFill>
                                          <a:latin typeface="Cambria Math" panose="02040503050406030204" pitchFamily="18" charset="0"/>
                                          <a:ea typeface="微软雅黑" pitchFamily="34" charset="-122"/>
                                        </a:rPr>
                                        <m:t>𝒑</m:t>
                                      </m:r>
                                    </m:e>
                                    <m:sub>
                                      <m:r>
                                        <a:rPr lang="en-US" altLang="zh-Hans" sz="1600" b="1" i="1" smtClean="0">
                                          <a:solidFill>
                                            <a:schemeClr val="tx1"/>
                                          </a:solidFill>
                                          <a:latin typeface="Cambria Math" panose="02040503050406030204" pitchFamily="18" charset="0"/>
                                          <a:ea typeface="微软雅黑" pitchFamily="34" charset="-122"/>
                                        </a:rPr>
                                        <m:t>𝒅𝒂𝒕𝒂</m:t>
                                      </m:r>
                                    </m:sub>
                                  </m:sSub>
                                  <m:d>
                                    <m:dPr>
                                      <m:ctrlPr>
                                        <a:rPr lang="en-US" altLang="zh-Hans" sz="1600" b="1" i="1" smtClean="0">
                                          <a:solidFill>
                                            <a:schemeClr val="tx1"/>
                                          </a:solidFill>
                                          <a:latin typeface="Cambria Math" panose="02040503050406030204" pitchFamily="18" charset="0"/>
                                          <a:ea typeface="微软雅黑" pitchFamily="34" charset="-122"/>
                                        </a:rPr>
                                      </m:ctrlPr>
                                    </m:dPr>
                                    <m:e>
                                      <m:r>
                                        <a:rPr lang="en-US" altLang="zh-Hans" sz="1600" b="1" i="1" smtClean="0">
                                          <a:solidFill>
                                            <a:schemeClr val="tx1"/>
                                          </a:solidFill>
                                          <a:latin typeface="Cambria Math" panose="02040503050406030204" pitchFamily="18" charset="0"/>
                                          <a:ea typeface="微软雅黑" pitchFamily="34" charset="-122"/>
                                        </a:rPr>
                                        <m:t>𝒙</m:t>
                                      </m:r>
                                    </m:e>
                                  </m:d>
                                </m:sub>
                              </m:sSub>
                              <m:d>
                                <m:dPr>
                                  <m:begChr m:val="["/>
                                  <m:endChr m:val="]"/>
                                  <m:ctrlPr>
                                    <a:rPr lang="en-US" altLang="zh-Hans" sz="1600" b="1" i="1" smtClean="0">
                                      <a:solidFill>
                                        <a:schemeClr val="tx1"/>
                                      </a:solidFill>
                                      <a:latin typeface="Cambria Math" panose="02040503050406030204" pitchFamily="18" charset="0"/>
                                      <a:ea typeface="微软雅黑" pitchFamily="34" charset="-122"/>
                                    </a:rPr>
                                  </m:ctrlPr>
                                </m:dPr>
                                <m:e>
                                  <m:r>
                                    <a:rPr lang="en-US" altLang="zh-Hans" sz="1600" b="1" i="1" smtClean="0">
                                      <a:solidFill>
                                        <a:schemeClr val="tx1"/>
                                      </a:solidFill>
                                      <a:latin typeface="Cambria Math" panose="02040503050406030204" pitchFamily="18" charset="0"/>
                                      <a:ea typeface="微软雅黑" pitchFamily="34" charset="-122"/>
                                    </a:rPr>
                                    <m:t>𝒍𝒐𝒈𝑫</m:t>
                                  </m:r>
                                  <m:d>
                                    <m:dPr>
                                      <m:ctrlPr>
                                        <a:rPr lang="en-US" altLang="zh-Hans" sz="1600" b="1" i="1" smtClean="0">
                                          <a:solidFill>
                                            <a:schemeClr val="tx1"/>
                                          </a:solidFill>
                                          <a:latin typeface="Cambria Math" panose="02040503050406030204" pitchFamily="18" charset="0"/>
                                          <a:ea typeface="微软雅黑" pitchFamily="34" charset="-122"/>
                                        </a:rPr>
                                      </m:ctrlPr>
                                    </m:dPr>
                                    <m:e>
                                      <m:r>
                                        <a:rPr lang="en-US" altLang="zh-Hans" sz="1600" b="1" i="1" smtClean="0">
                                          <a:solidFill>
                                            <a:schemeClr val="tx1"/>
                                          </a:solidFill>
                                          <a:latin typeface="Cambria Math" panose="02040503050406030204" pitchFamily="18" charset="0"/>
                                          <a:ea typeface="微软雅黑" pitchFamily="34" charset="-122"/>
                                        </a:rPr>
                                        <m:t>𝒙</m:t>
                                      </m:r>
                                    </m:e>
                                  </m:d>
                                </m:e>
                              </m:d>
                              <m:r>
                                <a:rPr lang="en-US" altLang="zh-Hans" sz="1600" b="1" i="1" smtClean="0">
                                  <a:solidFill>
                                    <a:schemeClr val="tx1"/>
                                  </a:solidFill>
                                  <a:latin typeface="Cambria Math" panose="02040503050406030204" pitchFamily="18" charset="0"/>
                                  <a:ea typeface="微软雅黑" pitchFamily="34" charset="-122"/>
                                </a:rPr>
                                <m:t>+</m:t>
                              </m:r>
                              <m:sSub>
                                <m:sSubPr>
                                  <m:ctrlPr>
                                    <a:rPr lang="en-US" altLang="zh-Hans" sz="1600" b="1" i="1">
                                      <a:solidFill>
                                        <a:schemeClr val="tx1"/>
                                      </a:solidFill>
                                      <a:latin typeface="Cambria Math" panose="02040503050406030204" pitchFamily="18" charset="0"/>
                                      <a:ea typeface="微软雅黑" pitchFamily="34" charset="-122"/>
                                    </a:rPr>
                                  </m:ctrlPr>
                                </m:sSubPr>
                                <m:e>
                                  <m:r>
                                    <a:rPr lang="en-US" altLang="zh-Hans" sz="1600" b="1" i="1">
                                      <a:solidFill>
                                        <a:schemeClr val="tx1"/>
                                      </a:solidFill>
                                      <a:latin typeface="Cambria Math" panose="02040503050406030204" pitchFamily="18" charset="0"/>
                                      <a:ea typeface="微软雅黑" pitchFamily="34" charset="-122"/>
                                    </a:rPr>
                                    <m:t>𝑬</m:t>
                                  </m:r>
                                </m:e>
                                <m:sub>
                                  <m:r>
                                    <a:rPr lang="en-US" altLang="zh-Hans" sz="1600" b="1" i="1" smtClean="0">
                                      <a:solidFill>
                                        <a:schemeClr val="tx1"/>
                                      </a:solidFill>
                                      <a:latin typeface="Cambria Math" panose="02040503050406030204" pitchFamily="18" charset="0"/>
                                      <a:ea typeface="微软雅黑" pitchFamily="34" charset="-122"/>
                                    </a:rPr>
                                    <m:t>𝒛</m:t>
                                  </m:r>
                                  <m:r>
                                    <a:rPr lang="en-US" altLang="zh-Hans" sz="1600" b="1" i="1">
                                      <a:solidFill>
                                        <a:schemeClr val="tx1"/>
                                      </a:solidFill>
                                      <a:latin typeface="Cambria Math" panose="02040503050406030204" pitchFamily="18" charset="0"/>
                                      <a:ea typeface="微软雅黑" pitchFamily="34" charset="-122"/>
                                    </a:rPr>
                                    <m:t>~</m:t>
                                  </m:r>
                                  <m:sSub>
                                    <m:sSubPr>
                                      <m:ctrlPr>
                                        <a:rPr lang="en-US" altLang="zh-Hans" sz="1600" b="1" i="1">
                                          <a:solidFill>
                                            <a:schemeClr val="tx1"/>
                                          </a:solidFill>
                                          <a:latin typeface="Cambria Math" panose="02040503050406030204" pitchFamily="18" charset="0"/>
                                          <a:ea typeface="微软雅黑" pitchFamily="34" charset="-122"/>
                                        </a:rPr>
                                      </m:ctrlPr>
                                    </m:sSubPr>
                                    <m:e>
                                      <m:r>
                                        <a:rPr lang="en-US" altLang="zh-Hans" sz="1600" b="1" i="1">
                                          <a:solidFill>
                                            <a:schemeClr val="tx1"/>
                                          </a:solidFill>
                                          <a:latin typeface="Cambria Math" panose="02040503050406030204" pitchFamily="18" charset="0"/>
                                          <a:ea typeface="微软雅黑" pitchFamily="34" charset="-122"/>
                                        </a:rPr>
                                        <m:t>𝒑</m:t>
                                      </m:r>
                                    </m:e>
                                    <m:sub>
                                      <m:r>
                                        <a:rPr lang="en-US" altLang="zh-Hans" sz="1600" b="1" i="1" smtClean="0">
                                          <a:solidFill>
                                            <a:schemeClr val="tx1"/>
                                          </a:solidFill>
                                          <a:latin typeface="Cambria Math" panose="02040503050406030204" pitchFamily="18" charset="0"/>
                                          <a:ea typeface="微软雅黑" pitchFamily="34" charset="-122"/>
                                        </a:rPr>
                                        <m:t>𝒛</m:t>
                                      </m:r>
                                    </m:sub>
                                  </m:sSub>
                                  <m:d>
                                    <m:dPr>
                                      <m:ctrlPr>
                                        <a:rPr lang="en-US" altLang="zh-Hans" sz="1600" b="1" i="1">
                                          <a:solidFill>
                                            <a:schemeClr val="tx1"/>
                                          </a:solidFill>
                                          <a:latin typeface="Cambria Math" panose="02040503050406030204" pitchFamily="18" charset="0"/>
                                          <a:ea typeface="微软雅黑" pitchFamily="34" charset="-122"/>
                                        </a:rPr>
                                      </m:ctrlPr>
                                    </m:dPr>
                                    <m:e>
                                      <m:r>
                                        <a:rPr lang="en-US" altLang="zh-Hans" sz="1600" b="1" i="1" smtClean="0">
                                          <a:solidFill>
                                            <a:schemeClr val="tx1"/>
                                          </a:solidFill>
                                          <a:latin typeface="Cambria Math" panose="02040503050406030204" pitchFamily="18" charset="0"/>
                                          <a:ea typeface="微软雅黑" pitchFamily="34" charset="-122"/>
                                        </a:rPr>
                                        <m:t>𝒛</m:t>
                                      </m:r>
                                    </m:e>
                                  </m:d>
                                </m:sub>
                              </m:sSub>
                              <m:d>
                                <m:dPr>
                                  <m:begChr m:val="["/>
                                  <m:endChr m:val="]"/>
                                  <m:ctrlPr>
                                    <a:rPr lang="en-US" altLang="zh-Hans" sz="1600" b="1" i="1">
                                      <a:solidFill>
                                        <a:schemeClr val="tx1"/>
                                      </a:solidFill>
                                      <a:latin typeface="Cambria Math" panose="02040503050406030204" pitchFamily="18" charset="0"/>
                                      <a:ea typeface="微软雅黑" pitchFamily="34" charset="-122"/>
                                    </a:rPr>
                                  </m:ctrlPr>
                                </m:dPr>
                                <m:e>
                                  <m:r>
                                    <a:rPr lang="en-US" altLang="zh-Hans" sz="1600" b="1" i="1">
                                      <a:solidFill>
                                        <a:schemeClr val="tx1"/>
                                      </a:solidFill>
                                      <a:latin typeface="Cambria Math" panose="02040503050406030204" pitchFamily="18" charset="0"/>
                                      <a:ea typeface="微软雅黑" pitchFamily="34" charset="-122"/>
                                    </a:rPr>
                                    <m:t>𝒍𝒐𝒈</m:t>
                                  </m:r>
                                  <m:r>
                                    <a:rPr lang="en-US" altLang="zh-Hans" sz="1600" b="1" i="1" smtClean="0">
                                      <a:solidFill>
                                        <a:schemeClr val="tx1"/>
                                      </a:solidFill>
                                      <a:latin typeface="Cambria Math" panose="02040503050406030204" pitchFamily="18" charset="0"/>
                                      <a:ea typeface="微软雅黑" pitchFamily="34" charset="-122"/>
                                    </a:rPr>
                                    <m:t>(</m:t>
                                  </m:r>
                                  <m:r>
                                    <a:rPr lang="en-US" altLang="zh-Hans" sz="1600" b="1" i="1" smtClean="0">
                                      <a:solidFill>
                                        <a:schemeClr val="tx1"/>
                                      </a:solidFill>
                                      <a:latin typeface="Cambria Math" panose="02040503050406030204" pitchFamily="18" charset="0"/>
                                      <a:ea typeface="微软雅黑" pitchFamily="34" charset="-122"/>
                                    </a:rPr>
                                    <m:t>𝟏</m:t>
                                  </m:r>
                                  <m:r>
                                    <a:rPr lang="en-US" altLang="zh-Hans" sz="1600" b="1" i="1" smtClean="0">
                                      <a:solidFill>
                                        <a:schemeClr val="tx1"/>
                                      </a:solidFill>
                                      <a:latin typeface="Cambria Math" panose="02040503050406030204" pitchFamily="18" charset="0"/>
                                      <a:ea typeface="微软雅黑" pitchFamily="34" charset="-122"/>
                                    </a:rPr>
                                    <m:t>−</m:t>
                                  </m:r>
                                  <m:r>
                                    <a:rPr lang="en-US" altLang="zh-Hans" sz="1600" b="1" i="1">
                                      <a:solidFill>
                                        <a:schemeClr val="tx1"/>
                                      </a:solidFill>
                                      <a:latin typeface="Cambria Math" panose="02040503050406030204" pitchFamily="18" charset="0"/>
                                      <a:ea typeface="微软雅黑" pitchFamily="34" charset="-122"/>
                                    </a:rPr>
                                    <m:t>𝑫</m:t>
                                  </m:r>
                                  <m:d>
                                    <m:dPr>
                                      <m:ctrlPr>
                                        <a:rPr lang="en-US" altLang="zh-Hans" sz="1600" b="1" i="1">
                                          <a:solidFill>
                                            <a:schemeClr val="tx1"/>
                                          </a:solidFill>
                                          <a:latin typeface="Cambria Math" panose="02040503050406030204" pitchFamily="18" charset="0"/>
                                          <a:ea typeface="微软雅黑" pitchFamily="34" charset="-122"/>
                                        </a:rPr>
                                      </m:ctrlPr>
                                    </m:dPr>
                                    <m:e>
                                      <m:r>
                                        <a:rPr lang="en-US" altLang="zh-Hans" sz="1600" b="1" i="1" smtClean="0">
                                          <a:solidFill>
                                            <a:schemeClr val="tx1"/>
                                          </a:solidFill>
                                          <a:latin typeface="Cambria Math" panose="02040503050406030204" pitchFamily="18" charset="0"/>
                                          <a:ea typeface="微软雅黑" pitchFamily="34" charset="-122"/>
                                        </a:rPr>
                                        <m:t>𝑮</m:t>
                                      </m:r>
                                      <m:r>
                                        <a:rPr lang="en-US" altLang="zh-Hans" sz="1600" b="1" i="1" smtClean="0">
                                          <a:solidFill>
                                            <a:schemeClr val="tx1"/>
                                          </a:solidFill>
                                          <a:latin typeface="Cambria Math" panose="02040503050406030204" pitchFamily="18" charset="0"/>
                                          <a:ea typeface="微软雅黑" pitchFamily="34" charset="-122"/>
                                        </a:rPr>
                                        <m:t>(</m:t>
                                      </m:r>
                                      <m:r>
                                        <a:rPr lang="en-US" altLang="zh-Hans" sz="1600" b="1" i="1" smtClean="0">
                                          <a:solidFill>
                                            <a:schemeClr val="tx1"/>
                                          </a:solidFill>
                                          <a:latin typeface="Cambria Math" panose="02040503050406030204" pitchFamily="18" charset="0"/>
                                          <a:ea typeface="微软雅黑" pitchFamily="34" charset="-122"/>
                                        </a:rPr>
                                        <m:t>𝒛</m:t>
                                      </m:r>
                                      <m:r>
                                        <a:rPr lang="en-US" altLang="zh-Hans" sz="1600" b="1" i="1" smtClean="0">
                                          <a:solidFill>
                                            <a:schemeClr val="tx1"/>
                                          </a:solidFill>
                                          <a:latin typeface="Cambria Math" panose="02040503050406030204" pitchFamily="18" charset="0"/>
                                          <a:ea typeface="微软雅黑" pitchFamily="34" charset="-122"/>
                                        </a:rPr>
                                        <m:t>)</m:t>
                                      </m:r>
                                    </m:e>
                                  </m:d>
                                  <m:r>
                                    <a:rPr lang="en-US" altLang="zh-Hans" sz="1600" b="1" i="1" smtClean="0">
                                      <a:solidFill>
                                        <a:schemeClr val="tx1"/>
                                      </a:solidFill>
                                      <a:latin typeface="Cambria Math" panose="02040503050406030204" pitchFamily="18" charset="0"/>
                                      <a:ea typeface="微软雅黑" pitchFamily="34" charset="-122"/>
                                    </a:rPr>
                                    <m:t>)</m:t>
                                  </m:r>
                                </m:e>
                              </m:d>
                            </m:e>
                          </m:func>
                        </m:e>
                      </m:func>
                    </m:oMath>
                  </a14:m>
                  <a:r>
                    <a:rPr lang="en-US" altLang="zh-CN" sz="1600" b="1" dirty="0">
                      <a:solidFill>
                        <a:srgbClr val="8E6D48"/>
                      </a:solidFill>
                      <a:latin typeface="微软雅黑" pitchFamily="34" charset="-122"/>
                      <a:ea typeface="微软雅黑" pitchFamily="34" charset="-122"/>
                    </a:rPr>
                    <a:t>.</a:t>
                  </a:r>
                  <a:endParaRPr lang="zh-CN" altLang="en-US" sz="1600" b="1" dirty="0">
                    <a:solidFill>
                      <a:srgbClr val="8E6D48"/>
                    </a:solidFill>
                    <a:latin typeface="微软雅黑" pitchFamily="34" charset="-122"/>
                    <a:ea typeface="微软雅黑" pitchFamily="34" charset="-122"/>
                  </a:endParaRPr>
                </a:p>
              </p:txBody>
            </p:sp>
          </mc:Choice>
          <mc:Fallback xmlns="">
            <p:sp>
              <p:nvSpPr>
                <p:cNvPr id="61" name="TextBox 146">
                  <a:extLst>
                    <a:ext uri="{FF2B5EF4-FFF2-40B4-BE49-F238E27FC236}">
                      <a16:creationId xmlns:a14="http://schemas.microsoft.com/office/drawing/2010/main" xmlns:a16="http://schemas.microsoft.com/office/drawing/2014/main" xmlns="" id="{767FF771-40CE-E94C-AE39-3C04B236811F}"/>
                    </a:ext>
                  </a:extLst>
                </p:cNvPr>
                <p:cNvSpPr txBox="1">
                  <a:spLocks noRot="1" noChangeAspect="1" noMove="1" noResize="1" noEditPoints="1" noAdjustHandles="1" noChangeArrowheads="1" noChangeShapeType="1" noTextEdit="1"/>
                </p:cNvSpPr>
                <p:nvPr/>
              </p:nvSpPr>
              <p:spPr bwMode="auto">
                <a:xfrm>
                  <a:off x="1220" y="2393"/>
                  <a:ext cx="4242" cy="260"/>
                </a:xfrm>
                <a:prstGeom prst="rect">
                  <a:avLst/>
                </a:prstGeom>
                <a:blipFill rotWithShape="0">
                  <a:blip r:embed="rId3"/>
                  <a:stretch>
                    <a:fillRect l="-401" t="-5882" b="-1471"/>
                  </a:stretch>
                </a:blip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lstStyle/>
                <a:p>
                  <a:r>
                    <a:rPr lang="zh-CN" altLang="en-US">
                      <a:noFill/>
                    </a:rPr>
                    <a:t> </a:t>
                  </a:r>
                </a:p>
              </p:txBody>
            </p:sp>
          </mc:Fallback>
        </mc:AlternateContent>
        <p:sp>
          <p:nvSpPr>
            <p:cNvPr id="62" name="Rectangle 66">
              <a:extLst>
                <a:ext uri="{FF2B5EF4-FFF2-40B4-BE49-F238E27FC236}">
                  <a16:creationId xmlns:a16="http://schemas.microsoft.com/office/drawing/2014/main" id="{8CD5DD46-BF15-3C4A-A05A-83F9DAC60C38}"/>
                </a:ext>
              </a:extLst>
            </p:cNvPr>
            <p:cNvSpPr>
              <a:spLocks noChangeArrowheads="1"/>
            </p:cNvSpPr>
            <p:nvPr/>
          </p:nvSpPr>
          <p:spPr bwMode="auto">
            <a:xfrm>
              <a:off x="431" y="2411"/>
              <a:ext cx="700" cy="272"/>
            </a:xfrm>
            <a:prstGeom prst="rect">
              <a:avLst/>
            </a:prstGeom>
            <a:solidFill>
              <a:srgbClr val="82B347"/>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r>
                <a:rPr lang="zh-Hans" altLang="en-US" sz="2000" b="1" dirty="0">
                  <a:solidFill>
                    <a:schemeClr val="bg1"/>
                  </a:solidFill>
                  <a:latin typeface="幼圆" panose="02010509060101010101" pitchFamily="49" charset="-122"/>
                  <a:ea typeface="幼圆" panose="02010509060101010101" pitchFamily="49" charset="-122"/>
                </a:rPr>
                <a:t>优化</a:t>
              </a:r>
              <a:endParaRPr lang="en-US" altLang="zh-CN" sz="2000" b="1" dirty="0">
                <a:solidFill>
                  <a:schemeClr val="bg1"/>
                </a:solidFill>
                <a:latin typeface="幼圆" panose="02010509060101010101" pitchFamily="49" charset="-122"/>
                <a:ea typeface="幼圆" panose="02010509060101010101" pitchFamily="49" charset="-122"/>
              </a:endParaRPr>
            </a:p>
          </p:txBody>
        </p:sp>
      </p:grpSp>
      <p:pic>
        <p:nvPicPr>
          <p:cNvPr id="4" name="图片 3">
            <a:extLst>
              <a:ext uri="{FF2B5EF4-FFF2-40B4-BE49-F238E27FC236}">
                <a16:creationId xmlns:a16="http://schemas.microsoft.com/office/drawing/2014/main" id="{AD329050-AD64-0C41-A354-EBE44F1B5D4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57650" y="2397533"/>
            <a:ext cx="4562641" cy="2129868"/>
          </a:xfrm>
          <a:prstGeom prst="rect">
            <a:avLst/>
          </a:prstGeom>
        </p:spPr>
      </p:pic>
      <p:sp>
        <p:nvSpPr>
          <p:cNvPr id="14" name="文本框 118">
            <a:extLst>
              <a:ext uri="{FF2B5EF4-FFF2-40B4-BE49-F238E27FC236}">
                <a16:creationId xmlns:a16="http://schemas.microsoft.com/office/drawing/2014/main" id="{DD1B8464-F60D-1145-BA0D-0F80B773B2F7}"/>
              </a:ext>
            </a:extLst>
          </p:cNvPr>
          <p:cNvSpPr txBox="1"/>
          <p:nvPr/>
        </p:nvSpPr>
        <p:spPr>
          <a:xfrm>
            <a:off x="3621089" y="6330653"/>
            <a:ext cx="5341936" cy="30777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400" dirty="0" err="1" smtClean="0">
                <a:solidFill>
                  <a:srgbClr val="222222"/>
                </a:solidFill>
                <a:latin typeface="Arial Unicode MS" panose="020B0604020202020204" pitchFamily="34" charset="-122"/>
                <a:ea typeface="Arial Unicode MS" panose="020B0604020202020204" pitchFamily="34" charset="-122"/>
                <a:cs typeface="Arial Unicode MS" panose="020B0604020202020204" pitchFamily="34" charset="-122"/>
              </a:rPr>
              <a:t>Goodfellow</a:t>
            </a:r>
            <a:r>
              <a:rPr lang="en-US" altLang="zh-CN" sz="1400" dirty="0" smtClean="0">
                <a:solidFill>
                  <a:srgbClr val="222222"/>
                </a:solidFill>
                <a:latin typeface="Arial Unicode MS" panose="020B0604020202020204" pitchFamily="34" charset="-122"/>
                <a:ea typeface="Arial Unicode MS" panose="020B0604020202020204" pitchFamily="34" charset="-122"/>
                <a:cs typeface="Arial Unicode MS" panose="020B0604020202020204" pitchFamily="34" charset="-122"/>
              </a:rPr>
              <a:t> I, </a:t>
            </a:r>
            <a:r>
              <a:rPr lang="en-US" altLang="zh-CN" sz="1400" dirty="0">
                <a:solidFill>
                  <a:srgbClr val="222222"/>
                </a:solidFill>
                <a:latin typeface="Arial Unicode MS" panose="020B0604020202020204" pitchFamily="34" charset="-122"/>
                <a:ea typeface="Arial Unicode MS" panose="020B0604020202020204" pitchFamily="34" charset="-122"/>
                <a:cs typeface="Arial Unicode MS" panose="020B0604020202020204" pitchFamily="34" charset="-122"/>
              </a:rPr>
              <a:t>et al. Generative Adversarial Networks.</a:t>
            </a:r>
            <a:r>
              <a:rPr lang="zh-Hans" altLang="en-US" sz="1400" dirty="0" smtClean="0">
                <a:solidFill>
                  <a:srgbClr val="222222"/>
                </a:solidFill>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Hans" sz="1400" dirty="0" smtClean="0">
                <a:solidFill>
                  <a:srgbClr val="222222"/>
                </a:solidFill>
                <a:latin typeface="Arial Unicode MS" panose="020B0604020202020204" pitchFamily="34" charset="-122"/>
                <a:ea typeface="Arial Unicode MS" panose="020B0604020202020204" pitchFamily="34" charset="-122"/>
                <a:cs typeface="Arial Unicode MS" panose="020B0604020202020204" pitchFamily="34" charset="-122"/>
              </a:rPr>
              <a:t>NIPS</a:t>
            </a:r>
            <a:r>
              <a:rPr lang="en-US" altLang="zh-CN" sz="1400" dirty="0" smtClean="0">
                <a:solidFill>
                  <a:srgbClr val="222222"/>
                </a:solidFill>
                <a:latin typeface="Arial Unicode MS" panose="020B0604020202020204" pitchFamily="34" charset="-122"/>
                <a:ea typeface="Arial Unicode MS" panose="020B0604020202020204" pitchFamily="34" charset="-122"/>
                <a:cs typeface="Arial Unicode MS" panose="020B0604020202020204" pitchFamily="34" charset="-122"/>
              </a:rPr>
              <a:t>, 2014.</a:t>
            </a:r>
            <a:endParaRPr lang="en-US" altLang="zh-CN" sz="1400" dirty="0">
              <a:solidFill>
                <a:srgbClr val="222222"/>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grpSp>
        <p:nvGrpSpPr>
          <p:cNvPr id="15" name="组合 11"/>
          <p:cNvGrpSpPr/>
          <p:nvPr/>
        </p:nvGrpSpPr>
        <p:grpSpPr>
          <a:xfrm>
            <a:off x="0" y="410136"/>
            <a:ext cx="4907075" cy="584775"/>
            <a:chOff x="0" y="410136"/>
            <a:chExt cx="4907075" cy="584775"/>
          </a:xfrm>
        </p:grpSpPr>
        <p:sp>
          <p:nvSpPr>
            <p:cNvPr id="16" name="任意多边形 15"/>
            <p:cNvSpPr/>
            <p:nvPr/>
          </p:nvSpPr>
          <p:spPr>
            <a:xfrm>
              <a:off x="243569" y="521062"/>
              <a:ext cx="537482" cy="393337"/>
            </a:xfrm>
            <a:custGeom>
              <a:avLst/>
              <a:gdLst>
                <a:gd name="connsiteX0" fmla="*/ 0 w 640080"/>
                <a:gd name="connsiteY0" fmla="*/ 0 h 327660"/>
                <a:gd name="connsiteX1" fmla="*/ 472440 w 640080"/>
                <a:gd name="connsiteY1" fmla="*/ 0 h 327660"/>
                <a:gd name="connsiteX2" fmla="*/ 640080 w 640080"/>
                <a:gd name="connsiteY2" fmla="*/ 163830 h 327660"/>
                <a:gd name="connsiteX3" fmla="*/ 472440 w 640080"/>
                <a:gd name="connsiteY3" fmla="*/ 327660 h 327660"/>
                <a:gd name="connsiteX4" fmla="*/ 0 w 640080"/>
                <a:gd name="connsiteY4" fmla="*/ 327660 h 327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327660">
                  <a:moveTo>
                    <a:pt x="0" y="0"/>
                  </a:moveTo>
                  <a:lnTo>
                    <a:pt x="472440" y="0"/>
                  </a:lnTo>
                  <a:cubicBezTo>
                    <a:pt x="565025" y="0"/>
                    <a:pt x="640080" y="73349"/>
                    <a:pt x="640080" y="163830"/>
                  </a:cubicBezTo>
                  <a:cubicBezTo>
                    <a:pt x="640080" y="254311"/>
                    <a:pt x="565025" y="327660"/>
                    <a:pt x="472440" y="327660"/>
                  </a:cubicBezTo>
                  <a:lnTo>
                    <a:pt x="0" y="327660"/>
                  </a:lnTo>
                  <a:close/>
                </a:path>
              </a:pathLst>
            </a:cu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sp>
          <p:nvSpPr>
            <p:cNvPr id="17" name="Text Box 39"/>
            <p:cNvSpPr txBox="1">
              <a:spLocks noChangeArrowheads="1"/>
            </p:cNvSpPr>
            <p:nvPr/>
          </p:nvSpPr>
          <p:spPr bwMode="auto">
            <a:xfrm>
              <a:off x="858819" y="410136"/>
              <a:ext cx="404825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80604020202020204" charset="0"/>
                  <a:ea typeface="SimSun" charset="-122"/>
                </a:defRPr>
              </a:lvl1pPr>
              <a:lvl2pPr marL="742950" indent="-285750">
                <a:defRPr>
                  <a:solidFill>
                    <a:schemeClr val="tx1"/>
                  </a:solidFill>
                  <a:latin typeface="Arial" panose="02080604020202020204" charset="0"/>
                  <a:ea typeface="SimSun" charset="-122"/>
                </a:defRPr>
              </a:lvl2pPr>
              <a:lvl3pPr marL="1143000" indent="-228600">
                <a:defRPr>
                  <a:solidFill>
                    <a:schemeClr val="tx1"/>
                  </a:solidFill>
                  <a:latin typeface="Arial" panose="02080604020202020204" charset="0"/>
                  <a:ea typeface="SimSun" charset="-122"/>
                </a:defRPr>
              </a:lvl3pPr>
              <a:lvl4pPr marL="1600200" indent="-228600">
                <a:defRPr>
                  <a:solidFill>
                    <a:schemeClr val="tx1"/>
                  </a:solidFill>
                  <a:latin typeface="Arial" panose="02080604020202020204" charset="0"/>
                  <a:ea typeface="SimSun" charset="-122"/>
                </a:defRPr>
              </a:lvl4pPr>
              <a:lvl5pPr marL="2057400" indent="-228600">
                <a:defRPr>
                  <a:solidFill>
                    <a:schemeClr val="tx1"/>
                  </a:solidFill>
                  <a:latin typeface="Arial" panose="02080604020202020204" charset="0"/>
                  <a:ea typeface="SimSun" charset="-122"/>
                </a:defRPr>
              </a:lvl5pPr>
              <a:lvl6pPr marL="2514600" indent="-228600" fontAlgn="base">
                <a:spcBef>
                  <a:spcPct val="0"/>
                </a:spcBef>
                <a:spcAft>
                  <a:spcPct val="0"/>
                </a:spcAft>
                <a:defRPr>
                  <a:solidFill>
                    <a:schemeClr val="tx1"/>
                  </a:solidFill>
                  <a:latin typeface="Arial" panose="02080604020202020204" charset="0"/>
                  <a:ea typeface="SimSun" charset="-122"/>
                </a:defRPr>
              </a:lvl6pPr>
              <a:lvl7pPr marL="2971800" indent="-228600" fontAlgn="base">
                <a:spcBef>
                  <a:spcPct val="0"/>
                </a:spcBef>
                <a:spcAft>
                  <a:spcPct val="0"/>
                </a:spcAft>
                <a:defRPr>
                  <a:solidFill>
                    <a:schemeClr val="tx1"/>
                  </a:solidFill>
                  <a:latin typeface="Arial" panose="02080604020202020204" charset="0"/>
                  <a:ea typeface="SimSun" charset="-122"/>
                </a:defRPr>
              </a:lvl7pPr>
              <a:lvl8pPr marL="3429000" indent="-228600" fontAlgn="base">
                <a:spcBef>
                  <a:spcPct val="0"/>
                </a:spcBef>
                <a:spcAft>
                  <a:spcPct val="0"/>
                </a:spcAft>
                <a:defRPr>
                  <a:solidFill>
                    <a:schemeClr val="tx1"/>
                  </a:solidFill>
                  <a:latin typeface="Arial" panose="02080604020202020204" charset="0"/>
                  <a:ea typeface="SimSun" charset="-122"/>
                </a:defRPr>
              </a:lvl8pPr>
              <a:lvl9pPr marL="3886200" indent="-228600" fontAlgn="base">
                <a:spcBef>
                  <a:spcPct val="0"/>
                </a:spcBef>
                <a:spcAft>
                  <a:spcPct val="0"/>
                </a:spcAft>
                <a:defRPr>
                  <a:solidFill>
                    <a:schemeClr val="tx1"/>
                  </a:solidFill>
                  <a:latin typeface="Arial" panose="02080604020202020204" charset="0"/>
                  <a:ea typeface="SimSun" charset="-122"/>
                </a:defRPr>
              </a:lvl9pPr>
            </a:lstStyle>
            <a:p>
              <a:pPr>
                <a:spcBef>
                  <a:spcPct val="0"/>
                </a:spcBef>
                <a:defRPr/>
              </a:pPr>
              <a:r>
                <a:rPr lang="en-US" altLang="zh-Hans" sz="3200" b="1" dirty="0" smtClean="0">
                  <a:solidFill>
                    <a:srgbClr val="8E6D48"/>
                  </a:solidFill>
                  <a:latin typeface="幼圆" panose="02010509060101010101" pitchFamily="49" charset="-122"/>
                  <a:ea typeface="幼圆" panose="02010509060101010101" pitchFamily="49" charset="-122"/>
                </a:rPr>
                <a:t>GAN</a:t>
              </a:r>
              <a:r>
                <a:rPr lang="zh-CN" altLang="en-US" sz="3200" b="1" dirty="0" smtClean="0">
                  <a:solidFill>
                    <a:srgbClr val="8E6D48"/>
                  </a:solidFill>
                  <a:latin typeface="幼圆" panose="02010509060101010101" pitchFamily="49" charset="-122"/>
                  <a:ea typeface="幼圆" panose="02010509060101010101" pitchFamily="49" charset="-122"/>
                </a:rPr>
                <a:t>原理</a:t>
              </a:r>
              <a:endParaRPr lang="en-US" altLang="zh-CN" sz="3200" b="1" dirty="0">
                <a:solidFill>
                  <a:srgbClr val="8E6D48"/>
                </a:solidFill>
                <a:latin typeface="幼圆" panose="02010509060101010101" pitchFamily="49" charset="-122"/>
                <a:ea typeface="幼圆" panose="02010509060101010101" pitchFamily="49" charset="-122"/>
              </a:endParaRPr>
            </a:p>
          </p:txBody>
        </p:sp>
        <p:sp>
          <p:nvSpPr>
            <p:cNvPr id="18" name="矩形 17"/>
            <p:cNvSpPr/>
            <p:nvPr/>
          </p:nvSpPr>
          <p:spPr>
            <a:xfrm>
              <a:off x="0" y="521062"/>
              <a:ext cx="188685" cy="393337"/>
            </a:xfrm>
            <a:prstGeom prst="rect">
              <a:avLst/>
            </a:pr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sp>
          <p:nvSpPr>
            <p:cNvPr id="19" name="Text Box 39"/>
            <p:cNvSpPr txBox="1">
              <a:spLocks noChangeArrowheads="1"/>
            </p:cNvSpPr>
            <p:nvPr/>
          </p:nvSpPr>
          <p:spPr bwMode="auto">
            <a:xfrm>
              <a:off x="829751" y="764079"/>
              <a:ext cx="169415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80604020202020204" charset="0"/>
                  <a:ea typeface="SimSun" charset="-122"/>
                </a:defRPr>
              </a:lvl1pPr>
              <a:lvl2pPr marL="742950" indent="-285750">
                <a:defRPr>
                  <a:solidFill>
                    <a:schemeClr val="tx1"/>
                  </a:solidFill>
                  <a:latin typeface="Arial" panose="02080604020202020204" charset="0"/>
                  <a:ea typeface="SimSun" charset="-122"/>
                </a:defRPr>
              </a:lvl2pPr>
              <a:lvl3pPr marL="1143000" indent="-228600">
                <a:defRPr>
                  <a:solidFill>
                    <a:schemeClr val="tx1"/>
                  </a:solidFill>
                  <a:latin typeface="Arial" panose="02080604020202020204" charset="0"/>
                  <a:ea typeface="SimSun" charset="-122"/>
                </a:defRPr>
              </a:lvl3pPr>
              <a:lvl4pPr marL="1600200" indent="-228600">
                <a:defRPr>
                  <a:solidFill>
                    <a:schemeClr val="tx1"/>
                  </a:solidFill>
                  <a:latin typeface="Arial" panose="02080604020202020204" charset="0"/>
                  <a:ea typeface="SimSun" charset="-122"/>
                </a:defRPr>
              </a:lvl4pPr>
              <a:lvl5pPr marL="2057400" indent="-228600">
                <a:defRPr>
                  <a:solidFill>
                    <a:schemeClr val="tx1"/>
                  </a:solidFill>
                  <a:latin typeface="Arial" panose="02080604020202020204" charset="0"/>
                  <a:ea typeface="SimSun" charset="-122"/>
                </a:defRPr>
              </a:lvl5pPr>
              <a:lvl6pPr marL="2514600" indent="-228600" fontAlgn="base">
                <a:spcBef>
                  <a:spcPct val="0"/>
                </a:spcBef>
                <a:spcAft>
                  <a:spcPct val="0"/>
                </a:spcAft>
                <a:defRPr>
                  <a:solidFill>
                    <a:schemeClr val="tx1"/>
                  </a:solidFill>
                  <a:latin typeface="Arial" panose="02080604020202020204" charset="0"/>
                  <a:ea typeface="SimSun" charset="-122"/>
                </a:defRPr>
              </a:lvl6pPr>
              <a:lvl7pPr marL="2971800" indent="-228600" fontAlgn="base">
                <a:spcBef>
                  <a:spcPct val="0"/>
                </a:spcBef>
                <a:spcAft>
                  <a:spcPct val="0"/>
                </a:spcAft>
                <a:defRPr>
                  <a:solidFill>
                    <a:schemeClr val="tx1"/>
                  </a:solidFill>
                  <a:latin typeface="Arial" panose="02080604020202020204" charset="0"/>
                  <a:ea typeface="SimSun" charset="-122"/>
                </a:defRPr>
              </a:lvl7pPr>
              <a:lvl8pPr marL="3429000" indent="-228600" fontAlgn="base">
                <a:spcBef>
                  <a:spcPct val="0"/>
                </a:spcBef>
                <a:spcAft>
                  <a:spcPct val="0"/>
                </a:spcAft>
                <a:defRPr>
                  <a:solidFill>
                    <a:schemeClr val="tx1"/>
                  </a:solidFill>
                  <a:latin typeface="Arial" panose="02080604020202020204" charset="0"/>
                  <a:ea typeface="SimSun" charset="-122"/>
                </a:defRPr>
              </a:lvl8pPr>
              <a:lvl9pPr marL="3886200" indent="-228600" fontAlgn="base">
                <a:spcBef>
                  <a:spcPct val="0"/>
                </a:spcBef>
                <a:spcAft>
                  <a:spcPct val="0"/>
                </a:spcAft>
                <a:defRPr>
                  <a:solidFill>
                    <a:schemeClr val="tx1"/>
                  </a:solidFill>
                  <a:latin typeface="Arial" panose="02080604020202020204" charset="0"/>
                  <a:ea typeface="SimSun" charset="-122"/>
                </a:defRPr>
              </a:lvl9pPr>
            </a:lstStyle>
            <a:p>
              <a:pPr algn="dist">
                <a:spcBef>
                  <a:spcPct val="0"/>
                </a:spcBef>
                <a:defRPr/>
              </a:pPr>
              <a:endParaRPr lang="en-US" altLang="zh-CN" sz="900" dirty="0">
                <a:solidFill>
                  <a:srgbClr val="8E6D48"/>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365819996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up)">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a:stCxn id="2" idx="4"/>
          </p:cNvCxnSpPr>
          <p:nvPr/>
        </p:nvCxnSpPr>
        <p:spPr>
          <a:xfrm flipH="1">
            <a:off x="3534269" y="5805630"/>
            <a:ext cx="832" cy="816998"/>
          </a:xfrm>
          <a:prstGeom prst="line">
            <a:avLst/>
          </a:prstGeom>
          <a:ln w="12700">
            <a:solidFill>
              <a:schemeClr val="tx1">
                <a:lumMod val="75000"/>
                <a:lumOff val="25000"/>
              </a:schemeClr>
            </a:solidFill>
            <a:prstDash val="lgDash"/>
          </a:ln>
        </p:spPr>
        <p:style>
          <a:lnRef idx="1">
            <a:schemeClr val="accent1"/>
          </a:lnRef>
          <a:fillRef idx="0">
            <a:schemeClr val="accent1"/>
          </a:fillRef>
          <a:effectRef idx="0">
            <a:schemeClr val="accent1"/>
          </a:effectRef>
          <a:fontRef idx="minor">
            <a:schemeClr val="tx1"/>
          </a:fontRef>
        </p:style>
      </p:cxnSp>
      <p:sp>
        <p:nvSpPr>
          <p:cNvPr id="2" name="椭圆 1"/>
          <p:cNvSpPr/>
          <p:nvPr/>
        </p:nvSpPr>
        <p:spPr>
          <a:xfrm>
            <a:off x="3412602" y="5579884"/>
            <a:ext cx="244998" cy="225746"/>
          </a:xfrm>
          <a:prstGeom prst="ellipse">
            <a:avLst/>
          </a:prstGeom>
          <a:solidFill>
            <a:schemeClr val="bg1"/>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1" name="椭圆 30"/>
          <p:cNvSpPr/>
          <p:nvPr/>
        </p:nvSpPr>
        <p:spPr>
          <a:xfrm>
            <a:off x="3427250" y="2638964"/>
            <a:ext cx="244998" cy="225746"/>
          </a:xfrm>
          <a:prstGeom prst="ellipse">
            <a:avLst/>
          </a:prstGeom>
          <a:solidFill>
            <a:schemeClr val="bg1"/>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8" name="文本框 119"/>
          <p:cNvSpPr txBox="1"/>
          <p:nvPr/>
        </p:nvSpPr>
        <p:spPr>
          <a:xfrm>
            <a:off x="3851765" y="3904781"/>
            <a:ext cx="8663699" cy="400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000" b="1" dirty="0">
                <a:solidFill>
                  <a:srgbClr val="82B347"/>
                </a:solidFill>
                <a:latin typeface="Arial Unicode MS" panose="020B0604020202020204" pitchFamily="34" charset="-122"/>
                <a:ea typeface="Arial Unicode MS" panose="020B0604020202020204" pitchFamily="34" charset="-122"/>
                <a:cs typeface="Arial Unicode MS" panose="020B0604020202020204" pitchFamily="34" charset="-122"/>
              </a:rPr>
              <a:t>Architecture</a:t>
            </a:r>
            <a:r>
              <a:rPr lang="zh-Hans" altLang="en-US" sz="2000" b="1" dirty="0">
                <a:solidFill>
                  <a:srgbClr val="82B347"/>
                </a:solidFill>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Hans" sz="2000" b="1" dirty="0">
                <a:solidFill>
                  <a:srgbClr val="82B347"/>
                </a:solidFill>
                <a:latin typeface="Arial Unicode MS" panose="020B0604020202020204" pitchFamily="34" charset="-122"/>
                <a:ea typeface="Arial Unicode MS" panose="020B0604020202020204" pitchFamily="34" charset="-122"/>
                <a:cs typeface="Arial Unicode MS" panose="020B0604020202020204" pitchFamily="34" charset="-122"/>
              </a:rPr>
              <a:t>of</a:t>
            </a:r>
            <a:r>
              <a:rPr lang="zh-Hans" altLang="en-US" sz="2000" b="1" dirty="0">
                <a:solidFill>
                  <a:srgbClr val="82B347"/>
                </a:solidFill>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Hans" sz="2000" b="1" dirty="0" smtClean="0">
                <a:solidFill>
                  <a:srgbClr val="82B347"/>
                </a:solidFill>
                <a:latin typeface="Arial Unicode MS" panose="020B0604020202020204" pitchFamily="34" charset="-122"/>
                <a:ea typeface="Arial Unicode MS" panose="020B0604020202020204" pitchFamily="34" charset="-122"/>
                <a:cs typeface="Arial Unicode MS" panose="020B0604020202020204" pitchFamily="34" charset="-122"/>
              </a:rPr>
              <a:t>Networks/DCGAN</a:t>
            </a:r>
            <a:endParaRPr lang="zh-CN" altLang="en-US" sz="2000" b="1" dirty="0">
              <a:solidFill>
                <a:srgbClr val="82B347"/>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cxnSp>
        <p:nvCxnSpPr>
          <p:cNvPr id="39" name="直接连接符 38"/>
          <p:cNvCxnSpPr>
            <a:stCxn id="31" idx="4"/>
            <a:endCxn id="49" idx="0"/>
          </p:cNvCxnSpPr>
          <p:nvPr/>
        </p:nvCxnSpPr>
        <p:spPr>
          <a:xfrm rot="16200000" flipH="1">
            <a:off x="2965624" y="3448835"/>
            <a:ext cx="1170948" cy="2698"/>
          </a:xfrm>
          <a:prstGeom prst="line">
            <a:avLst/>
          </a:prstGeom>
          <a:ln w="12700">
            <a:solidFill>
              <a:schemeClr val="tx1">
                <a:lumMod val="75000"/>
                <a:lumOff val="25000"/>
              </a:schemeClr>
            </a:solidFill>
            <a:prstDash val="lgDash"/>
          </a:ln>
        </p:spPr>
        <p:style>
          <a:lnRef idx="1">
            <a:schemeClr val="accent1"/>
          </a:lnRef>
          <a:fillRef idx="0">
            <a:schemeClr val="accent1"/>
          </a:fillRef>
          <a:effectRef idx="0">
            <a:schemeClr val="accent1"/>
          </a:effectRef>
          <a:fontRef idx="minor">
            <a:schemeClr val="tx1"/>
          </a:fontRef>
        </p:style>
      </p:cxnSp>
      <p:sp>
        <p:nvSpPr>
          <p:cNvPr id="48" name="文本框 118"/>
          <p:cNvSpPr txBox="1"/>
          <p:nvPr/>
        </p:nvSpPr>
        <p:spPr>
          <a:xfrm>
            <a:off x="3851766" y="4219819"/>
            <a:ext cx="8271741" cy="58477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600" dirty="0">
                <a:solidFill>
                  <a:srgbClr val="222222"/>
                </a:solidFill>
                <a:latin typeface="Arial" panose="020B0604020202020204" pitchFamily="34" charset="0"/>
              </a:rPr>
              <a:t>Radford  A, Metz L</a:t>
            </a:r>
            <a:r>
              <a:rPr lang="en-US" altLang="zh-CN" sz="1600" dirty="0" smtClean="0">
                <a:solidFill>
                  <a:srgbClr val="222222"/>
                </a:solidFill>
                <a:latin typeface="Arial" panose="020B0604020202020204" pitchFamily="34" charset="0"/>
              </a:rPr>
              <a:t>, and </a:t>
            </a:r>
            <a:r>
              <a:rPr lang="en-US" altLang="zh-CN" sz="1600" dirty="0" err="1">
                <a:solidFill>
                  <a:srgbClr val="222222"/>
                </a:solidFill>
                <a:latin typeface="Arial" panose="020B0604020202020204" pitchFamily="34" charset="0"/>
              </a:rPr>
              <a:t>Chintala</a:t>
            </a:r>
            <a:r>
              <a:rPr lang="en-US" altLang="zh-CN" sz="1600" dirty="0">
                <a:solidFill>
                  <a:srgbClr val="222222"/>
                </a:solidFill>
                <a:latin typeface="Arial" panose="020B0604020202020204" pitchFamily="34" charset="0"/>
              </a:rPr>
              <a:t> S. Unsupervised Representation Learning with Deep Convolutional Generative Adversarial Networks. </a:t>
            </a:r>
            <a:r>
              <a:rPr lang="en-US" altLang="zh-CN" sz="1600" dirty="0" err="1" smtClean="0">
                <a:solidFill>
                  <a:srgbClr val="222222"/>
                </a:solidFill>
                <a:latin typeface="Arial" panose="020B0604020202020204" pitchFamily="34" charset="0"/>
              </a:rPr>
              <a:t>arXiv</a:t>
            </a:r>
            <a:r>
              <a:rPr lang="en-US" altLang="zh-CN" sz="1600" dirty="0">
                <a:solidFill>
                  <a:srgbClr val="222222"/>
                </a:solidFill>
                <a:latin typeface="Arial" panose="020B0604020202020204" pitchFamily="34" charset="0"/>
              </a:rPr>
              <a:t>, </a:t>
            </a:r>
            <a:r>
              <a:rPr lang="en-US" altLang="zh-CN" sz="1600" dirty="0" smtClean="0">
                <a:solidFill>
                  <a:srgbClr val="222222"/>
                </a:solidFill>
                <a:latin typeface="Arial" panose="020B0604020202020204" pitchFamily="34" charset="0"/>
              </a:rPr>
              <a:t>2015.</a:t>
            </a:r>
            <a:endParaRPr lang="en-US" altLang="zh-CN" sz="1600" dirty="0">
              <a:solidFill>
                <a:srgbClr val="222222"/>
              </a:solidFill>
              <a:latin typeface="Arial" panose="020B0604020202020204" pitchFamily="34" charset="0"/>
            </a:endParaRPr>
          </a:p>
        </p:txBody>
      </p:sp>
      <p:sp>
        <p:nvSpPr>
          <p:cNvPr id="49" name="椭圆 48"/>
          <p:cNvSpPr/>
          <p:nvPr/>
        </p:nvSpPr>
        <p:spPr>
          <a:xfrm>
            <a:off x="3429948" y="4035658"/>
            <a:ext cx="244998" cy="225746"/>
          </a:xfrm>
          <a:prstGeom prst="ellipse">
            <a:avLst/>
          </a:prstGeom>
          <a:solidFill>
            <a:schemeClr val="bg1"/>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文本框 118"/>
          <p:cNvSpPr txBox="1"/>
          <p:nvPr/>
        </p:nvSpPr>
        <p:spPr>
          <a:xfrm>
            <a:off x="3851767" y="5820856"/>
            <a:ext cx="8379663" cy="58477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600" dirty="0" err="1">
                <a:solidFill>
                  <a:srgbClr val="222222"/>
                </a:solidFill>
                <a:latin typeface="Arial" panose="020B0604020202020204" pitchFamily="34" charset="0"/>
              </a:rPr>
              <a:t>Durugkar</a:t>
            </a:r>
            <a:r>
              <a:rPr lang="en-US" altLang="zh-CN" sz="1600" dirty="0">
                <a:solidFill>
                  <a:srgbClr val="222222"/>
                </a:solidFill>
                <a:latin typeface="Arial" panose="020B0604020202020204" pitchFamily="34" charset="0"/>
              </a:rPr>
              <a:t> </a:t>
            </a:r>
            <a:r>
              <a:rPr lang="en-US" altLang="zh-CN" sz="1600" dirty="0" smtClean="0">
                <a:solidFill>
                  <a:srgbClr val="222222"/>
                </a:solidFill>
                <a:latin typeface="Arial" panose="020B0604020202020204" pitchFamily="34" charset="0"/>
              </a:rPr>
              <a:t>I, </a:t>
            </a:r>
            <a:r>
              <a:rPr lang="en-US" altLang="zh-CN" sz="1600" dirty="0" err="1" smtClean="0">
                <a:solidFill>
                  <a:srgbClr val="222222"/>
                </a:solidFill>
                <a:latin typeface="Arial" panose="020B0604020202020204" pitchFamily="34" charset="0"/>
              </a:rPr>
              <a:t>Gemp</a:t>
            </a:r>
            <a:r>
              <a:rPr lang="en-US" altLang="zh-CN" sz="1600" dirty="0">
                <a:solidFill>
                  <a:srgbClr val="222222"/>
                </a:solidFill>
                <a:latin typeface="Arial" panose="020B0604020202020204" pitchFamily="34" charset="0"/>
              </a:rPr>
              <a:t> </a:t>
            </a:r>
            <a:r>
              <a:rPr lang="en-US" altLang="zh-CN" sz="1600" dirty="0" smtClean="0">
                <a:solidFill>
                  <a:srgbClr val="222222"/>
                </a:solidFill>
                <a:latin typeface="Arial" panose="020B0604020202020204" pitchFamily="34" charset="0"/>
              </a:rPr>
              <a:t>I, </a:t>
            </a:r>
            <a:r>
              <a:rPr lang="en-US" altLang="zh-CN" sz="1600" dirty="0">
                <a:solidFill>
                  <a:srgbClr val="222222"/>
                </a:solidFill>
                <a:latin typeface="Arial" panose="020B0604020202020204" pitchFamily="34" charset="0"/>
              </a:rPr>
              <a:t>and </a:t>
            </a:r>
            <a:r>
              <a:rPr lang="en-US" altLang="zh-CN" sz="1600" dirty="0" err="1" smtClean="0">
                <a:solidFill>
                  <a:srgbClr val="222222"/>
                </a:solidFill>
                <a:latin typeface="Arial" panose="020B0604020202020204" pitchFamily="34" charset="0"/>
              </a:rPr>
              <a:t>Mahadevan</a:t>
            </a:r>
            <a:r>
              <a:rPr lang="en-US" altLang="zh-CN" sz="1600" dirty="0" smtClean="0">
                <a:solidFill>
                  <a:srgbClr val="222222"/>
                </a:solidFill>
                <a:latin typeface="Arial" panose="020B0604020202020204" pitchFamily="34" charset="0"/>
              </a:rPr>
              <a:t> S. </a:t>
            </a:r>
            <a:r>
              <a:rPr lang="en-US" altLang="zh-CN" sz="1600" dirty="0">
                <a:solidFill>
                  <a:srgbClr val="222222"/>
                </a:solidFill>
                <a:latin typeface="Arial" panose="020B0604020202020204" pitchFamily="34" charset="0"/>
              </a:rPr>
              <a:t>Generative Multi-Adversarial </a:t>
            </a:r>
            <a:r>
              <a:rPr lang="en-US" altLang="zh-CN" sz="1600" dirty="0" smtClean="0">
                <a:solidFill>
                  <a:srgbClr val="222222"/>
                </a:solidFill>
                <a:latin typeface="Arial" panose="020B0604020202020204" pitchFamily="34" charset="0"/>
              </a:rPr>
              <a:t>Networks.</a:t>
            </a:r>
            <a:r>
              <a:rPr lang="zh-Hans" altLang="en-US" sz="1600" dirty="0">
                <a:solidFill>
                  <a:srgbClr val="222222"/>
                </a:solidFill>
                <a:latin typeface="Arial" panose="020B0604020202020204" pitchFamily="34" charset="0"/>
              </a:rPr>
              <a:t> </a:t>
            </a:r>
            <a:r>
              <a:rPr lang="en-US" altLang="zh-CN" sz="1600" dirty="0" smtClean="0">
                <a:solidFill>
                  <a:srgbClr val="222222"/>
                </a:solidFill>
                <a:latin typeface="Arial" panose="020B0604020202020204" pitchFamily="34" charset="0"/>
              </a:rPr>
              <a:t>ICLR</a:t>
            </a:r>
            <a:r>
              <a:rPr lang="en-US" altLang="zh-CN" sz="1600" dirty="0">
                <a:solidFill>
                  <a:srgbClr val="222222"/>
                </a:solidFill>
                <a:latin typeface="Arial" panose="020B0604020202020204" pitchFamily="34" charset="0"/>
              </a:rPr>
              <a:t>, 2017</a:t>
            </a:r>
            <a:r>
              <a:rPr lang="en-US" altLang="zh-CN" sz="1600" dirty="0" smtClean="0">
                <a:solidFill>
                  <a:srgbClr val="222222"/>
                </a:solidFill>
                <a:latin typeface="Arial" panose="020B0604020202020204" pitchFamily="34" charset="0"/>
              </a:rPr>
              <a:t>.</a:t>
            </a:r>
            <a:endParaRPr lang="en-US" altLang="zh-CN" sz="1600" dirty="0">
              <a:solidFill>
                <a:srgbClr val="222222"/>
              </a:solidFill>
              <a:latin typeface="Arial" panose="020B0604020202020204" pitchFamily="34" charset="0"/>
            </a:endParaRPr>
          </a:p>
        </p:txBody>
      </p:sp>
      <p:cxnSp>
        <p:nvCxnSpPr>
          <p:cNvPr id="52" name="直接连接符 51"/>
          <p:cNvCxnSpPr>
            <a:stCxn id="49" idx="4"/>
            <a:endCxn id="2" idx="0"/>
          </p:cNvCxnSpPr>
          <p:nvPr/>
        </p:nvCxnSpPr>
        <p:spPr>
          <a:xfrm rot="5400000">
            <a:off x="2884534" y="4911971"/>
            <a:ext cx="1318480" cy="17346"/>
          </a:xfrm>
          <a:prstGeom prst="line">
            <a:avLst/>
          </a:prstGeom>
          <a:ln w="12700">
            <a:solidFill>
              <a:schemeClr val="tx1">
                <a:lumMod val="75000"/>
                <a:lumOff val="25000"/>
              </a:schemeClr>
            </a:solidFill>
            <a:prstDash val="lgDash"/>
          </a:ln>
        </p:spPr>
        <p:style>
          <a:lnRef idx="1">
            <a:schemeClr val="accent1"/>
          </a:lnRef>
          <a:fillRef idx="0">
            <a:schemeClr val="accent1"/>
          </a:fillRef>
          <a:effectRef idx="0">
            <a:schemeClr val="accent1"/>
          </a:effectRef>
          <a:fontRef idx="minor">
            <a:schemeClr val="tx1"/>
          </a:fontRef>
        </p:style>
      </p:cxnSp>
      <p:sp>
        <p:nvSpPr>
          <p:cNvPr id="34" name="椭圆 33"/>
          <p:cNvSpPr/>
          <p:nvPr/>
        </p:nvSpPr>
        <p:spPr>
          <a:xfrm>
            <a:off x="3412602" y="1357184"/>
            <a:ext cx="244998" cy="225746"/>
          </a:xfrm>
          <a:prstGeom prst="ellipse">
            <a:avLst/>
          </a:prstGeom>
          <a:solidFill>
            <a:schemeClr val="bg1"/>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6" name="文本框 118"/>
          <p:cNvSpPr txBox="1"/>
          <p:nvPr/>
        </p:nvSpPr>
        <p:spPr>
          <a:xfrm>
            <a:off x="3851767" y="1560224"/>
            <a:ext cx="8379663" cy="33855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600" dirty="0" err="1" smtClean="0">
                <a:solidFill>
                  <a:srgbClr val="222222"/>
                </a:solidFill>
                <a:latin typeface="Arial" panose="020B0604020202020204" pitchFamily="34" charset="0"/>
              </a:rPr>
              <a:t>Goodfellow</a:t>
            </a:r>
            <a:r>
              <a:rPr lang="en-US" altLang="zh-CN" sz="1600" dirty="0" smtClean="0">
                <a:solidFill>
                  <a:srgbClr val="222222"/>
                </a:solidFill>
                <a:latin typeface="Arial" panose="020B0604020202020204" pitchFamily="34" charset="0"/>
              </a:rPr>
              <a:t> I, </a:t>
            </a:r>
            <a:r>
              <a:rPr lang="en-US" altLang="zh-CN" sz="1600" dirty="0">
                <a:solidFill>
                  <a:srgbClr val="222222"/>
                </a:solidFill>
                <a:latin typeface="Arial" panose="020B0604020202020204" pitchFamily="34" charset="0"/>
              </a:rPr>
              <a:t>et al. Generative </a:t>
            </a:r>
            <a:r>
              <a:rPr lang="en-US" altLang="zh-CN" sz="1600" dirty="0">
                <a:solidFill>
                  <a:srgbClr val="222222"/>
                </a:solidFill>
                <a:latin typeface="Arial Unicode MS" panose="020B0604020202020204" pitchFamily="34" charset="-122"/>
                <a:ea typeface="Arial Unicode MS" panose="020B0604020202020204" pitchFamily="34" charset="-122"/>
                <a:cs typeface="Arial Unicode MS" panose="020B0604020202020204" pitchFamily="34" charset="-122"/>
              </a:rPr>
              <a:t>Adversarial </a:t>
            </a:r>
            <a:r>
              <a:rPr lang="en-US" altLang="zh-CN" sz="1600" dirty="0" smtClean="0">
                <a:solidFill>
                  <a:srgbClr val="222222"/>
                </a:solidFill>
                <a:latin typeface="Arial Unicode MS" panose="020B0604020202020204" pitchFamily="34" charset="-122"/>
                <a:ea typeface="Arial Unicode MS" panose="020B0604020202020204" pitchFamily="34" charset="-122"/>
                <a:cs typeface="Arial Unicode MS" panose="020B0604020202020204" pitchFamily="34" charset="-122"/>
              </a:rPr>
              <a:t>Networks</a:t>
            </a:r>
            <a:r>
              <a:rPr lang="en-US" altLang="zh-CN" sz="1600" dirty="0" smtClean="0">
                <a:solidFill>
                  <a:srgbClr val="222222"/>
                </a:solidFill>
                <a:latin typeface="Arial" panose="020B0604020202020204" pitchFamily="34" charset="0"/>
              </a:rPr>
              <a:t>.</a:t>
            </a:r>
            <a:r>
              <a:rPr lang="zh-Hans" altLang="en-US" sz="1600" dirty="0" smtClean="0">
                <a:solidFill>
                  <a:srgbClr val="222222"/>
                </a:solidFill>
                <a:latin typeface="Arial" panose="020B0604020202020204" pitchFamily="34" charset="0"/>
              </a:rPr>
              <a:t> </a:t>
            </a:r>
            <a:r>
              <a:rPr lang="en-US" altLang="zh-Hans" sz="1600" dirty="0" smtClean="0">
                <a:solidFill>
                  <a:srgbClr val="222222"/>
                </a:solidFill>
                <a:latin typeface="Arial" panose="020B0604020202020204" pitchFamily="34" charset="0"/>
              </a:rPr>
              <a:t>NIPS</a:t>
            </a:r>
            <a:r>
              <a:rPr lang="en-US" altLang="zh-Hans" sz="1600" dirty="0">
                <a:solidFill>
                  <a:srgbClr val="222222"/>
                </a:solidFill>
                <a:latin typeface="Arial" panose="020B0604020202020204" pitchFamily="34" charset="0"/>
              </a:rPr>
              <a:t>,</a:t>
            </a:r>
            <a:r>
              <a:rPr lang="en-US" altLang="zh-CN" sz="1600" dirty="0">
                <a:solidFill>
                  <a:srgbClr val="222222"/>
                </a:solidFill>
                <a:latin typeface="Arial" panose="020B0604020202020204" pitchFamily="34" charset="0"/>
              </a:rPr>
              <a:t> </a:t>
            </a:r>
            <a:r>
              <a:rPr lang="en-US" altLang="zh-CN" sz="1600" dirty="0" smtClean="0">
                <a:solidFill>
                  <a:srgbClr val="222222"/>
                </a:solidFill>
                <a:latin typeface="Arial" panose="020B0604020202020204" pitchFamily="34" charset="0"/>
              </a:rPr>
              <a:t>2014</a:t>
            </a:r>
            <a:r>
              <a:rPr lang="en-US" altLang="zh-CN" sz="1600" dirty="0">
                <a:solidFill>
                  <a:srgbClr val="222222"/>
                </a:solidFill>
                <a:latin typeface="Arial" panose="020B0604020202020204" pitchFamily="34" charset="0"/>
              </a:rPr>
              <a:t>.</a:t>
            </a:r>
          </a:p>
        </p:txBody>
      </p:sp>
      <p:sp>
        <p:nvSpPr>
          <p:cNvPr id="37" name="文本框 119"/>
          <p:cNvSpPr txBox="1"/>
          <p:nvPr/>
        </p:nvSpPr>
        <p:spPr>
          <a:xfrm>
            <a:off x="3914665" y="1269162"/>
            <a:ext cx="8565500" cy="400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Hans" sz="2000" b="1" dirty="0">
                <a:solidFill>
                  <a:srgbClr val="82B347"/>
                </a:solidFill>
                <a:latin typeface="Arial Unicode MS" panose="020B0604020202020204" pitchFamily="34" charset="-122"/>
                <a:ea typeface="Arial Unicode MS" panose="020B0604020202020204" pitchFamily="34" charset="-122"/>
                <a:cs typeface="Arial Unicode MS" panose="020B0604020202020204" pitchFamily="34" charset="-122"/>
              </a:rPr>
              <a:t>Adversarial </a:t>
            </a:r>
            <a:r>
              <a:rPr lang="en-US" altLang="zh-Hans" sz="2000" b="1" dirty="0" smtClean="0">
                <a:solidFill>
                  <a:srgbClr val="82B347"/>
                </a:solidFill>
                <a:latin typeface="Arial Unicode MS" panose="020B0604020202020204" pitchFamily="34" charset="-122"/>
                <a:ea typeface="Arial Unicode MS" panose="020B0604020202020204" pitchFamily="34" charset="-122"/>
                <a:cs typeface="Arial Unicode MS" panose="020B0604020202020204" pitchFamily="34" charset="-122"/>
              </a:rPr>
              <a:t>Training/GAN</a:t>
            </a:r>
            <a:endParaRPr lang="zh-CN" altLang="en-US" sz="2000" b="1" dirty="0">
              <a:solidFill>
                <a:srgbClr val="82B347"/>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cxnSp>
        <p:nvCxnSpPr>
          <p:cNvPr id="44" name="直接连接符 43"/>
          <p:cNvCxnSpPr>
            <a:stCxn id="34" idx="4"/>
            <a:endCxn id="31" idx="0"/>
          </p:cNvCxnSpPr>
          <p:nvPr/>
        </p:nvCxnSpPr>
        <p:spPr>
          <a:xfrm rot="16200000" flipH="1">
            <a:off x="3014408" y="2103623"/>
            <a:ext cx="1056034" cy="14648"/>
          </a:xfrm>
          <a:prstGeom prst="line">
            <a:avLst/>
          </a:prstGeom>
          <a:ln w="12700">
            <a:solidFill>
              <a:schemeClr val="tx1">
                <a:lumMod val="75000"/>
                <a:lumOff val="25000"/>
              </a:schemeClr>
            </a:solidFill>
            <a:prstDash val="lgDash"/>
          </a:ln>
        </p:spPr>
        <p:style>
          <a:lnRef idx="1">
            <a:schemeClr val="accent1"/>
          </a:lnRef>
          <a:fillRef idx="0">
            <a:schemeClr val="accent1"/>
          </a:fillRef>
          <a:effectRef idx="0">
            <a:schemeClr val="accent1"/>
          </a:effectRef>
          <a:fontRef idx="minor">
            <a:schemeClr val="tx1"/>
          </a:fontRef>
        </p:style>
      </p:cxnSp>
      <p:sp>
        <p:nvSpPr>
          <p:cNvPr id="32" name="文本框 119">
            <a:extLst>
              <a:ext uri="{FF2B5EF4-FFF2-40B4-BE49-F238E27FC236}">
                <a16:creationId xmlns:a16="http://schemas.microsoft.com/office/drawing/2014/main" id="{859EDAC8-F34C-4C4D-97CD-9726418006CA}"/>
              </a:ext>
            </a:extLst>
          </p:cNvPr>
          <p:cNvSpPr txBox="1"/>
          <p:nvPr/>
        </p:nvSpPr>
        <p:spPr>
          <a:xfrm>
            <a:off x="3887755" y="5497691"/>
            <a:ext cx="8663699" cy="400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Hans" sz="2000" b="1" dirty="0">
                <a:solidFill>
                  <a:srgbClr val="B9965A"/>
                </a:solidFill>
                <a:latin typeface="Arial Unicode MS" panose="020B0604020202020204" pitchFamily="34" charset="-122"/>
                <a:ea typeface="Arial Unicode MS" panose="020B0604020202020204" pitchFamily="34" charset="-122"/>
                <a:cs typeface="Arial Unicode MS" panose="020B0604020202020204" pitchFamily="34" charset="-122"/>
              </a:rPr>
              <a:t>Number</a:t>
            </a:r>
            <a:r>
              <a:rPr lang="zh-Hans" altLang="en-US" sz="2000" b="1" dirty="0">
                <a:solidFill>
                  <a:srgbClr val="B9965A"/>
                </a:solidFill>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Hans" sz="2000" b="1" dirty="0">
                <a:solidFill>
                  <a:srgbClr val="B9965A"/>
                </a:solidFill>
                <a:latin typeface="Arial Unicode MS" panose="020B0604020202020204" pitchFamily="34" charset="-122"/>
                <a:ea typeface="Arial Unicode MS" panose="020B0604020202020204" pitchFamily="34" charset="-122"/>
                <a:cs typeface="Arial Unicode MS" panose="020B0604020202020204" pitchFamily="34" charset="-122"/>
              </a:rPr>
              <a:t>of</a:t>
            </a:r>
            <a:r>
              <a:rPr lang="zh-Hans" altLang="en-US" sz="2000" b="1" dirty="0">
                <a:solidFill>
                  <a:srgbClr val="B9965A"/>
                </a:solidFill>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Hans" sz="2000" b="1" dirty="0" smtClean="0">
                <a:solidFill>
                  <a:srgbClr val="B9965A"/>
                </a:solidFill>
                <a:latin typeface="Arial Unicode MS" panose="020B0604020202020204" pitchFamily="34" charset="-122"/>
                <a:ea typeface="Arial Unicode MS" panose="020B0604020202020204" pitchFamily="34" charset="-122"/>
                <a:cs typeface="Arial Unicode MS" panose="020B0604020202020204" pitchFamily="34" charset="-122"/>
              </a:rPr>
              <a:t>Networks/GMAN</a:t>
            </a:r>
            <a:endParaRPr lang="zh-CN" altLang="en-US" sz="2000" b="1" dirty="0">
              <a:solidFill>
                <a:srgbClr val="B9965A"/>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pic>
        <p:nvPicPr>
          <p:cNvPr id="33" name="图片 32">
            <a:extLst>
              <a:ext uri="{FF2B5EF4-FFF2-40B4-BE49-F238E27FC236}">
                <a16:creationId xmlns:a16="http://schemas.microsoft.com/office/drawing/2014/main" id="{892FEE35-BB15-3F4F-A099-CC2A19AE3ADA}"/>
              </a:ext>
            </a:extLst>
          </p:cNvPr>
          <p:cNvPicPr>
            <a:picLocks noChangeAspect="1"/>
          </p:cNvPicPr>
          <p:nvPr/>
        </p:nvPicPr>
        <p:blipFill>
          <a:blip r:embed="rId3" cstate="print"/>
          <a:stretch>
            <a:fillRect/>
          </a:stretch>
        </p:blipFill>
        <p:spPr>
          <a:xfrm>
            <a:off x="627934" y="1202240"/>
            <a:ext cx="2293066" cy="1248860"/>
          </a:xfrm>
          <a:prstGeom prst="rect">
            <a:avLst/>
          </a:prstGeom>
        </p:spPr>
      </p:pic>
      <p:pic>
        <p:nvPicPr>
          <p:cNvPr id="13" name="图片 12">
            <a:extLst>
              <a:ext uri="{FF2B5EF4-FFF2-40B4-BE49-F238E27FC236}">
                <a16:creationId xmlns:a16="http://schemas.microsoft.com/office/drawing/2014/main" id="{867C74B2-5DEE-F54E-BD8C-5EAC4813091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3988171"/>
            <a:ext cx="3023659" cy="957423"/>
          </a:xfrm>
          <a:prstGeom prst="rect">
            <a:avLst/>
          </a:prstGeom>
        </p:spPr>
      </p:pic>
      <p:pic>
        <p:nvPicPr>
          <p:cNvPr id="15" name="图片 14">
            <a:extLst>
              <a:ext uri="{FF2B5EF4-FFF2-40B4-BE49-F238E27FC236}">
                <a16:creationId xmlns:a16="http://schemas.microsoft.com/office/drawing/2014/main" id="{45EFE7A6-656F-3445-8070-BE28AE1A7C2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5001" y="5360557"/>
            <a:ext cx="2191048" cy="1219581"/>
          </a:xfrm>
          <a:prstGeom prst="rect">
            <a:avLst/>
          </a:prstGeom>
        </p:spPr>
      </p:pic>
      <p:sp>
        <p:nvSpPr>
          <p:cNvPr id="51" name="文本框 119">
            <a:extLst>
              <a:ext uri="{FF2B5EF4-FFF2-40B4-BE49-F238E27FC236}">
                <a16:creationId xmlns:a16="http://schemas.microsoft.com/office/drawing/2014/main" id="{B2F9A4E3-E5E5-954A-89A1-545208FB4A17}"/>
              </a:ext>
            </a:extLst>
          </p:cNvPr>
          <p:cNvSpPr txBox="1"/>
          <p:nvPr/>
        </p:nvSpPr>
        <p:spPr>
          <a:xfrm>
            <a:off x="3851766" y="2594871"/>
            <a:ext cx="8565500" cy="400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Hans" sz="2000" b="1" dirty="0">
                <a:solidFill>
                  <a:srgbClr val="B9965A"/>
                </a:solidFill>
                <a:latin typeface="Arial Unicode MS" panose="020B0604020202020204" pitchFamily="34" charset="-122"/>
                <a:ea typeface="Arial Unicode MS" panose="020B0604020202020204" pitchFamily="34" charset="-122"/>
                <a:cs typeface="Arial Unicode MS" panose="020B0604020202020204" pitchFamily="34" charset="-122"/>
              </a:rPr>
              <a:t>Directional </a:t>
            </a:r>
            <a:r>
              <a:rPr lang="en-US" altLang="zh-Hans" sz="2000" b="1" dirty="0" smtClean="0">
                <a:solidFill>
                  <a:srgbClr val="B9965A"/>
                </a:solidFill>
                <a:latin typeface="Arial Unicode MS" panose="020B0604020202020204" pitchFamily="34" charset="-122"/>
                <a:ea typeface="Arial Unicode MS" panose="020B0604020202020204" pitchFamily="34" charset="-122"/>
                <a:cs typeface="Arial Unicode MS" panose="020B0604020202020204" pitchFamily="34" charset="-122"/>
              </a:rPr>
              <a:t>Generation/</a:t>
            </a:r>
            <a:r>
              <a:rPr lang="en-US" altLang="zh-Hans" sz="2000" b="1" dirty="0" err="1" smtClean="0">
                <a:solidFill>
                  <a:srgbClr val="B9965A"/>
                </a:solidFill>
                <a:latin typeface="Arial Unicode MS" panose="020B0604020202020204" pitchFamily="34" charset="-122"/>
                <a:ea typeface="Arial Unicode MS" panose="020B0604020202020204" pitchFamily="34" charset="-122"/>
                <a:cs typeface="Arial Unicode MS" panose="020B0604020202020204" pitchFamily="34" charset="-122"/>
              </a:rPr>
              <a:t>cGAN</a:t>
            </a:r>
            <a:endParaRPr lang="zh-CN" altLang="en-US" sz="2000" b="1" dirty="0">
              <a:solidFill>
                <a:srgbClr val="B9965A"/>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53" name="文本框 118">
            <a:extLst>
              <a:ext uri="{FF2B5EF4-FFF2-40B4-BE49-F238E27FC236}">
                <a16:creationId xmlns:a16="http://schemas.microsoft.com/office/drawing/2014/main" id="{8014A40A-BE0A-084A-8AB1-881417C23587}"/>
              </a:ext>
            </a:extLst>
          </p:cNvPr>
          <p:cNvSpPr txBox="1"/>
          <p:nvPr/>
        </p:nvSpPr>
        <p:spPr>
          <a:xfrm>
            <a:off x="3856955" y="2964202"/>
            <a:ext cx="8379663" cy="33855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600" dirty="0" err="1" smtClean="0">
                <a:solidFill>
                  <a:srgbClr val="222222"/>
                </a:solidFill>
                <a:latin typeface="Arial" panose="020B0604020202020204" pitchFamily="34" charset="0"/>
              </a:rPr>
              <a:t>Mirza</a:t>
            </a:r>
            <a:r>
              <a:rPr lang="en-US" altLang="zh-CN" sz="1600" dirty="0" smtClean="0">
                <a:solidFill>
                  <a:srgbClr val="222222"/>
                </a:solidFill>
                <a:latin typeface="Arial" panose="020B0604020202020204" pitchFamily="34" charset="0"/>
              </a:rPr>
              <a:t> M, </a:t>
            </a:r>
            <a:r>
              <a:rPr lang="en-US" altLang="zh-CN" sz="1600" dirty="0">
                <a:solidFill>
                  <a:srgbClr val="222222"/>
                </a:solidFill>
                <a:latin typeface="Arial" panose="020B0604020202020204" pitchFamily="34" charset="0"/>
              </a:rPr>
              <a:t>and Simon </a:t>
            </a:r>
            <a:r>
              <a:rPr lang="en-US" altLang="zh-CN" sz="1600" dirty="0" smtClean="0">
                <a:solidFill>
                  <a:srgbClr val="222222"/>
                </a:solidFill>
                <a:latin typeface="Arial" panose="020B0604020202020204" pitchFamily="34" charset="0"/>
              </a:rPr>
              <a:t>O. </a:t>
            </a:r>
            <a:r>
              <a:rPr lang="en-US" altLang="zh-CN" sz="1600" dirty="0">
                <a:solidFill>
                  <a:srgbClr val="222222"/>
                </a:solidFill>
                <a:latin typeface="Arial" panose="020B0604020202020204" pitchFamily="34" charset="0"/>
              </a:rPr>
              <a:t>Conditional Generative Adversarial Nets.</a:t>
            </a:r>
            <a:r>
              <a:rPr lang="zh-Hans" altLang="en-US" sz="1600" dirty="0" smtClean="0">
                <a:solidFill>
                  <a:srgbClr val="222222"/>
                </a:solidFill>
                <a:latin typeface="Arial" panose="020B0604020202020204" pitchFamily="34" charset="0"/>
              </a:rPr>
              <a:t> </a:t>
            </a:r>
            <a:r>
              <a:rPr lang="en-US" altLang="zh-CN" sz="1600" dirty="0" err="1" smtClean="0">
                <a:solidFill>
                  <a:srgbClr val="222222"/>
                </a:solidFill>
                <a:latin typeface="Arial" panose="020B0604020202020204" pitchFamily="34" charset="0"/>
              </a:rPr>
              <a:t>arXiv</a:t>
            </a:r>
            <a:r>
              <a:rPr lang="en-US" altLang="zh-CN" sz="1600" dirty="0" smtClean="0">
                <a:solidFill>
                  <a:srgbClr val="222222"/>
                </a:solidFill>
                <a:latin typeface="Arial" panose="020B0604020202020204" pitchFamily="34" charset="0"/>
              </a:rPr>
              <a:t>, 2014.</a:t>
            </a:r>
            <a:endParaRPr lang="en-US" altLang="zh-CN" sz="1600" dirty="0">
              <a:solidFill>
                <a:srgbClr val="222222"/>
              </a:solidFill>
              <a:latin typeface="Arial" panose="020B0604020202020204" pitchFamily="34" charset="0"/>
            </a:endParaRPr>
          </a:p>
        </p:txBody>
      </p:sp>
      <p:pic>
        <p:nvPicPr>
          <p:cNvPr id="5" name="图片 4">
            <a:extLst>
              <a:ext uri="{FF2B5EF4-FFF2-40B4-BE49-F238E27FC236}">
                <a16:creationId xmlns:a16="http://schemas.microsoft.com/office/drawing/2014/main" id="{8A295601-F900-C749-8F0B-6FFB2CC5256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12801" y="2694570"/>
            <a:ext cx="1987848" cy="1257696"/>
          </a:xfrm>
          <a:prstGeom prst="rect">
            <a:avLst/>
          </a:prstGeom>
        </p:spPr>
      </p:pic>
      <p:grpSp>
        <p:nvGrpSpPr>
          <p:cNvPr id="35" name="组合 11"/>
          <p:cNvGrpSpPr/>
          <p:nvPr/>
        </p:nvGrpSpPr>
        <p:grpSpPr>
          <a:xfrm>
            <a:off x="0" y="410136"/>
            <a:ext cx="4907075" cy="584775"/>
            <a:chOff x="0" y="410136"/>
            <a:chExt cx="4907075" cy="584775"/>
          </a:xfrm>
        </p:grpSpPr>
        <p:sp>
          <p:nvSpPr>
            <p:cNvPr id="43" name="任意多边形 42"/>
            <p:cNvSpPr/>
            <p:nvPr/>
          </p:nvSpPr>
          <p:spPr>
            <a:xfrm>
              <a:off x="243569" y="521062"/>
              <a:ext cx="537482" cy="393337"/>
            </a:xfrm>
            <a:custGeom>
              <a:avLst/>
              <a:gdLst>
                <a:gd name="connsiteX0" fmla="*/ 0 w 640080"/>
                <a:gd name="connsiteY0" fmla="*/ 0 h 327660"/>
                <a:gd name="connsiteX1" fmla="*/ 472440 w 640080"/>
                <a:gd name="connsiteY1" fmla="*/ 0 h 327660"/>
                <a:gd name="connsiteX2" fmla="*/ 640080 w 640080"/>
                <a:gd name="connsiteY2" fmla="*/ 163830 h 327660"/>
                <a:gd name="connsiteX3" fmla="*/ 472440 w 640080"/>
                <a:gd name="connsiteY3" fmla="*/ 327660 h 327660"/>
                <a:gd name="connsiteX4" fmla="*/ 0 w 640080"/>
                <a:gd name="connsiteY4" fmla="*/ 327660 h 327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327660">
                  <a:moveTo>
                    <a:pt x="0" y="0"/>
                  </a:moveTo>
                  <a:lnTo>
                    <a:pt x="472440" y="0"/>
                  </a:lnTo>
                  <a:cubicBezTo>
                    <a:pt x="565025" y="0"/>
                    <a:pt x="640080" y="73349"/>
                    <a:pt x="640080" y="163830"/>
                  </a:cubicBezTo>
                  <a:cubicBezTo>
                    <a:pt x="640080" y="254311"/>
                    <a:pt x="565025" y="327660"/>
                    <a:pt x="472440" y="327660"/>
                  </a:cubicBezTo>
                  <a:lnTo>
                    <a:pt x="0" y="327660"/>
                  </a:lnTo>
                  <a:close/>
                </a:path>
              </a:pathLst>
            </a:cu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sp>
          <p:nvSpPr>
            <p:cNvPr id="45" name="Text Box 39"/>
            <p:cNvSpPr txBox="1">
              <a:spLocks noChangeArrowheads="1"/>
            </p:cNvSpPr>
            <p:nvPr/>
          </p:nvSpPr>
          <p:spPr bwMode="auto">
            <a:xfrm>
              <a:off x="858819" y="410136"/>
              <a:ext cx="404825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80604020202020204" charset="0"/>
                  <a:ea typeface="SimSun" charset="-122"/>
                </a:defRPr>
              </a:lvl1pPr>
              <a:lvl2pPr marL="742950" indent="-285750">
                <a:defRPr>
                  <a:solidFill>
                    <a:schemeClr val="tx1"/>
                  </a:solidFill>
                  <a:latin typeface="Arial" panose="02080604020202020204" charset="0"/>
                  <a:ea typeface="SimSun" charset="-122"/>
                </a:defRPr>
              </a:lvl2pPr>
              <a:lvl3pPr marL="1143000" indent="-228600">
                <a:defRPr>
                  <a:solidFill>
                    <a:schemeClr val="tx1"/>
                  </a:solidFill>
                  <a:latin typeface="Arial" panose="02080604020202020204" charset="0"/>
                  <a:ea typeface="SimSun" charset="-122"/>
                </a:defRPr>
              </a:lvl3pPr>
              <a:lvl4pPr marL="1600200" indent="-228600">
                <a:defRPr>
                  <a:solidFill>
                    <a:schemeClr val="tx1"/>
                  </a:solidFill>
                  <a:latin typeface="Arial" panose="02080604020202020204" charset="0"/>
                  <a:ea typeface="SimSun" charset="-122"/>
                </a:defRPr>
              </a:lvl4pPr>
              <a:lvl5pPr marL="2057400" indent="-228600">
                <a:defRPr>
                  <a:solidFill>
                    <a:schemeClr val="tx1"/>
                  </a:solidFill>
                  <a:latin typeface="Arial" panose="02080604020202020204" charset="0"/>
                  <a:ea typeface="SimSun" charset="-122"/>
                </a:defRPr>
              </a:lvl5pPr>
              <a:lvl6pPr marL="2514600" indent="-228600" fontAlgn="base">
                <a:spcBef>
                  <a:spcPct val="0"/>
                </a:spcBef>
                <a:spcAft>
                  <a:spcPct val="0"/>
                </a:spcAft>
                <a:defRPr>
                  <a:solidFill>
                    <a:schemeClr val="tx1"/>
                  </a:solidFill>
                  <a:latin typeface="Arial" panose="02080604020202020204" charset="0"/>
                  <a:ea typeface="SimSun" charset="-122"/>
                </a:defRPr>
              </a:lvl6pPr>
              <a:lvl7pPr marL="2971800" indent="-228600" fontAlgn="base">
                <a:spcBef>
                  <a:spcPct val="0"/>
                </a:spcBef>
                <a:spcAft>
                  <a:spcPct val="0"/>
                </a:spcAft>
                <a:defRPr>
                  <a:solidFill>
                    <a:schemeClr val="tx1"/>
                  </a:solidFill>
                  <a:latin typeface="Arial" panose="02080604020202020204" charset="0"/>
                  <a:ea typeface="SimSun" charset="-122"/>
                </a:defRPr>
              </a:lvl7pPr>
              <a:lvl8pPr marL="3429000" indent="-228600" fontAlgn="base">
                <a:spcBef>
                  <a:spcPct val="0"/>
                </a:spcBef>
                <a:spcAft>
                  <a:spcPct val="0"/>
                </a:spcAft>
                <a:defRPr>
                  <a:solidFill>
                    <a:schemeClr val="tx1"/>
                  </a:solidFill>
                  <a:latin typeface="Arial" panose="02080604020202020204" charset="0"/>
                  <a:ea typeface="SimSun" charset="-122"/>
                </a:defRPr>
              </a:lvl8pPr>
              <a:lvl9pPr marL="3886200" indent="-228600" fontAlgn="base">
                <a:spcBef>
                  <a:spcPct val="0"/>
                </a:spcBef>
                <a:spcAft>
                  <a:spcPct val="0"/>
                </a:spcAft>
                <a:defRPr>
                  <a:solidFill>
                    <a:schemeClr val="tx1"/>
                  </a:solidFill>
                  <a:latin typeface="Arial" panose="02080604020202020204" charset="0"/>
                  <a:ea typeface="SimSun" charset="-122"/>
                </a:defRPr>
              </a:lvl9pPr>
            </a:lstStyle>
            <a:p>
              <a:pPr>
                <a:spcBef>
                  <a:spcPct val="0"/>
                </a:spcBef>
                <a:defRPr/>
              </a:pPr>
              <a:r>
                <a:rPr lang="en-US" altLang="zh-Hans" sz="3200" b="1" dirty="0" smtClean="0">
                  <a:solidFill>
                    <a:srgbClr val="8E6D48"/>
                  </a:solidFill>
                  <a:latin typeface="幼圆" panose="02010509060101010101" pitchFamily="49" charset="-122"/>
                  <a:ea typeface="幼圆" panose="02010509060101010101" pitchFamily="49" charset="-122"/>
                </a:rPr>
                <a:t>GAN</a:t>
              </a:r>
              <a:r>
                <a:rPr lang="zh-CN" altLang="en-US" sz="3200" b="1" dirty="0">
                  <a:solidFill>
                    <a:srgbClr val="8E6D48"/>
                  </a:solidFill>
                  <a:latin typeface="幼圆" panose="02010509060101010101" pitchFamily="49" charset="-122"/>
                  <a:ea typeface="幼圆" panose="02010509060101010101" pitchFamily="49" charset="-122"/>
                </a:rPr>
                <a:t>发展</a:t>
              </a:r>
              <a:endParaRPr lang="en-US" altLang="zh-CN" sz="3200" b="1" dirty="0">
                <a:solidFill>
                  <a:srgbClr val="8E6D48"/>
                </a:solidFill>
                <a:latin typeface="幼圆" panose="02010509060101010101" pitchFamily="49" charset="-122"/>
                <a:ea typeface="幼圆" panose="02010509060101010101" pitchFamily="49" charset="-122"/>
              </a:endParaRPr>
            </a:p>
          </p:txBody>
        </p:sp>
        <p:sp>
          <p:nvSpPr>
            <p:cNvPr id="46" name="矩形 45"/>
            <p:cNvSpPr/>
            <p:nvPr/>
          </p:nvSpPr>
          <p:spPr>
            <a:xfrm>
              <a:off x="0" y="521062"/>
              <a:ext cx="188685" cy="393337"/>
            </a:xfrm>
            <a:prstGeom prst="rect">
              <a:avLst/>
            </a:pr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sp>
          <p:nvSpPr>
            <p:cNvPr id="47" name="Text Box 39"/>
            <p:cNvSpPr txBox="1">
              <a:spLocks noChangeArrowheads="1"/>
            </p:cNvSpPr>
            <p:nvPr/>
          </p:nvSpPr>
          <p:spPr bwMode="auto">
            <a:xfrm>
              <a:off x="829751" y="764079"/>
              <a:ext cx="169415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80604020202020204" charset="0"/>
                  <a:ea typeface="SimSun" charset="-122"/>
                </a:defRPr>
              </a:lvl1pPr>
              <a:lvl2pPr marL="742950" indent="-285750">
                <a:defRPr>
                  <a:solidFill>
                    <a:schemeClr val="tx1"/>
                  </a:solidFill>
                  <a:latin typeface="Arial" panose="02080604020202020204" charset="0"/>
                  <a:ea typeface="SimSun" charset="-122"/>
                </a:defRPr>
              </a:lvl2pPr>
              <a:lvl3pPr marL="1143000" indent="-228600">
                <a:defRPr>
                  <a:solidFill>
                    <a:schemeClr val="tx1"/>
                  </a:solidFill>
                  <a:latin typeface="Arial" panose="02080604020202020204" charset="0"/>
                  <a:ea typeface="SimSun" charset="-122"/>
                </a:defRPr>
              </a:lvl3pPr>
              <a:lvl4pPr marL="1600200" indent="-228600">
                <a:defRPr>
                  <a:solidFill>
                    <a:schemeClr val="tx1"/>
                  </a:solidFill>
                  <a:latin typeface="Arial" panose="02080604020202020204" charset="0"/>
                  <a:ea typeface="SimSun" charset="-122"/>
                </a:defRPr>
              </a:lvl4pPr>
              <a:lvl5pPr marL="2057400" indent="-228600">
                <a:defRPr>
                  <a:solidFill>
                    <a:schemeClr val="tx1"/>
                  </a:solidFill>
                  <a:latin typeface="Arial" panose="02080604020202020204" charset="0"/>
                  <a:ea typeface="SimSun" charset="-122"/>
                </a:defRPr>
              </a:lvl5pPr>
              <a:lvl6pPr marL="2514600" indent="-228600" fontAlgn="base">
                <a:spcBef>
                  <a:spcPct val="0"/>
                </a:spcBef>
                <a:spcAft>
                  <a:spcPct val="0"/>
                </a:spcAft>
                <a:defRPr>
                  <a:solidFill>
                    <a:schemeClr val="tx1"/>
                  </a:solidFill>
                  <a:latin typeface="Arial" panose="02080604020202020204" charset="0"/>
                  <a:ea typeface="SimSun" charset="-122"/>
                </a:defRPr>
              </a:lvl6pPr>
              <a:lvl7pPr marL="2971800" indent="-228600" fontAlgn="base">
                <a:spcBef>
                  <a:spcPct val="0"/>
                </a:spcBef>
                <a:spcAft>
                  <a:spcPct val="0"/>
                </a:spcAft>
                <a:defRPr>
                  <a:solidFill>
                    <a:schemeClr val="tx1"/>
                  </a:solidFill>
                  <a:latin typeface="Arial" panose="02080604020202020204" charset="0"/>
                  <a:ea typeface="SimSun" charset="-122"/>
                </a:defRPr>
              </a:lvl7pPr>
              <a:lvl8pPr marL="3429000" indent="-228600" fontAlgn="base">
                <a:spcBef>
                  <a:spcPct val="0"/>
                </a:spcBef>
                <a:spcAft>
                  <a:spcPct val="0"/>
                </a:spcAft>
                <a:defRPr>
                  <a:solidFill>
                    <a:schemeClr val="tx1"/>
                  </a:solidFill>
                  <a:latin typeface="Arial" panose="02080604020202020204" charset="0"/>
                  <a:ea typeface="SimSun" charset="-122"/>
                </a:defRPr>
              </a:lvl8pPr>
              <a:lvl9pPr marL="3886200" indent="-228600" fontAlgn="base">
                <a:spcBef>
                  <a:spcPct val="0"/>
                </a:spcBef>
                <a:spcAft>
                  <a:spcPct val="0"/>
                </a:spcAft>
                <a:defRPr>
                  <a:solidFill>
                    <a:schemeClr val="tx1"/>
                  </a:solidFill>
                  <a:latin typeface="Arial" panose="02080604020202020204" charset="0"/>
                  <a:ea typeface="SimSun" charset="-122"/>
                </a:defRPr>
              </a:lvl9pPr>
            </a:lstStyle>
            <a:p>
              <a:pPr algn="dist">
                <a:spcBef>
                  <a:spcPct val="0"/>
                </a:spcBef>
                <a:defRPr/>
              </a:pPr>
              <a:endParaRPr lang="en-US" altLang="zh-CN" sz="900" dirty="0">
                <a:solidFill>
                  <a:srgbClr val="8E6D48"/>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269985950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up)">
                                      <p:cBhvr>
                                        <p:cTn id="7" dur="500"/>
                                        <p:tgtEl>
                                          <p:spTgt spid="34"/>
                                        </p:tgtEl>
                                      </p:cBhvr>
                                    </p:animEffect>
                                  </p:childTnLst>
                                </p:cTn>
                              </p:par>
                              <p:par>
                                <p:cTn id="8" presetID="22" presetClass="entr" presetSubtype="1"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up)">
                                      <p:cBhvr>
                                        <p:cTn id="10" dur="500"/>
                                        <p:tgtEl>
                                          <p:spTgt spid="33"/>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wipe(up)">
                                      <p:cBhvr>
                                        <p:cTn id="13" dur="500"/>
                                        <p:tgtEl>
                                          <p:spTgt spid="37"/>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wipe(up)">
                                      <p:cBhvr>
                                        <p:cTn id="16" dur="500"/>
                                        <p:tgtEl>
                                          <p:spTgt spid="3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wipe(up)">
                                      <p:cBhvr>
                                        <p:cTn id="21" dur="500"/>
                                        <p:tgtEl>
                                          <p:spTgt spid="44"/>
                                        </p:tgtEl>
                                      </p:cBhvr>
                                    </p:animEffect>
                                  </p:childTnLst>
                                </p:cTn>
                              </p:par>
                            </p:childTnLst>
                          </p:cTn>
                        </p:par>
                        <p:par>
                          <p:cTn id="22" fill="hold">
                            <p:stCondLst>
                              <p:cond delay="500"/>
                            </p:stCondLst>
                            <p:childTnLst>
                              <p:par>
                                <p:cTn id="23" presetID="22" presetClass="entr" presetSubtype="1" fill="hold" grpId="0" nodeType="after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wipe(up)">
                                      <p:cBhvr>
                                        <p:cTn id="25" dur="500"/>
                                        <p:tgtEl>
                                          <p:spTgt spid="31"/>
                                        </p:tgtEl>
                                      </p:cBhvr>
                                    </p:animEffect>
                                  </p:childTnLst>
                                </p:cTn>
                              </p:par>
                              <p:par>
                                <p:cTn id="26" presetID="22" presetClass="entr" presetSubtype="1"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up)">
                                      <p:cBhvr>
                                        <p:cTn id="28" dur="500"/>
                                        <p:tgtEl>
                                          <p:spTgt spid="5"/>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51"/>
                                        </p:tgtEl>
                                        <p:attrNameLst>
                                          <p:attrName>style.visibility</p:attrName>
                                        </p:attrNameLst>
                                      </p:cBhvr>
                                      <p:to>
                                        <p:strVal val="visible"/>
                                      </p:to>
                                    </p:set>
                                    <p:animEffect transition="in" filter="wipe(up)">
                                      <p:cBhvr>
                                        <p:cTn id="31" dur="500"/>
                                        <p:tgtEl>
                                          <p:spTgt spid="51"/>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53"/>
                                        </p:tgtEl>
                                        <p:attrNameLst>
                                          <p:attrName>style.visibility</p:attrName>
                                        </p:attrNameLst>
                                      </p:cBhvr>
                                      <p:to>
                                        <p:strVal val="visible"/>
                                      </p:to>
                                    </p:set>
                                    <p:animEffect transition="in" filter="wipe(up)">
                                      <p:cBhvr>
                                        <p:cTn id="34" dur="500"/>
                                        <p:tgtEl>
                                          <p:spTgt spid="5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wipe(up)">
                                      <p:cBhvr>
                                        <p:cTn id="39" dur="500"/>
                                        <p:tgtEl>
                                          <p:spTgt spid="39"/>
                                        </p:tgtEl>
                                      </p:cBhvr>
                                    </p:animEffect>
                                  </p:childTnLst>
                                </p:cTn>
                              </p:par>
                            </p:childTnLst>
                          </p:cTn>
                        </p:par>
                        <p:par>
                          <p:cTn id="40" fill="hold">
                            <p:stCondLst>
                              <p:cond delay="500"/>
                            </p:stCondLst>
                            <p:childTnLst>
                              <p:par>
                                <p:cTn id="41" presetID="22" presetClass="entr" presetSubtype="1" fill="hold" grpId="0" nodeType="afterEffect">
                                  <p:stCondLst>
                                    <p:cond delay="0"/>
                                  </p:stCondLst>
                                  <p:childTnLst>
                                    <p:set>
                                      <p:cBhvr>
                                        <p:cTn id="42" dur="1" fill="hold">
                                          <p:stCondLst>
                                            <p:cond delay="0"/>
                                          </p:stCondLst>
                                        </p:cTn>
                                        <p:tgtEl>
                                          <p:spTgt spid="49"/>
                                        </p:tgtEl>
                                        <p:attrNameLst>
                                          <p:attrName>style.visibility</p:attrName>
                                        </p:attrNameLst>
                                      </p:cBhvr>
                                      <p:to>
                                        <p:strVal val="visible"/>
                                      </p:to>
                                    </p:set>
                                    <p:animEffect transition="in" filter="wipe(up)">
                                      <p:cBhvr>
                                        <p:cTn id="43" dur="500"/>
                                        <p:tgtEl>
                                          <p:spTgt spid="49"/>
                                        </p:tgtEl>
                                      </p:cBhvr>
                                    </p:animEffect>
                                  </p:childTnLst>
                                </p:cTn>
                              </p:par>
                              <p:par>
                                <p:cTn id="44" presetID="22" presetClass="entr" presetSubtype="1"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up)">
                                      <p:cBhvr>
                                        <p:cTn id="46" dur="500"/>
                                        <p:tgtEl>
                                          <p:spTgt spid="13"/>
                                        </p:tgtEl>
                                      </p:cBhvr>
                                    </p:animEffect>
                                  </p:childTnLst>
                                </p:cTn>
                              </p:par>
                              <p:par>
                                <p:cTn id="47" presetID="22" presetClass="entr" presetSubtype="1" fill="hold" grpId="0" nodeType="withEffect">
                                  <p:stCondLst>
                                    <p:cond delay="0"/>
                                  </p:stCondLst>
                                  <p:childTnLst>
                                    <p:set>
                                      <p:cBhvr>
                                        <p:cTn id="48" dur="1" fill="hold">
                                          <p:stCondLst>
                                            <p:cond delay="0"/>
                                          </p:stCondLst>
                                        </p:cTn>
                                        <p:tgtEl>
                                          <p:spTgt spid="38"/>
                                        </p:tgtEl>
                                        <p:attrNameLst>
                                          <p:attrName>style.visibility</p:attrName>
                                        </p:attrNameLst>
                                      </p:cBhvr>
                                      <p:to>
                                        <p:strVal val="visible"/>
                                      </p:to>
                                    </p:set>
                                    <p:animEffect transition="in" filter="wipe(up)">
                                      <p:cBhvr>
                                        <p:cTn id="49" dur="500"/>
                                        <p:tgtEl>
                                          <p:spTgt spid="38"/>
                                        </p:tgtEl>
                                      </p:cBhvr>
                                    </p:animEffect>
                                  </p:childTnLst>
                                </p:cTn>
                              </p:par>
                              <p:par>
                                <p:cTn id="50" presetID="22" presetClass="entr" presetSubtype="1" fill="hold" grpId="0" nodeType="withEffect">
                                  <p:stCondLst>
                                    <p:cond delay="0"/>
                                  </p:stCondLst>
                                  <p:childTnLst>
                                    <p:set>
                                      <p:cBhvr>
                                        <p:cTn id="51" dur="1" fill="hold">
                                          <p:stCondLst>
                                            <p:cond delay="0"/>
                                          </p:stCondLst>
                                        </p:cTn>
                                        <p:tgtEl>
                                          <p:spTgt spid="48"/>
                                        </p:tgtEl>
                                        <p:attrNameLst>
                                          <p:attrName>style.visibility</p:attrName>
                                        </p:attrNameLst>
                                      </p:cBhvr>
                                      <p:to>
                                        <p:strVal val="visible"/>
                                      </p:to>
                                    </p:set>
                                    <p:animEffect transition="in" filter="wipe(up)">
                                      <p:cBhvr>
                                        <p:cTn id="52" dur="500"/>
                                        <p:tgtEl>
                                          <p:spTgt spid="48"/>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52"/>
                                        </p:tgtEl>
                                        <p:attrNameLst>
                                          <p:attrName>style.visibility</p:attrName>
                                        </p:attrNameLst>
                                      </p:cBhvr>
                                      <p:to>
                                        <p:strVal val="visible"/>
                                      </p:to>
                                    </p:set>
                                    <p:animEffect transition="in" filter="wipe(up)">
                                      <p:cBhvr>
                                        <p:cTn id="57" dur="500"/>
                                        <p:tgtEl>
                                          <p:spTgt spid="52"/>
                                        </p:tgtEl>
                                      </p:cBhvr>
                                    </p:animEffect>
                                  </p:childTnLst>
                                </p:cTn>
                              </p:par>
                            </p:childTnLst>
                          </p:cTn>
                        </p:par>
                        <p:par>
                          <p:cTn id="58" fill="hold">
                            <p:stCondLst>
                              <p:cond delay="500"/>
                            </p:stCondLst>
                            <p:childTnLst>
                              <p:par>
                                <p:cTn id="59" presetID="22" presetClass="entr" presetSubtype="1" fill="hold" grpId="0" nodeType="afterEffect">
                                  <p:stCondLst>
                                    <p:cond delay="0"/>
                                  </p:stCondLst>
                                  <p:childTnLst>
                                    <p:set>
                                      <p:cBhvr>
                                        <p:cTn id="60" dur="1" fill="hold">
                                          <p:stCondLst>
                                            <p:cond delay="0"/>
                                          </p:stCondLst>
                                        </p:cTn>
                                        <p:tgtEl>
                                          <p:spTgt spid="2"/>
                                        </p:tgtEl>
                                        <p:attrNameLst>
                                          <p:attrName>style.visibility</p:attrName>
                                        </p:attrNameLst>
                                      </p:cBhvr>
                                      <p:to>
                                        <p:strVal val="visible"/>
                                      </p:to>
                                    </p:set>
                                    <p:animEffect transition="in" filter="wipe(up)">
                                      <p:cBhvr>
                                        <p:cTn id="61" dur="500"/>
                                        <p:tgtEl>
                                          <p:spTgt spid="2"/>
                                        </p:tgtEl>
                                      </p:cBhvr>
                                    </p:animEffect>
                                  </p:childTnLst>
                                </p:cTn>
                              </p:par>
                              <p:par>
                                <p:cTn id="62" presetID="22" presetClass="entr" presetSubtype="1" fill="hold" grpId="0" nodeType="withEffect">
                                  <p:stCondLst>
                                    <p:cond delay="0"/>
                                  </p:stCondLst>
                                  <p:childTnLst>
                                    <p:set>
                                      <p:cBhvr>
                                        <p:cTn id="63" dur="1" fill="hold">
                                          <p:stCondLst>
                                            <p:cond delay="0"/>
                                          </p:stCondLst>
                                        </p:cTn>
                                        <p:tgtEl>
                                          <p:spTgt spid="32"/>
                                        </p:tgtEl>
                                        <p:attrNameLst>
                                          <p:attrName>style.visibility</p:attrName>
                                        </p:attrNameLst>
                                      </p:cBhvr>
                                      <p:to>
                                        <p:strVal val="visible"/>
                                      </p:to>
                                    </p:set>
                                    <p:animEffect transition="in" filter="wipe(up)">
                                      <p:cBhvr>
                                        <p:cTn id="64" dur="500"/>
                                        <p:tgtEl>
                                          <p:spTgt spid="32"/>
                                        </p:tgtEl>
                                      </p:cBhvr>
                                    </p:animEffect>
                                  </p:childTnLst>
                                </p:cTn>
                              </p:par>
                              <p:par>
                                <p:cTn id="65" presetID="22" presetClass="entr" presetSubtype="1" fill="hold" grpId="0" nodeType="withEffect">
                                  <p:stCondLst>
                                    <p:cond delay="0"/>
                                  </p:stCondLst>
                                  <p:childTnLst>
                                    <p:set>
                                      <p:cBhvr>
                                        <p:cTn id="66" dur="1" fill="hold">
                                          <p:stCondLst>
                                            <p:cond delay="0"/>
                                          </p:stCondLst>
                                        </p:cTn>
                                        <p:tgtEl>
                                          <p:spTgt spid="50"/>
                                        </p:tgtEl>
                                        <p:attrNameLst>
                                          <p:attrName>style.visibility</p:attrName>
                                        </p:attrNameLst>
                                      </p:cBhvr>
                                      <p:to>
                                        <p:strVal val="visible"/>
                                      </p:to>
                                    </p:set>
                                    <p:animEffect transition="in" filter="wipe(up)">
                                      <p:cBhvr>
                                        <p:cTn id="67" dur="500"/>
                                        <p:tgtEl>
                                          <p:spTgt spid="50"/>
                                        </p:tgtEl>
                                      </p:cBhvr>
                                    </p:animEffect>
                                  </p:childTnLst>
                                </p:cTn>
                              </p:par>
                              <p:par>
                                <p:cTn id="68" presetID="22" presetClass="entr" presetSubtype="1" fill="hold" nodeType="withEffect">
                                  <p:stCondLst>
                                    <p:cond delay="0"/>
                                  </p:stCondLst>
                                  <p:childTnLst>
                                    <p:set>
                                      <p:cBhvr>
                                        <p:cTn id="69" dur="1" fill="hold">
                                          <p:stCondLst>
                                            <p:cond delay="0"/>
                                          </p:stCondLst>
                                        </p:cTn>
                                        <p:tgtEl>
                                          <p:spTgt spid="15"/>
                                        </p:tgtEl>
                                        <p:attrNameLst>
                                          <p:attrName>style.visibility</p:attrName>
                                        </p:attrNameLst>
                                      </p:cBhvr>
                                      <p:to>
                                        <p:strVal val="visible"/>
                                      </p:to>
                                    </p:set>
                                    <p:animEffect transition="in" filter="wipe(up)">
                                      <p:cBhvr>
                                        <p:cTn id="70" dur="500"/>
                                        <p:tgtEl>
                                          <p:spTgt spid="15"/>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1" fill="hold" nodeType="click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wipe(up)">
                                      <p:cBhvr>
                                        <p:cTn id="7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1" grpId="0" animBg="1"/>
      <p:bldP spid="38" grpId="0"/>
      <p:bldP spid="48" grpId="0"/>
      <p:bldP spid="49" grpId="0" animBg="1"/>
      <p:bldP spid="50" grpId="0"/>
      <p:bldP spid="34" grpId="0" animBg="1"/>
      <p:bldP spid="36" grpId="0"/>
      <p:bldP spid="37" grpId="0"/>
      <p:bldP spid="32" grpId="0"/>
      <p:bldP spid="51" grpId="0"/>
      <p:bldP spid="5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p:nvPr/>
        </p:nvSpPr>
        <p:spPr>
          <a:xfrm>
            <a:off x="3412602" y="4987839"/>
            <a:ext cx="243335" cy="234950"/>
          </a:xfrm>
          <a:prstGeom prst="ellipse">
            <a:avLst/>
          </a:prstGeom>
          <a:solidFill>
            <a:schemeClr val="bg1"/>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4" name="文本框 118"/>
          <p:cNvSpPr txBox="1"/>
          <p:nvPr/>
        </p:nvSpPr>
        <p:spPr>
          <a:xfrm>
            <a:off x="3851766" y="5306482"/>
            <a:ext cx="8271741" cy="58477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tLang="zh-CN" sz="1600" dirty="0" err="1">
                <a:latin typeface="Arial Unicode MS" panose="020B0604020202020204" pitchFamily="34" charset="-122"/>
                <a:ea typeface="Arial Unicode MS" panose="020B0604020202020204" pitchFamily="34" charset="-122"/>
                <a:cs typeface="Arial Unicode MS" panose="020B0604020202020204" pitchFamily="34" charset="-122"/>
              </a:rPr>
              <a:t>Tero</a:t>
            </a:r>
            <a:r>
              <a:rPr lang="en-GB" altLang="zh-CN" sz="1600" dirty="0">
                <a:latin typeface="Arial Unicode MS" panose="020B0604020202020204" pitchFamily="34" charset="-122"/>
                <a:ea typeface="Arial Unicode MS" panose="020B0604020202020204" pitchFamily="34" charset="-122"/>
                <a:cs typeface="Arial Unicode MS" panose="020B0604020202020204" pitchFamily="34" charset="-122"/>
              </a:rPr>
              <a:t> </a:t>
            </a:r>
            <a:r>
              <a:rPr lang="en-GB" altLang="zh-CN" sz="1600" dirty="0" smtClean="0">
                <a:latin typeface="Arial Unicode MS" panose="020B0604020202020204" pitchFamily="34" charset="-122"/>
                <a:ea typeface="Arial Unicode MS" panose="020B0604020202020204" pitchFamily="34" charset="-122"/>
                <a:cs typeface="Arial Unicode MS" panose="020B0604020202020204" pitchFamily="34" charset="-122"/>
              </a:rPr>
              <a:t>K, </a:t>
            </a:r>
            <a:r>
              <a:rPr lang="en-GB" altLang="zh-CN" sz="1600" dirty="0">
                <a:latin typeface="Arial Unicode MS" panose="020B0604020202020204" pitchFamily="34" charset="-122"/>
                <a:ea typeface="Arial Unicode MS" panose="020B0604020202020204" pitchFamily="34" charset="-122"/>
                <a:cs typeface="Arial Unicode MS" panose="020B0604020202020204" pitchFamily="34" charset="-122"/>
              </a:rPr>
              <a:t>et al. </a:t>
            </a:r>
            <a:r>
              <a:rPr lang="en-US" altLang="zh-CN" sz="1600" dirty="0">
                <a:latin typeface="Arial Unicode MS" panose="020B0604020202020204" pitchFamily="34" charset="-122"/>
                <a:ea typeface="Arial Unicode MS" panose="020B0604020202020204" pitchFamily="34" charset="-122"/>
                <a:cs typeface="Arial Unicode MS" panose="020B0604020202020204" pitchFamily="34" charset="-122"/>
              </a:rPr>
              <a:t>Progressive Growing of GANs for Improved Quality, Stability, and Variation</a:t>
            </a:r>
            <a:r>
              <a:rPr lang="en-GB" altLang="zh-CN" sz="1600" dirty="0" smtClean="0">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sz="1600" dirty="0" smtClean="0">
                <a:latin typeface="Arial Unicode MS" panose="020B0604020202020204" pitchFamily="34" charset="-122"/>
                <a:ea typeface="Arial Unicode MS" panose="020B0604020202020204" pitchFamily="34" charset="-122"/>
                <a:cs typeface="Arial Unicode MS" panose="020B0604020202020204" pitchFamily="34" charset="-122"/>
              </a:rPr>
              <a:t>ICLR</a:t>
            </a:r>
            <a:r>
              <a:rPr lang="en-US" altLang="zh-CN" sz="1600" dirty="0">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sz="1600" dirty="0" smtClean="0">
                <a:latin typeface="Arial Unicode MS" panose="020B0604020202020204" pitchFamily="34" charset="-122"/>
                <a:ea typeface="Arial Unicode MS" panose="020B0604020202020204" pitchFamily="34" charset="-122"/>
                <a:cs typeface="Arial Unicode MS" panose="020B0604020202020204" pitchFamily="34" charset="-122"/>
              </a:rPr>
              <a:t>2018.</a:t>
            </a:r>
            <a:endParaRPr lang="en-US" altLang="zh-CN" sz="160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25" name="文本框 119"/>
          <p:cNvSpPr txBox="1"/>
          <p:nvPr/>
        </p:nvSpPr>
        <p:spPr>
          <a:xfrm>
            <a:off x="3851765" y="4967769"/>
            <a:ext cx="8663699" cy="400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000" b="1" dirty="0">
                <a:solidFill>
                  <a:srgbClr val="82B347"/>
                </a:solidFill>
                <a:latin typeface="Arial Unicode MS" panose="020B0604020202020204" pitchFamily="34" charset="-122"/>
                <a:ea typeface="Arial Unicode MS" panose="020B0604020202020204" pitchFamily="34" charset="-122"/>
                <a:cs typeface="Arial Unicode MS" panose="020B0604020202020204" pitchFamily="34" charset="-122"/>
              </a:rPr>
              <a:t>Coase-to-fine/PG-GAN</a:t>
            </a:r>
            <a:endParaRPr lang="zh-CN" altLang="en-US" sz="2000" b="1" dirty="0">
              <a:solidFill>
                <a:srgbClr val="82B347"/>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cxnSp>
        <p:nvCxnSpPr>
          <p:cNvPr id="20" name="直接连接符 19"/>
          <p:cNvCxnSpPr>
            <a:stCxn id="31" idx="4"/>
            <a:endCxn id="22" idx="0"/>
          </p:cNvCxnSpPr>
          <p:nvPr/>
        </p:nvCxnSpPr>
        <p:spPr>
          <a:xfrm rot="16200000" flipH="1">
            <a:off x="2765489" y="2640022"/>
            <a:ext cx="1539277" cy="1715"/>
          </a:xfrm>
          <a:prstGeom prst="line">
            <a:avLst/>
          </a:prstGeom>
          <a:ln w="12700">
            <a:solidFill>
              <a:schemeClr val="tx1">
                <a:lumMod val="75000"/>
                <a:lumOff val="25000"/>
              </a:schemeClr>
            </a:solidFill>
            <a:prstDash val="lgDash"/>
          </a:ln>
        </p:spPr>
        <p:style>
          <a:lnRef idx="1">
            <a:schemeClr val="accent1"/>
          </a:lnRef>
          <a:fillRef idx="0">
            <a:schemeClr val="accent1"/>
          </a:fillRef>
          <a:effectRef idx="0">
            <a:schemeClr val="accent1"/>
          </a:effectRef>
          <a:fontRef idx="minor">
            <a:schemeClr val="tx1"/>
          </a:fontRef>
        </p:style>
      </p:cxnSp>
      <p:sp>
        <p:nvSpPr>
          <p:cNvPr id="22" name="椭圆 21"/>
          <p:cNvSpPr/>
          <p:nvPr/>
        </p:nvSpPr>
        <p:spPr>
          <a:xfrm>
            <a:off x="3414317" y="3410519"/>
            <a:ext cx="243335" cy="234950"/>
          </a:xfrm>
          <a:prstGeom prst="ellipse">
            <a:avLst/>
          </a:prstGeom>
          <a:solidFill>
            <a:schemeClr val="bg1"/>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4" name="文本框 119"/>
          <p:cNvSpPr txBox="1"/>
          <p:nvPr/>
        </p:nvSpPr>
        <p:spPr>
          <a:xfrm>
            <a:off x="3851766" y="3411151"/>
            <a:ext cx="8212975" cy="400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Hans" sz="2000" b="1" dirty="0">
                <a:solidFill>
                  <a:srgbClr val="B9965A"/>
                </a:solidFill>
                <a:latin typeface="Arial Unicode MS" panose="020B0604020202020204" pitchFamily="34" charset="-122"/>
                <a:ea typeface="Arial Unicode MS" panose="020B0604020202020204" pitchFamily="34" charset="-122"/>
                <a:cs typeface="Arial Unicode MS" panose="020B0604020202020204" pitchFamily="34" charset="-122"/>
              </a:rPr>
              <a:t>Normalization</a:t>
            </a:r>
            <a:r>
              <a:rPr lang="zh-Hans" altLang="en-US" sz="2000" b="1" dirty="0">
                <a:solidFill>
                  <a:srgbClr val="B9965A"/>
                </a:solidFill>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Hans" sz="2000" b="1" dirty="0">
                <a:solidFill>
                  <a:srgbClr val="B9965A"/>
                </a:solidFill>
                <a:latin typeface="Arial Unicode MS" panose="020B0604020202020204" pitchFamily="34" charset="-122"/>
                <a:ea typeface="Arial Unicode MS" panose="020B0604020202020204" pitchFamily="34" charset="-122"/>
                <a:cs typeface="Arial Unicode MS" panose="020B0604020202020204" pitchFamily="34" charset="-122"/>
              </a:rPr>
              <a:t>of</a:t>
            </a:r>
            <a:r>
              <a:rPr lang="zh-Hans" altLang="en-US" sz="2000" b="1" dirty="0">
                <a:solidFill>
                  <a:srgbClr val="B9965A"/>
                </a:solidFill>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Hans" sz="2000" b="1" dirty="0">
                <a:solidFill>
                  <a:srgbClr val="B9965A"/>
                </a:solidFill>
                <a:latin typeface="Arial Unicode MS" panose="020B0604020202020204" pitchFamily="34" charset="-122"/>
                <a:ea typeface="Arial Unicode MS" panose="020B0604020202020204" pitchFamily="34" charset="-122"/>
                <a:cs typeface="Arial Unicode MS" panose="020B0604020202020204" pitchFamily="34" charset="-122"/>
              </a:rPr>
              <a:t>discriminator/SN-GAN</a:t>
            </a:r>
            <a:endParaRPr lang="en-US" altLang="zh-CN" sz="2000" b="1" dirty="0">
              <a:solidFill>
                <a:srgbClr val="B9965A"/>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cxnSp>
        <p:nvCxnSpPr>
          <p:cNvPr id="38" name="直接连接符 37"/>
          <p:cNvCxnSpPr>
            <a:stCxn id="22" idx="4"/>
            <a:endCxn id="2" idx="0"/>
          </p:cNvCxnSpPr>
          <p:nvPr/>
        </p:nvCxnSpPr>
        <p:spPr>
          <a:xfrm flipH="1">
            <a:off x="3534270" y="3645469"/>
            <a:ext cx="1715" cy="1342370"/>
          </a:xfrm>
          <a:prstGeom prst="line">
            <a:avLst/>
          </a:prstGeom>
          <a:ln w="12700">
            <a:solidFill>
              <a:schemeClr val="tx1">
                <a:lumMod val="75000"/>
                <a:lumOff val="25000"/>
              </a:schemeClr>
            </a:solidFill>
            <a:prstDash val="lgDash"/>
          </a:ln>
        </p:spPr>
        <p:style>
          <a:lnRef idx="1">
            <a:schemeClr val="accent1"/>
          </a:lnRef>
          <a:fillRef idx="0">
            <a:schemeClr val="accent1"/>
          </a:fillRef>
          <a:effectRef idx="0">
            <a:schemeClr val="accent1"/>
          </a:effectRef>
          <a:fontRef idx="minor">
            <a:schemeClr val="tx1"/>
          </a:fontRef>
        </p:style>
      </p:cxnSp>
      <p:sp>
        <p:nvSpPr>
          <p:cNvPr id="39" name="文本框 118"/>
          <p:cNvSpPr txBox="1"/>
          <p:nvPr/>
        </p:nvSpPr>
        <p:spPr>
          <a:xfrm>
            <a:off x="3851766" y="1746974"/>
            <a:ext cx="8271741" cy="33855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600" dirty="0" err="1" smtClean="0">
                <a:solidFill>
                  <a:srgbClr val="222222"/>
                </a:solidFill>
                <a:latin typeface="Arial" panose="020B0604020202020204" pitchFamily="34" charset="0"/>
              </a:rPr>
              <a:t>Arjovsky</a:t>
            </a:r>
            <a:r>
              <a:rPr lang="en-US" altLang="zh-CN" sz="1600" dirty="0" smtClean="0">
                <a:solidFill>
                  <a:srgbClr val="222222"/>
                </a:solidFill>
                <a:latin typeface="Arial" panose="020B0604020202020204" pitchFamily="34" charset="0"/>
              </a:rPr>
              <a:t> M, </a:t>
            </a:r>
            <a:r>
              <a:rPr lang="en-US" altLang="zh-CN" sz="1600" dirty="0" err="1" smtClean="0">
                <a:solidFill>
                  <a:srgbClr val="222222"/>
                </a:solidFill>
                <a:latin typeface="Arial" panose="020B0604020202020204" pitchFamily="34" charset="0"/>
              </a:rPr>
              <a:t>Chintala</a:t>
            </a:r>
            <a:r>
              <a:rPr lang="en-US" altLang="zh-CN" sz="1600" dirty="0" smtClean="0">
                <a:solidFill>
                  <a:srgbClr val="222222"/>
                </a:solidFill>
                <a:latin typeface="Arial" panose="020B0604020202020204" pitchFamily="34" charset="0"/>
              </a:rPr>
              <a:t> S, and </a:t>
            </a:r>
            <a:r>
              <a:rPr lang="en-US" altLang="zh-CN" sz="1600" dirty="0" err="1" smtClean="0">
                <a:solidFill>
                  <a:srgbClr val="222222"/>
                </a:solidFill>
                <a:latin typeface="Arial" panose="020B0604020202020204" pitchFamily="34" charset="0"/>
              </a:rPr>
              <a:t>Bottou</a:t>
            </a:r>
            <a:r>
              <a:rPr lang="en-US" altLang="zh-CN" sz="1600" dirty="0" smtClean="0">
                <a:solidFill>
                  <a:srgbClr val="222222"/>
                </a:solidFill>
                <a:latin typeface="Arial" panose="020B0604020202020204" pitchFamily="34" charset="0"/>
              </a:rPr>
              <a:t> </a:t>
            </a:r>
            <a:r>
              <a:rPr lang="en-US" altLang="zh-CN" sz="1600" dirty="0">
                <a:solidFill>
                  <a:srgbClr val="222222"/>
                </a:solidFill>
                <a:latin typeface="Arial" panose="020B0604020202020204" pitchFamily="34" charset="0"/>
              </a:rPr>
              <a:t>L. Wasserstein GAN</a:t>
            </a:r>
            <a:r>
              <a:rPr lang="en-US" altLang="zh-CN" sz="1600" dirty="0" smtClean="0">
                <a:solidFill>
                  <a:srgbClr val="222222"/>
                </a:solidFill>
                <a:latin typeface="Arial" panose="020B0604020202020204" pitchFamily="34" charset="0"/>
              </a:rPr>
              <a:t>. </a:t>
            </a:r>
            <a:r>
              <a:rPr lang="en-US" altLang="zh-Hans" sz="1600" dirty="0" smtClean="0">
                <a:solidFill>
                  <a:srgbClr val="222222"/>
                </a:solidFill>
                <a:latin typeface="Arial" panose="020B0604020202020204" pitchFamily="34" charset="0"/>
              </a:rPr>
              <a:t>ICML, 2017.</a:t>
            </a:r>
            <a:endParaRPr lang="en-GB" altLang="zh-CN" sz="160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44" name="文本框 119"/>
          <p:cNvSpPr txBox="1"/>
          <p:nvPr/>
        </p:nvSpPr>
        <p:spPr>
          <a:xfrm>
            <a:off x="3865016" y="1513172"/>
            <a:ext cx="8663699" cy="400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000" b="1" dirty="0">
                <a:solidFill>
                  <a:srgbClr val="82B347"/>
                </a:solidFill>
                <a:latin typeface="Arial Unicode MS" panose="020B0604020202020204" pitchFamily="34" charset="-122"/>
                <a:ea typeface="Arial Unicode MS" panose="020B0604020202020204" pitchFamily="34" charset="-122"/>
                <a:cs typeface="Arial Unicode MS" panose="020B0604020202020204" pitchFamily="34" charset="-122"/>
              </a:rPr>
              <a:t>Distance of </a:t>
            </a:r>
            <a:r>
              <a:rPr lang="en-US" altLang="zh-CN" sz="2000" b="1" dirty="0" smtClean="0">
                <a:solidFill>
                  <a:srgbClr val="82B347"/>
                </a:solidFill>
                <a:latin typeface="Arial Unicode MS" panose="020B0604020202020204" pitchFamily="34" charset="-122"/>
                <a:ea typeface="Arial Unicode MS" panose="020B0604020202020204" pitchFamily="34" charset="-122"/>
                <a:cs typeface="Arial Unicode MS" panose="020B0604020202020204" pitchFamily="34" charset="-122"/>
              </a:rPr>
              <a:t>Distribution/WGAN</a:t>
            </a:r>
            <a:endParaRPr lang="en-US" altLang="zh-CN" sz="2000" b="1" dirty="0">
              <a:solidFill>
                <a:srgbClr val="82B347"/>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pic>
        <p:nvPicPr>
          <p:cNvPr id="45" name="图片 44">
            <a:extLst>
              <a:ext uri="{FF2B5EF4-FFF2-40B4-BE49-F238E27FC236}">
                <a16:creationId xmlns:a16="http://schemas.microsoft.com/office/drawing/2014/main" id="{A8913494-D8D0-4142-963C-9D683F0F7A0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9300" y="1451054"/>
            <a:ext cx="2314835" cy="1367467"/>
          </a:xfrm>
          <a:prstGeom prst="rect">
            <a:avLst/>
          </a:prstGeom>
        </p:spPr>
      </p:pic>
      <p:pic>
        <p:nvPicPr>
          <p:cNvPr id="4" name="图片 3">
            <a:extLst>
              <a:ext uri="{FF2B5EF4-FFF2-40B4-BE49-F238E27FC236}">
                <a16:creationId xmlns:a16="http://schemas.microsoft.com/office/drawing/2014/main" id="{46A0C333-D0E3-9A46-B755-0392C49EE6B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3228" y="4971724"/>
            <a:ext cx="2967707" cy="1619576"/>
          </a:xfrm>
          <a:prstGeom prst="rect">
            <a:avLst/>
          </a:prstGeom>
        </p:spPr>
      </p:pic>
      <p:pic>
        <p:nvPicPr>
          <p:cNvPr id="6" name="图片 5">
            <a:extLst>
              <a:ext uri="{FF2B5EF4-FFF2-40B4-BE49-F238E27FC236}">
                <a16:creationId xmlns:a16="http://schemas.microsoft.com/office/drawing/2014/main" id="{96C869D1-0330-1246-B033-9A1117C67F0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93982" y="3049752"/>
            <a:ext cx="2653973" cy="1750848"/>
          </a:xfrm>
          <a:prstGeom prst="rect">
            <a:avLst/>
          </a:prstGeom>
        </p:spPr>
      </p:pic>
      <p:sp>
        <p:nvSpPr>
          <p:cNvPr id="27" name="文本框 119">
            <a:extLst>
              <a:ext uri="{FF2B5EF4-FFF2-40B4-BE49-F238E27FC236}">
                <a16:creationId xmlns:a16="http://schemas.microsoft.com/office/drawing/2014/main" id="{69782AD4-902C-9945-AAF6-588DFEE976EF}"/>
              </a:ext>
            </a:extLst>
          </p:cNvPr>
          <p:cNvSpPr txBox="1"/>
          <p:nvPr/>
        </p:nvSpPr>
        <p:spPr>
          <a:xfrm>
            <a:off x="3851766" y="3658545"/>
            <a:ext cx="8212975" cy="33855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600" dirty="0" err="1" smtClean="0">
                <a:latin typeface="Arial Unicode MS" panose="020B0604020202020204" pitchFamily="34" charset="-122"/>
                <a:ea typeface="Arial Unicode MS" panose="020B0604020202020204" pitchFamily="34" charset="-122"/>
                <a:cs typeface="Arial Unicode MS" panose="020B0604020202020204" pitchFamily="34" charset="-122"/>
              </a:rPr>
              <a:t>Miyato</a:t>
            </a:r>
            <a:r>
              <a:rPr lang="en-US" altLang="zh-CN" sz="1600" dirty="0" smtClean="0">
                <a:latin typeface="Arial Unicode MS" panose="020B0604020202020204" pitchFamily="34" charset="-122"/>
                <a:ea typeface="Arial Unicode MS" panose="020B0604020202020204" pitchFamily="34" charset="-122"/>
                <a:cs typeface="Arial Unicode MS" panose="020B0604020202020204" pitchFamily="34" charset="-122"/>
              </a:rPr>
              <a:t> T, </a:t>
            </a:r>
            <a:r>
              <a:rPr lang="en-US" altLang="zh-CN" sz="1600" dirty="0">
                <a:latin typeface="Arial Unicode MS" panose="020B0604020202020204" pitchFamily="34" charset="-122"/>
                <a:ea typeface="Arial Unicode MS" panose="020B0604020202020204" pitchFamily="34" charset="-122"/>
                <a:cs typeface="Arial Unicode MS" panose="020B0604020202020204" pitchFamily="34" charset="-122"/>
              </a:rPr>
              <a:t>et al. Spectral Normalization for Generative Adversarial </a:t>
            </a:r>
            <a:r>
              <a:rPr lang="en-US" altLang="zh-CN" sz="1600" dirty="0" smtClean="0">
                <a:latin typeface="Arial Unicode MS" panose="020B0604020202020204" pitchFamily="34" charset="-122"/>
                <a:ea typeface="Arial Unicode MS" panose="020B0604020202020204" pitchFamily="34" charset="-122"/>
                <a:cs typeface="Arial Unicode MS" panose="020B0604020202020204" pitchFamily="34" charset="-122"/>
              </a:rPr>
              <a:t>Networks. ICLR</a:t>
            </a:r>
            <a:r>
              <a:rPr lang="en-US" altLang="zh-CN" sz="1600" dirty="0">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sz="1600" dirty="0" smtClean="0">
                <a:latin typeface="Arial Unicode MS" panose="020B0604020202020204" pitchFamily="34" charset="-122"/>
                <a:ea typeface="Arial Unicode MS" panose="020B0604020202020204" pitchFamily="34" charset="-122"/>
                <a:cs typeface="Arial Unicode MS" panose="020B0604020202020204" pitchFamily="34" charset="-122"/>
              </a:rPr>
              <a:t>2018.</a:t>
            </a:r>
            <a:endParaRPr lang="zh-CN" altLang="en-US" sz="160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grpSp>
        <p:nvGrpSpPr>
          <p:cNvPr id="21" name="组合 11"/>
          <p:cNvGrpSpPr/>
          <p:nvPr/>
        </p:nvGrpSpPr>
        <p:grpSpPr>
          <a:xfrm>
            <a:off x="0" y="410136"/>
            <a:ext cx="4907075" cy="584775"/>
            <a:chOff x="0" y="410136"/>
            <a:chExt cx="4907075" cy="584775"/>
          </a:xfrm>
        </p:grpSpPr>
        <p:sp>
          <p:nvSpPr>
            <p:cNvPr id="23" name="任意多边形 22"/>
            <p:cNvSpPr/>
            <p:nvPr/>
          </p:nvSpPr>
          <p:spPr>
            <a:xfrm>
              <a:off x="243569" y="521062"/>
              <a:ext cx="537482" cy="393337"/>
            </a:xfrm>
            <a:custGeom>
              <a:avLst/>
              <a:gdLst>
                <a:gd name="connsiteX0" fmla="*/ 0 w 640080"/>
                <a:gd name="connsiteY0" fmla="*/ 0 h 327660"/>
                <a:gd name="connsiteX1" fmla="*/ 472440 w 640080"/>
                <a:gd name="connsiteY1" fmla="*/ 0 h 327660"/>
                <a:gd name="connsiteX2" fmla="*/ 640080 w 640080"/>
                <a:gd name="connsiteY2" fmla="*/ 163830 h 327660"/>
                <a:gd name="connsiteX3" fmla="*/ 472440 w 640080"/>
                <a:gd name="connsiteY3" fmla="*/ 327660 h 327660"/>
                <a:gd name="connsiteX4" fmla="*/ 0 w 640080"/>
                <a:gd name="connsiteY4" fmla="*/ 327660 h 327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327660">
                  <a:moveTo>
                    <a:pt x="0" y="0"/>
                  </a:moveTo>
                  <a:lnTo>
                    <a:pt x="472440" y="0"/>
                  </a:lnTo>
                  <a:cubicBezTo>
                    <a:pt x="565025" y="0"/>
                    <a:pt x="640080" y="73349"/>
                    <a:pt x="640080" y="163830"/>
                  </a:cubicBezTo>
                  <a:cubicBezTo>
                    <a:pt x="640080" y="254311"/>
                    <a:pt x="565025" y="327660"/>
                    <a:pt x="472440" y="327660"/>
                  </a:cubicBezTo>
                  <a:lnTo>
                    <a:pt x="0" y="327660"/>
                  </a:lnTo>
                  <a:close/>
                </a:path>
              </a:pathLst>
            </a:cu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sp>
          <p:nvSpPr>
            <p:cNvPr id="26" name="Text Box 39"/>
            <p:cNvSpPr txBox="1">
              <a:spLocks noChangeArrowheads="1"/>
            </p:cNvSpPr>
            <p:nvPr/>
          </p:nvSpPr>
          <p:spPr bwMode="auto">
            <a:xfrm>
              <a:off x="858819" y="410136"/>
              <a:ext cx="404825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80604020202020204" charset="0"/>
                  <a:ea typeface="SimSun" charset="-122"/>
                </a:defRPr>
              </a:lvl1pPr>
              <a:lvl2pPr marL="742950" indent="-285750">
                <a:defRPr>
                  <a:solidFill>
                    <a:schemeClr val="tx1"/>
                  </a:solidFill>
                  <a:latin typeface="Arial" panose="02080604020202020204" charset="0"/>
                  <a:ea typeface="SimSun" charset="-122"/>
                </a:defRPr>
              </a:lvl2pPr>
              <a:lvl3pPr marL="1143000" indent="-228600">
                <a:defRPr>
                  <a:solidFill>
                    <a:schemeClr val="tx1"/>
                  </a:solidFill>
                  <a:latin typeface="Arial" panose="02080604020202020204" charset="0"/>
                  <a:ea typeface="SimSun" charset="-122"/>
                </a:defRPr>
              </a:lvl3pPr>
              <a:lvl4pPr marL="1600200" indent="-228600">
                <a:defRPr>
                  <a:solidFill>
                    <a:schemeClr val="tx1"/>
                  </a:solidFill>
                  <a:latin typeface="Arial" panose="02080604020202020204" charset="0"/>
                  <a:ea typeface="SimSun" charset="-122"/>
                </a:defRPr>
              </a:lvl4pPr>
              <a:lvl5pPr marL="2057400" indent="-228600">
                <a:defRPr>
                  <a:solidFill>
                    <a:schemeClr val="tx1"/>
                  </a:solidFill>
                  <a:latin typeface="Arial" panose="02080604020202020204" charset="0"/>
                  <a:ea typeface="SimSun" charset="-122"/>
                </a:defRPr>
              </a:lvl5pPr>
              <a:lvl6pPr marL="2514600" indent="-228600" fontAlgn="base">
                <a:spcBef>
                  <a:spcPct val="0"/>
                </a:spcBef>
                <a:spcAft>
                  <a:spcPct val="0"/>
                </a:spcAft>
                <a:defRPr>
                  <a:solidFill>
                    <a:schemeClr val="tx1"/>
                  </a:solidFill>
                  <a:latin typeface="Arial" panose="02080604020202020204" charset="0"/>
                  <a:ea typeface="SimSun" charset="-122"/>
                </a:defRPr>
              </a:lvl6pPr>
              <a:lvl7pPr marL="2971800" indent="-228600" fontAlgn="base">
                <a:spcBef>
                  <a:spcPct val="0"/>
                </a:spcBef>
                <a:spcAft>
                  <a:spcPct val="0"/>
                </a:spcAft>
                <a:defRPr>
                  <a:solidFill>
                    <a:schemeClr val="tx1"/>
                  </a:solidFill>
                  <a:latin typeface="Arial" panose="02080604020202020204" charset="0"/>
                  <a:ea typeface="SimSun" charset="-122"/>
                </a:defRPr>
              </a:lvl7pPr>
              <a:lvl8pPr marL="3429000" indent="-228600" fontAlgn="base">
                <a:spcBef>
                  <a:spcPct val="0"/>
                </a:spcBef>
                <a:spcAft>
                  <a:spcPct val="0"/>
                </a:spcAft>
                <a:defRPr>
                  <a:solidFill>
                    <a:schemeClr val="tx1"/>
                  </a:solidFill>
                  <a:latin typeface="Arial" panose="02080604020202020204" charset="0"/>
                  <a:ea typeface="SimSun" charset="-122"/>
                </a:defRPr>
              </a:lvl8pPr>
              <a:lvl9pPr marL="3886200" indent="-228600" fontAlgn="base">
                <a:spcBef>
                  <a:spcPct val="0"/>
                </a:spcBef>
                <a:spcAft>
                  <a:spcPct val="0"/>
                </a:spcAft>
                <a:defRPr>
                  <a:solidFill>
                    <a:schemeClr val="tx1"/>
                  </a:solidFill>
                  <a:latin typeface="Arial" panose="02080604020202020204" charset="0"/>
                  <a:ea typeface="SimSun" charset="-122"/>
                </a:defRPr>
              </a:lvl9pPr>
            </a:lstStyle>
            <a:p>
              <a:pPr>
                <a:spcBef>
                  <a:spcPct val="0"/>
                </a:spcBef>
                <a:defRPr/>
              </a:pPr>
              <a:r>
                <a:rPr lang="en-US" altLang="zh-Hans" sz="3200" b="1" dirty="0" smtClean="0">
                  <a:solidFill>
                    <a:srgbClr val="8E6D48"/>
                  </a:solidFill>
                  <a:latin typeface="幼圆" panose="02010509060101010101" pitchFamily="49" charset="-122"/>
                  <a:ea typeface="幼圆" panose="02010509060101010101" pitchFamily="49" charset="-122"/>
                </a:rPr>
                <a:t>GAN</a:t>
              </a:r>
              <a:r>
                <a:rPr lang="zh-CN" altLang="en-US" sz="3200" b="1" dirty="0">
                  <a:solidFill>
                    <a:srgbClr val="8E6D48"/>
                  </a:solidFill>
                  <a:latin typeface="幼圆" panose="02010509060101010101" pitchFamily="49" charset="-122"/>
                  <a:ea typeface="幼圆" panose="02010509060101010101" pitchFamily="49" charset="-122"/>
                </a:rPr>
                <a:t>发展</a:t>
              </a:r>
              <a:endParaRPr lang="en-US" altLang="zh-CN" sz="3200" b="1" dirty="0">
                <a:solidFill>
                  <a:srgbClr val="8E6D48"/>
                </a:solidFill>
                <a:latin typeface="幼圆" panose="02010509060101010101" pitchFamily="49" charset="-122"/>
                <a:ea typeface="幼圆" panose="02010509060101010101" pitchFamily="49" charset="-122"/>
              </a:endParaRPr>
            </a:p>
          </p:txBody>
        </p:sp>
        <p:sp>
          <p:nvSpPr>
            <p:cNvPr id="28" name="矩形 27"/>
            <p:cNvSpPr/>
            <p:nvPr/>
          </p:nvSpPr>
          <p:spPr>
            <a:xfrm>
              <a:off x="0" y="521062"/>
              <a:ext cx="188685" cy="393337"/>
            </a:xfrm>
            <a:prstGeom prst="rect">
              <a:avLst/>
            </a:pr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sp>
          <p:nvSpPr>
            <p:cNvPr id="29" name="Text Box 39"/>
            <p:cNvSpPr txBox="1">
              <a:spLocks noChangeArrowheads="1"/>
            </p:cNvSpPr>
            <p:nvPr/>
          </p:nvSpPr>
          <p:spPr bwMode="auto">
            <a:xfrm>
              <a:off x="829751" y="764079"/>
              <a:ext cx="169415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80604020202020204" charset="0"/>
                  <a:ea typeface="SimSun" charset="-122"/>
                </a:defRPr>
              </a:lvl1pPr>
              <a:lvl2pPr marL="742950" indent="-285750">
                <a:defRPr>
                  <a:solidFill>
                    <a:schemeClr val="tx1"/>
                  </a:solidFill>
                  <a:latin typeface="Arial" panose="02080604020202020204" charset="0"/>
                  <a:ea typeface="SimSun" charset="-122"/>
                </a:defRPr>
              </a:lvl2pPr>
              <a:lvl3pPr marL="1143000" indent="-228600">
                <a:defRPr>
                  <a:solidFill>
                    <a:schemeClr val="tx1"/>
                  </a:solidFill>
                  <a:latin typeface="Arial" panose="02080604020202020204" charset="0"/>
                  <a:ea typeface="SimSun" charset="-122"/>
                </a:defRPr>
              </a:lvl3pPr>
              <a:lvl4pPr marL="1600200" indent="-228600">
                <a:defRPr>
                  <a:solidFill>
                    <a:schemeClr val="tx1"/>
                  </a:solidFill>
                  <a:latin typeface="Arial" panose="02080604020202020204" charset="0"/>
                  <a:ea typeface="SimSun" charset="-122"/>
                </a:defRPr>
              </a:lvl4pPr>
              <a:lvl5pPr marL="2057400" indent="-228600">
                <a:defRPr>
                  <a:solidFill>
                    <a:schemeClr val="tx1"/>
                  </a:solidFill>
                  <a:latin typeface="Arial" panose="02080604020202020204" charset="0"/>
                  <a:ea typeface="SimSun" charset="-122"/>
                </a:defRPr>
              </a:lvl5pPr>
              <a:lvl6pPr marL="2514600" indent="-228600" fontAlgn="base">
                <a:spcBef>
                  <a:spcPct val="0"/>
                </a:spcBef>
                <a:spcAft>
                  <a:spcPct val="0"/>
                </a:spcAft>
                <a:defRPr>
                  <a:solidFill>
                    <a:schemeClr val="tx1"/>
                  </a:solidFill>
                  <a:latin typeface="Arial" panose="02080604020202020204" charset="0"/>
                  <a:ea typeface="SimSun" charset="-122"/>
                </a:defRPr>
              </a:lvl6pPr>
              <a:lvl7pPr marL="2971800" indent="-228600" fontAlgn="base">
                <a:spcBef>
                  <a:spcPct val="0"/>
                </a:spcBef>
                <a:spcAft>
                  <a:spcPct val="0"/>
                </a:spcAft>
                <a:defRPr>
                  <a:solidFill>
                    <a:schemeClr val="tx1"/>
                  </a:solidFill>
                  <a:latin typeface="Arial" panose="02080604020202020204" charset="0"/>
                  <a:ea typeface="SimSun" charset="-122"/>
                </a:defRPr>
              </a:lvl7pPr>
              <a:lvl8pPr marL="3429000" indent="-228600" fontAlgn="base">
                <a:spcBef>
                  <a:spcPct val="0"/>
                </a:spcBef>
                <a:spcAft>
                  <a:spcPct val="0"/>
                </a:spcAft>
                <a:defRPr>
                  <a:solidFill>
                    <a:schemeClr val="tx1"/>
                  </a:solidFill>
                  <a:latin typeface="Arial" panose="02080604020202020204" charset="0"/>
                  <a:ea typeface="SimSun" charset="-122"/>
                </a:defRPr>
              </a:lvl8pPr>
              <a:lvl9pPr marL="3886200" indent="-228600" fontAlgn="base">
                <a:spcBef>
                  <a:spcPct val="0"/>
                </a:spcBef>
                <a:spcAft>
                  <a:spcPct val="0"/>
                </a:spcAft>
                <a:defRPr>
                  <a:solidFill>
                    <a:schemeClr val="tx1"/>
                  </a:solidFill>
                  <a:latin typeface="Arial" panose="02080604020202020204" charset="0"/>
                  <a:ea typeface="SimSun" charset="-122"/>
                </a:defRPr>
              </a:lvl9pPr>
            </a:lstStyle>
            <a:p>
              <a:pPr algn="dist">
                <a:spcBef>
                  <a:spcPct val="0"/>
                </a:spcBef>
                <a:defRPr/>
              </a:pPr>
              <a:endParaRPr lang="en-US" altLang="zh-CN" sz="900" dirty="0">
                <a:solidFill>
                  <a:srgbClr val="8E6D48"/>
                </a:solidFill>
                <a:latin typeface="微软雅黑" panose="020B0503020204020204" pitchFamily="34" charset="-122"/>
                <a:ea typeface="微软雅黑" panose="020B0503020204020204" pitchFamily="34" charset="-122"/>
              </a:endParaRPr>
            </a:p>
          </p:txBody>
        </p:sp>
      </p:grpSp>
      <p:sp>
        <p:nvSpPr>
          <p:cNvPr id="31" name="椭圆 30"/>
          <p:cNvSpPr/>
          <p:nvPr/>
        </p:nvSpPr>
        <p:spPr>
          <a:xfrm>
            <a:off x="3412602" y="1636292"/>
            <a:ext cx="243335" cy="234950"/>
          </a:xfrm>
          <a:prstGeom prst="ellipse">
            <a:avLst/>
          </a:prstGeom>
          <a:solidFill>
            <a:schemeClr val="bg1"/>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cxnSp>
        <p:nvCxnSpPr>
          <p:cNvPr id="32" name="直接连接符 31"/>
          <p:cNvCxnSpPr/>
          <p:nvPr/>
        </p:nvCxnSpPr>
        <p:spPr>
          <a:xfrm>
            <a:off x="3534270" y="-190500"/>
            <a:ext cx="0" cy="1839492"/>
          </a:xfrm>
          <a:prstGeom prst="line">
            <a:avLst/>
          </a:prstGeom>
          <a:ln w="12700">
            <a:solidFill>
              <a:schemeClr val="tx1">
                <a:lumMod val="75000"/>
                <a:lumOff val="25000"/>
              </a:schemeClr>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713137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up)">
                                      <p:cBhvr>
                                        <p:cTn id="7" dur="500"/>
                                        <p:tgtEl>
                                          <p:spTgt spid="3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ipe(up)">
                                      <p:cBhvr>
                                        <p:cTn id="11" dur="500"/>
                                        <p:tgtEl>
                                          <p:spTgt spid="31"/>
                                        </p:tgtEl>
                                      </p:cBhvr>
                                    </p:animEffect>
                                  </p:childTnLst>
                                </p:cTn>
                              </p:par>
                              <p:par>
                                <p:cTn id="12" presetID="22" presetClass="entr" presetSubtype="1" fill="hold" nodeType="withEffect">
                                  <p:stCondLst>
                                    <p:cond delay="0"/>
                                  </p:stCondLst>
                                  <p:childTnLst>
                                    <p:set>
                                      <p:cBhvr>
                                        <p:cTn id="13" dur="1" fill="hold">
                                          <p:stCondLst>
                                            <p:cond delay="0"/>
                                          </p:stCondLst>
                                        </p:cTn>
                                        <p:tgtEl>
                                          <p:spTgt spid="45"/>
                                        </p:tgtEl>
                                        <p:attrNameLst>
                                          <p:attrName>style.visibility</p:attrName>
                                        </p:attrNameLst>
                                      </p:cBhvr>
                                      <p:to>
                                        <p:strVal val="visible"/>
                                      </p:to>
                                    </p:set>
                                    <p:animEffect transition="in" filter="wipe(up)">
                                      <p:cBhvr>
                                        <p:cTn id="14" dur="500"/>
                                        <p:tgtEl>
                                          <p:spTgt spid="45"/>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wipe(up)">
                                      <p:cBhvr>
                                        <p:cTn id="17" dur="500"/>
                                        <p:tgtEl>
                                          <p:spTgt spid="44"/>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wipe(up)">
                                      <p:cBhvr>
                                        <p:cTn id="20" dur="500"/>
                                        <p:tgtEl>
                                          <p:spTgt spid="3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up)">
                                      <p:cBhvr>
                                        <p:cTn id="25" dur="500"/>
                                        <p:tgtEl>
                                          <p:spTgt spid="20"/>
                                        </p:tgtEl>
                                      </p:cBhvr>
                                    </p:animEffect>
                                  </p:childTnLst>
                                </p:cTn>
                              </p:par>
                            </p:childTnLst>
                          </p:cTn>
                        </p:par>
                        <p:par>
                          <p:cTn id="26" fill="hold">
                            <p:stCondLst>
                              <p:cond delay="500"/>
                            </p:stCondLst>
                            <p:childTnLst>
                              <p:par>
                                <p:cTn id="27" presetID="22" presetClass="entr" presetSubtype="1" fill="hold" grpId="0" nodeType="after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up)">
                                      <p:cBhvr>
                                        <p:cTn id="29" dur="500"/>
                                        <p:tgtEl>
                                          <p:spTgt spid="22"/>
                                        </p:tgtEl>
                                      </p:cBhvr>
                                    </p:animEffect>
                                  </p:childTnLst>
                                </p:cTn>
                              </p:par>
                              <p:par>
                                <p:cTn id="30" presetID="22" presetClass="entr" presetSubtype="1"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up)">
                                      <p:cBhvr>
                                        <p:cTn id="32" dur="500"/>
                                        <p:tgtEl>
                                          <p:spTgt spid="6"/>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wipe(up)">
                                      <p:cBhvr>
                                        <p:cTn id="35" dur="500"/>
                                        <p:tgtEl>
                                          <p:spTgt spid="34"/>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wipe(up)">
                                      <p:cBhvr>
                                        <p:cTn id="38" dur="500"/>
                                        <p:tgtEl>
                                          <p:spTgt spid="27"/>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wipe(up)">
                                      <p:cBhvr>
                                        <p:cTn id="43" dur="500"/>
                                        <p:tgtEl>
                                          <p:spTgt spid="38"/>
                                        </p:tgtEl>
                                      </p:cBhvr>
                                    </p:animEffect>
                                  </p:childTnLst>
                                </p:cTn>
                              </p:par>
                            </p:childTnLst>
                          </p:cTn>
                        </p:par>
                        <p:par>
                          <p:cTn id="44" fill="hold">
                            <p:stCondLst>
                              <p:cond delay="500"/>
                            </p:stCondLst>
                            <p:childTnLst>
                              <p:par>
                                <p:cTn id="45" presetID="22" presetClass="entr" presetSubtype="1" fill="hold" grpId="0" nodeType="after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wipe(up)">
                                      <p:cBhvr>
                                        <p:cTn id="47" dur="500"/>
                                        <p:tgtEl>
                                          <p:spTgt spid="2"/>
                                        </p:tgtEl>
                                      </p:cBhvr>
                                    </p:animEffect>
                                  </p:childTnLst>
                                </p:cTn>
                              </p:par>
                              <p:par>
                                <p:cTn id="48" presetID="22" presetClass="entr" presetSubtype="1" fill="hold" grpId="0" nodeType="with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wipe(up)">
                                      <p:cBhvr>
                                        <p:cTn id="50" dur="500"/>
                                        <p:tgtEl>
                                          <p:spTgt spid="24"/>
                                        </p:tgtEl>
                                      </p:cBhvr>
                                    </p:animEffect>
                                  </p:childTnLst>
                                </p:cTn>
                              </p:par>
                              <p:par>
                                <p:cTn id="51" presetID="22" presetClass="entr" presetSubtype="1" fill="hold" grpId="0" nodeType="with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wipe(up)">
                                      <p:cBhvr>
                                        <p:cTn id="53" dur="500"/>
                                        <p:tgtEl>
                                          <p:spTgt spid="25"/>
                                        </p:tgtEl>
                                      </p:cBhvr>
                                    </p:animEffect>
                                  </p:childTnLst>
                                </p:cTn>
                              </p:par>
                              <p:par>
                                <p:cTn id="54" presetID="22" presetClass="entr" presetSubtype="1" fill="hold" nodeType="withEffect">
                                  <p:stCondLst>
                                    <p:cond delay="0"/>
                                  </p:stCondLst>
                                  <p:childTnLst>
                                    <p:set>
                                      <p:cBhvr>
                                        <p:cTn id="55" dur="1" fill="hold">
                                          <p:stCondLst>
                                            <p:cond delay="0"/>
                                          </p:stCondLst>
                                        </p:cTn>
                                        <p:tgtEl>
                                          <p:spTgt spid="4"/>
                                        </p:tgtEl>
                                        <p:attrNameLst>
                                          <p:attrName>style.visibility</p:attrName>
                                        </p:attrNameLst>
                                      </p:cBhvr>
                                      <p:to>
                                        <p:strVal val="visible"/>
                                      </p:to>
                                    </p:set>
                                    <p:animEffect transition="in" filter="wipe(up)">
                                      <p:cBhvr>
                                        <p:cTn id="5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4" grpId="0"/>
      <p:bldP spid="25" grpId="0"/>
      <p:bldP spid="22" grpId="0" animBg="1"/>
      <p:bldP spid="34" grpId="0"/>
      <p:bldP spid="39" grpId="0"/>
      <p:bldP spid="44" grpId="0"/>
      <p:bldP spid="27" grpId="0"/>
      <p:bldP spid="3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3">
            <a:extLst>
              <a:ext uri="{FF2B5EF4-FFF2-40B4-BE49-F238E27FC236}">
                <a16:creationId xmlns:a16="http://schemas.microsoft.com/office/drawing/2014/main" id="{34249DFB-3F00-AA4F-B5A7-C87678E469DC}"/>
              </a:ext>
            </a:extLst>
          </p:cNvPr>
          <p:cNvGrpSpPr/>
          <p:nvPr/>
        </p:nvGrpSpPr>
        <p:grpSpPr>
          <a:xfrm>
            <a:off x="58850" y="1324104"/>
            <a:ext cx="3832328" cy="3599539"/>
            <a:chOff x="2" y="1976565"/>
            <a:chExt cx="2874246" cy="2947078"/>
          </a:xfrm>
        </p:grpSpPr>
        <p:sp>
          <p:nvSpPr>
            <p:cNvPr id="35" name="Oval 96">
              <a:extLst>
                <a:ext uri="{FF2B5EF4-FFF2-40B4-BE49-F238E27FC236}">
                  <a16:creationId xmlns:a16="http://schemas.microsoft.com/office/drawing/2014/main" id="{67991889-4EBC-7642-960D-CD810372301E}"/>
                </a:ext>
              </a:extLst>
            </p:cNvPr>
            <p:cNvSpPr>
              <a:spLocks noChangeArrowheads="1"/>
            </p:cNvSpPr>
            <p:nvPr/>
          </p:nvSpPr>
          <p:spPr bwMode="auto">
            <a:xfrm>
              <a:off x="2" y="1976565"/>
              <a:ext cx="2874246" cy="2947078"/>
            </a:xfrm>
            <a:prstGeom prst="ellipse">
              <a:avLst/>
            </a:prstGeom>
            <a:solidFill>
              <a:srgbClr val="9FC670"/>
            </a:solidFill>
            <a:ln w="38100">
              <a:solidFill>
                <a:schemeClr val="bg1">
                  <a:lumMod val="85000"/>
                </a:schemeClr>
              </a:solidFill>
            </a:ln>
            <a:effectLst/>
          </p:spPr>
          <p:txBody>
            <a:bodyPr wrap="square" lIns="0" rIns="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altLang="zh-CN" sz="2000" b="1" dirty="0">
                <a:solidFill>
                  <a:schemeClr val="bg1"/>
                </a:solidFill>
                <a:latin typeface="幼圆" panose="02010509060101010101" pitchFamily="49" charset="-122"/>
                <a:ea typeface="幼圆" panose="02010509060101010101" pitchFamily="49" charset="-122"/>
                <a:cs typeface="Arial Unicode MS" panose="020B0604020202020204" pitchFamily="34" charset="-122"/>
              </a:endParaRPr>
            </a:p>
            <a:p>
              <a:pPr algn="ctr"/>
              <a:endParaRPr lang="en-US" altLang="zh-CN" sz="2000" b="1" dirty="0">
                <a:solidFill>
                  <a:schemeClr val="bg1"/>
                </a:solidFill>
                <a:latin typeface="幼圆" panose="02010509060101010101" pitchFamily="49" charset="-122"/>
                <a:ea typeface="幼圆" panose="02010509060101010101" pitchFamily="49" charset="-122"/>
                <a:cs typeface="Arial Unicode MS" panose="020B0604020202020204" pitchFamily="34" charset="-122"/>
              </a:endParaRPr>
            </a:p>
            <a:p>
              <a:pPr algn="ctr"/>
              <a:endParaRPr lang="en-US" altLang="zh-CN" sz="2000" b="1" dirty="0">
                <a:solidFill>
                  <a:schemeClr val="bg1"/>
                </a:solidFill>
                <a:latin typeface="幼圆" panose="02010509060101010101" pitchFamily="49" charset="-122"/>
                <a:ea typeface="幼圆" panose="02010509060101010101" pitchFamily="49" charset="-122"/>
                <a:cs typeface="Arial Unicode MS" panose="020B0604020202020204" pitchFamily="34" charset="-122"/>
              </a:endParaRPr>
            </a:p>
            <a:p>
              <a:pPr algn="ctr"/>
              <a:endParaRPr lang="en-US" altLang="zh-CN" sz="2000" b="1" dirty="0">
                <a:solidFill>
                  <a:schemeClr val="bg1"/>
                </a:solidFill>
                <a:latin typeface="幼圆" panose="02010509060101010101" pitchFamily="49" charset="-122"/>
                <a:ea typeface="幼圆" panose="02010509060101010101" pitchFamily="49" charset="-122"/>
                <a:cs typeface="Arial Unicode MS" panose="020B0604020202020204" pitchFamily="34" charset="-122"/>
              </a:endParaRPr>
            </a:p>
            <a:p>
              <a:pPr algn="ctr"/>
              <a:endParaRPr lang="en-US" altLang="zh-CN" sz="2000" b="1" dirty="0">
                <a:solidFill>
                  <a:schemeClr val="bg1"/>
                </a:solidFill>
                <a:latin typeface="幼圆" panose="02010509060101010101" pitchFamily="49" charset="-122"/>
                <a:ea typeface="幼圆" panose="02010509060101010101" pitchFamily="49" charset="-122"/>
                <a:cs typeface="Arial Unicode MS" panose="020B0604020202020204" pitchFamily="34" charset="-122"/>
              </a:endParaRPr>
            </a:p>
            <a:p>
              <a:pPr algn="ctr"/>
              <a:endParaRPr lang="en-US" altLang="zh-CN" sz="2000" b="1" dirty="0" smtClean="0">
                <a:solidFill>
                  <a:schemeClr val="bg1"/>
                </a:solidFill>
                <a:latin typeface="幼圆" panose="02010509060101010101" pitchFamily="49" charset="-122"/>
                <a:ea typeface="幼圆" panose="02010509060101010101" pitchFamily="49" charset="-122"/>
                <a:cs typeface="Arial Unicode MS" panose="020B0604020202020204" pitchFamily="34" charset="-122"/>
              </a:endParaRPr>
            </a:p>
            <a:p>
              <a:pPr algn="ctr"/>
              <a:endParaRPr lang="en-US" altLang="zh-CN" sz="2000" b="1" dirty="0">
                <a:solidFill>
                  <a:schemeClr val="bg1"/>
                </a:solidFill>
                <a:latin typeface="幼圆" panose="02010509060101010101" pitchFamily="49" charset="-122"/>
                <a:ea typeface="幼圆" panose="02010509060101010101" pitchFamily="49" charset="-122"/>
                <a:cs typeface="Arial Unicode MS" panose="020B0604020202020204" pitchFamily="34" charset="-122"/>
              </a:endParaRPr>
            </a:p>
            <a:p>
              <a:pPr algn="ctr"/>
              <a:r>
                <a:rPr lang="zh-CN" altLang="en-US" sz="2000" b="1" dirty="0">
                  <a:solidFill>
                    <a:schemeClr val="bg1"/>
                  </a:solidFill>
                  <a:latin typeface="幼圆" panose="02010509060101010101" pitchFamily="49" charset="-122"/>
                  <a:ea typeface="幼圆" panose="02010509060101010101" pitchFamily="49" charset="-122"/>
                  <a:cs typeface="Arial Unicode MS" panose="020B0604020202020204" pitchFamily="34" charset="-122"/>
                </a:rPr>
                <a:t>随机噪声</a:t>
              </a:r>
              <a:r>
                <a:rPr lang="zh-CN" altLang="en-US" sz="2000" b="1" dirty="0" smtClean="0">
                  <a:solidFill>
                    <a:schemeClr val="bg1"/>
                  </a:solidFill>
                  <a:latin typeface="幼圆" panose="02010509060101010101" pitchFamily="49" charset="-122"/>
                  <a:ea typeface="幼圆" panose="02010509060101010101" pitchFamily="49" charset="-122"/>
                  <a:cs typeface="Arial Unicode MS" panose="020B0604020202020204" pitchFamily="34" charset="-122"/>
                </a:rPr>
                <a:t>到</a:t>
              </a:r>
              <a:endParaRPr lang="en-US" altLang="zh-CN" sz="2000" b="1" dirty="0" smtClean="0">
                <a:solidFill>
                  <a:schemeClr val="bg1"/>
                </a:solidFill>
                <a:latin typeface="幼圆" panose="02010509060101010101" pitchFamily="49" charset="-122"/>
                <a:ea typeface="幼圆" panose="02010509060101010101" pitchFamily="49" charset="-122"/>
                <a:cs typeface="Arial Unicode MS" panose="020B0604020202020204" pitchFamily="34" charset="-122"/>
              </a:endParaRPr>
            </a:p>
            <a:p>
              <a:pPr algn="ctr"/>
              <a:r>
                <a:rPr lang="zh-CN" altLang="en-US" sz="2000" b="1" dirty="0" smtClean="0">
                  <a:solidFill>
                    <a:schemeClr val="bg1"/>
                  </a:solidFill>
                  <a:latin typeface="幼圆" panose="02010509060101010101" pitchFamily="49" charset="-122"/>
                  <a:ea typeface="幼圆" panose="02010509060101010101" pitchFamily="49" charset="-122"/>
                  <a:cs typeface="Arial Unicode MS" panose="020B0604020202020204" pitchFamily="34" charset="-122"/>
                </a:rPr>
                <a:t>图像</a:t>
              </a:r>
              <a:r>
                <a:rPr lang="zh-CN" altLang="en-US" sz="2000" b="1" dirty="0">
                  <a:solidFill>
                    <a:schemeClr val="bg1"/>
                  </a:solidFill>
                  <a:latin typeface="幼圆" panose="02010509060101010101" pitchFamily="49" charset="-122"/>
                  <a:ea typeface="幼圆" panose="02010509060101010101" pitchFamily="49" charset="-122"/>
                  <a:cs typeface="Arial Unicode MS" panose="020B0604020202020204" pitchFamily="34" charset="-122"/>
                </a:rPr>
                <a:t>生成</a:t>
              </a:r>
              <a:endParaRPr lang="en-US" altLang="zh-CN" sz="2000" b="1" dirty="0">
                <a:solidFill>
                  <a:schemeClr val="bg1"/>
                </a:solidFill>
                <a:latin typeface="幼圆" panose="02010509060101010101" pitchFamily="49" charset="-122"/>
                <a:ea typeface="幼圆" panose="02010509060101010101" pitchFamily="49" charset="-122"/>
                <a:cs typeface="Arial Unicode MS" panose="020B0604020202020204" pitchFamily="34" charset="-122"/>
              </a:endParaRPr>
            </a:p>
          </p:txBody>
        </p:sp>
        <p:pic>
          <p:nvPicPr>
            <p:cNvPr id="13" name="图片 12">
              <a:extLst>
                <a:ext uri="{FF2B5EF4-FFF2-40B4-BE49-F238E27FC236}">
                  <a16:creationId xmlns:a16="http://schemas.microsoft.com/office/drawing/2014/main" id="{C04608A2-E80C-3344-91EB-0A1C830C7F5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5536" y="2588907"/>
              <a:ext cx="2088232" cy="1416157"/>
            </a:xfrm>
            <a:prstGeom prst="rect">
              <a:avLst/>
            </a:prstGeom>
          </p:spPr>
        </p:pic>
      </p:grpSp>
      <p:grpSp>
        <p:nvGrpSpPr>
          <p:cNvPr id="6" name="组合 14">
            <a:extLst>
              <a:ext uri="{FF2B5EF4-FFF2-40B4-BE49-F238E27FC236}">
                <a16:creationId xmlns:a16="http://schemas.microsoft.com/office/drawing/2014/main" id="{AC7A2DA5-C646-1F45-9E5A-2E8C005DABAD}"/>
              </a:ext>
            </a:extLst>
          </p:cNvPr>
          <p:cNvGrpSpPr/>
          <p:nvPr/>
        </p:nvGrpSpPr>
        <p:grpSpPr>
          <a:xfrm>
            <a:off x="2253774" y="3732650"/>
            <a:ext cx="3441265" cy="3152734"/>
            <a:chOff x="1486995" y="4232114"/>
            <a:chExt cx="2580949" cy="2581262"/>
          </a:xfrm>
        </p:grpSpPr>
        <p:sp>
          <p:nvSpPr>
            <p:cNvPr id="55" name="Oval 96">
              <a:extLst>
                <a:ext uri="{FF2B5EF4-FFF2-40B4-BE49-F238E27FC236}">
                  <a16:creationId xmlns:a16="http://schemas.microsoft.com/office/drawing/2014/main" id="{2D79BD92-F24A-9E4C-A3E8-773A0F11FB7A}"/>
                </a:ext>
              </a:extLst>
            </p:cNvPr>
            <p:cNvSpPr>
              <a:spLocks noChangeArrowheads="1"/>
            </p:cNvSpPr>
            <p:nvPr/>
          </p:nvSpPr>
          <p:spPr bwMode="auto">
            <a:xfrm>
              <a:off x="1486995" y="4232114"/>
              <a:ext cx="2580949" cy="2581262"/>
            </a:xfrm>
            <a:prstGeom prst="ellipse">
              <a:avLst/>
            </a:prstGeom>
            <a:solidFill>
              <a:srgbClr val="BEA080"/>
            </a:solidFill>
            <a:ln w="38100">
              <a:solidFill>
                <a:schemeClr val="bg1">
                  <a:lumMod val="85000"/>
                </a:schemeClr>
              </a:solidFill>
            </a:ln>
            <a:effectLst/>
          </p:spPr>
          <p:txBody>
            <a:bodyPr wrap="square" lIns="0" rIns="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altLang="zh-Hans" sz="2400" b="1" dirty="0">
                <a:solidFill>
                  <a:schemeClr val="bg1"/>
                </a:solidFill>
                <a:latin typeface="幼圆" panose="02010509060101010101" pitchFamily="49" charset="-122"/>
                <a:ea typeface="幼圆" panose="02010509060101010101" pitchFamily="49" charset="-122"/>
                <a:cs typeface="Arial Unicode MS" panose="020B0604020202020204" pitchFamily="34" charset="-122"/>
              </a:endParaRPr>
            </a:p>
            <a:p>
              <a:pPr algn="ctr"/>
              <a:endParaRPr lang="en-US" altLang="zh-Hans" sz="2400" b="1" dirty="0">
                <a:solidFill>
                  <a:schemeClr val="bg1"/>
                </a:solidFill>
                <a:latin typeface="幼圆" panose="02010509060101010101" pitchFamily="49" charset="-122"/>
                <a:ea typeface="幼圆" panose="02010509060101010101" pitchFamily="49" charset="-122"/>
                <a:cs typeface="Arial Unicode MS" panose="020B0604020202020204" pitchFamily="34" charset="-122"/>
              </a:endParaRPr>
            </a:p>
            <a:p>
              <a:pPr algn="ctr"/>
              <a:endParaRPr lang="en-US" altLang="zh-Hans" sz="2400" b="1" dirty="0">
                <a:solidFill>
                  <a:schemeClr val="bg1"/>
                </a:solidFill>
                <a:latin typeface="幼圆" panose="02010509060101010101" pitchFamily="49" charset="-122"/>
                <a:ea typeface="幼圆" panose="02010509060101010101" pitchFamily="49" charset="-122"/>
                <a:cs typeface="Arial Unicode MS" panose="020B0604020202020204" pitchFamily="34" charset="-122"/>
              </a:endParaRPr>
            </a:p>
            <a:p>
              <a:pPr algn="ctr"/>
              <a:endParaRPr lang="en-US" altLang="zh-Hans" sz="2400" b="1" dirty="0">
                <a:solidFill>
                  <a:schemeClr val="bg1"/>
                </a:solidFill>
                <a:latin typeface="幼圆" panose="02010509060101010101" pitchFamily="49" charset="-122"/>
                <a:ea typeface="幼圆" panose="02010509060101010101" pitchFamily="49" charset="-122"/>
                <a:cs typeface="Arial Unicode MS" panose="020B0604020202020204" pitchFamily="34" charset="-122"/>
              </a:endParaRPr>
            </a:p>
            <a:p>
              <a:pPr algn="ctr"/>
              <a:r>
                <a:rPr lang="zh-Hans" altLang="en-US" sz="2400" b="1" dirty="0">
                  <a:solidFill>
                    <a:schemeClr val="bg1"/>
                  </a:solidFill>
                  <a:latin typeface="幼圆" panose="02010509060101010101" pitchFamily="49" charset="-122"/>
                  <a:ea typeface="幼圆" panose="02010509060101010101" pitchFamily="49" charset="-122"/>
                  <a:cs typeface="Arial Unicode MS" panose="020B0604020202020204" pitchFamily="34" charset="-122"/>
                </a:rPr>
                <a:t>半监督学习</a:t>
              </a:r>
              <a:endParaRPr lang="zh-CN" altLang="en-US" sz="2400" b="1" dirty="0">
                <a:solidFill>
                  <a:schemeClr val="bg1"/>
                </a:solidFill>
                <a:latin typeface="幼圆" panose="02010509060101010101" pitchFamily="49" charset="-122"/>
                <a:ea typeface="幼圆" panose="02010509060101010101" pitchFamily="49" charset="-122"/>
                <a:cs typeface="Arial Unicode MS" panose="020B0604020202020204" pitchFamily="34" charset="-122"/>
              </a:endParaRPr>
            </a:p>
          </p:txBody>
        </p:sp>
        <p:pic>
          <p:nvPicPr>
            <p:cNvPr id="11" name="图片 10">
              <a:extLst>
                <a:ext uri="{FF2B5EF4-FFF2-40B4-BE49-F238E27FC236}">
                  <a16:creationId xmlns:a16="http://schemas.microsoft.com/office/drawing/2014/main" id="{19C9F96E-FFA2-F446-9F8F-7171F9C3C74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91680" y="5050041"/>
              <a:ext cx="2137042" cy="739469"/>
            </a:xfrm>
            <a:prstGeom prst="rect">
              <a:avLst/>
            </a:prstGeom>
          </p:spPr>
        </p:pic>
      </p:grpSp>
      <p:grpSp>
        <p:nvGrpSpPr>
          <p:cNvPr id="8" name="组合 15">
            <a:extLst>
              <a:ext uri="{FF2B5EF4-FFF2-40B4-BE49-F238E27FC236}">
                <a16:creationId xmlns:a16="http://schemas.microsoft.com/office/drawing/2014/main" id="{CF0044A7-ABB5-4A4A-BB7D-7589739589AC}"/>
              </a:ext>
            </a:extLst>
          </p:cNvPr>
          <p:cNvGrpSpPr/>
          <p:nvPr/>
        </p:nvGrpSpPr>
        <p:grpSpPr>
          <a:xfrm>
            <a:off x="3828550" y="1709927"/>
            <a:ext cx="3414016" cy="3127770"/>
            <a:chOff x="2668078" y="2276872"/>
            <a:chExt cx="2560512" cy="2560823"/>
          </a:xfrm>
        </p:grpSpPr>
        <p:sp>
          <p:nvSpPr>
            <p:cNvPr id="39" name="Oval 96">
              <a:extLst>
                <a:ext uri="{FF2B5EF4-FFF2-40B4-BE49-F238E27FC236}">
                  <a16:creationId xmlns:a16="http://schemas.microsoft.com/office/drawing/2014/main" id="{5910D433-86FE-B04E-9177-7B1BF2ECD389}"/>
                </a:ext>
              </a:extLst>
            </p:cNvPr>
            <p:cNvSpPr>
              <a:spLocks noChangeArrowheads="1"/>
            </p:cNvSpPr>
            <p:nvPr/>
          </p:nvSpPr>
          <p:spPr bwMode="auto">
            <a:xfrm>
              <a:off x="2668078" y="2276872"/>
              <a:ext cx="2560512" cy="2560823"/>
            </a:xfrm>
            <a:prstGeom prst="ellipse">
              <a:avLst/>
            </a:prstGeom>
            <a:solidFill>
              <a:srgbClr val="9FC670"/>
            </a:solidFill>
            <a:ln w="38100">
              <a:solidFill>
                <a:schemeClr val="bg1">
                  <a:lumMod val="85000"/>
                </a:schemeClr>
              </a:solidFill>
            </a:ln>
            <a:effectLst/>
          </p:spPr>
          <p:txBody>
            <a:bodyPr wrap="square" lIns="0" rIns="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altLang="zh-Hans" sz="2400" b="1" dirty="0">
                <a:solidFill>
                  <a:schemeClr val="bg1"/>
                </a:solidFill>
                <a:latin typeface="幼圆" panose="02010509060101010101" pitchFamily="49" charset="-122"/>
                <a:ea typeface="幼圆" panose="02010509060101010101" pitchFamily="49" charset="-122"/>
                <a:cs typeface="Arial Unicode MS" panose="020B0604020202020204" pitchFamily="34" charset="-122"/>
              </a:endParaRPr>
            </a:p>
            <a:p>
              <a:pPr algn="ctr"/>
              <a:endParaRPr lang="en-US" altLang="zh-Hans" sz="2400" b="1" dirty="0">
                <a:solidFill>
                  <a:schemeClr val="bg1"/>
                </a:solidFill>
                <a:latin typeface="幼圆" panose="02010509060101010101" pitchFamily="49" charset="-122"/>
                <a:ea typeface="幼圆" panose="02010509060101010101" pitchFamily="49" charset="-122"/>
                <a:cs typeface="Arial Unicode MS" panose="020B0604020202020204" pitchFamily="34" charset="-122"/>
              </a:endParaRPr>
            </a:p>
            <a:p>
              <a:pPr algn="ctr"/>
              <a:endParaRPr lang="en-US" altLang="zh-Hans" sz="2400" b="1" dirty="0">
                <a:solidFill>
                  <a:schemeClr val="bg1"/>
                </a:solidFill>
                <a:latin typeface="幼圆" panose="02010509060101010101" pitchFamily="49" charset="-122"/>
                <a:ea typeface="幼圆" panose="02010509060101010101" pitchFamily="49" charset="-122"/>
                <a:cs typeface="Arial Unicode MS" panose="020B0604020202020204" pitchFamily="34" charset="-122"/>
              </a:endParaRPr>
            </a:p>
            <a:p>
              <a:pPr algn="ctr"/>
              <a:r>
                <a:rPr lang="zh-Hans" altLang="en-US" sz="2000" b="1" dirty="0">
                  <a:solidFill>
                    <a:schemeClr val="bg1"/>
                  </a:solidFill>
                  <a:latin typeface="幼圆" panose="02010509060101010101" pitchFamily="49" charset="-122"/>
                  <a:ea typeface="幼圆" panose="02010509060101010101" pitchFamily="49" charset="-122"/>
                  <a:cs typeface="Arial Unicode MS" panose="020B0604020202020204" pitchFamily="34" charset="-122"/>
                </a:rPr>
                <a:t>图像</a:t>
              </a:r>
              <a:r>
                <a:rPr lang="zh-CN" altLang="en-US" sz="2000" b="1" dirty="0">
                  <a:solidFill>
                    <a:schemeClr val="bg1"/>
                  </a:solidFill>
                  <a:latin typeface="幼圆" panose="02010509060101010101" pitchFamily="49" charset="-122"/>
                  <a:ea typeface="幼圆" panose="02010509060101010101" pitchFamily="49" charset="-122"/>
                  <a:cs typeface="Arial Unicode MS" panose="020B0604020202020204" pitchFamily="34" charset="-122"/>
                </a:rPr>
                <a:t>到图像生成</a:t>
              </a:r>
              <a:endParaRPr lang="en-US" altLang="zh-CN" sz="2000" b="1" dirty="0">
                <a:solidFill>
                  <a:schemeClr val="bg1"/>
                </a:solidFill>
                <a:latin typeface="幼圆" panose="02010509060101010101" pitchFamily="49" charset="-122"/>
                <a:ea typeface="幼圆" panose="02010509060101010101" pitchFamily="49" charset="-122"/>
                <a:cs typeface="Arial Unicode MS" panose="020B0604020202020204" pitchFamily="34" charset="-122"/>
              </a:endParaRPr>
            </a:p>
          </p:txBody>
        </p:sp>
        <p:pic>
          <p:nvPicPr>
            <p:cNvPr id="9" name="图片 8">
              <a:extLst>
                <a:ext uri="{FF2B5EF4-FFF2-40B4-BE49-F238E27FC236}">
                  <a16:creationId xmlns:a16="http://schemas.microsoft.com/office/drawing/2014/main" id="{3E6A063F-B1D0-8248-A86B-525D6E16D00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817016" y="3072084"/>
              <a:ext cx="2334828" cy="663897"/>
            </a:xfrm>
            <a:prstGeom prst="rect">
              <a:avLst/>
            </a:prstGeom>
          </p:spPr>
        </p:pic>
      </p:grpSp>
      <p:grpSp>
        <p:nvGrpSpPr>
          <p:cNvPr id="10" name="组合 17">
            <a:extLst>
              <a:ext uri="{FF2B5EF4-FFF2-40B4-BE49-F238E27FC236}">
                <a16:creationId xmlns:a16="http://schemas.microsoft.com/office/drawing/2014/main" id="{C43D4A0D-FCD1-074C-BDB0-023884C9B629}"/>
              </a:ext>
            </a:extLst>
          </p:cNvPr>
          <p:cNvGrpSpPr/>
          <p:nvPr/>
        </p:nvGrpSpPr>
        <p:grpSpPr>
          <a:xfrm>
            <a:off x="5887060" y="3595496"/>
            <a:ext cx="3333548" cy="3054048"/>
            <a:chOff x="4211960" y="4149080"/>
            <a:chExt cx="2500161" cy="2500464"/>
          </a:xfrm>
        </p:grpSpPr>
        <p:sp>
          <p:nvSpPr>
            <p:cNvPr id="46" name="Oval 96">
              <a:extLst>
                <a:ext uri="{FF2B5EF4-FFF2-40B4-BE49-F238E27FC236}">
                  <a16:creationId xmlns:a16="http://schemas.microsoft.com/office/drawing/2014/main" id="{F598794B-3ABA-0741-9A1E-E4E09C145C1B}"/>
                </a:ext>
              </a:extLst>
            </p:cNvPr>
            <p:cNvSpPr>
              <a:spLocks noChangeArrowheads="1"/>
            </p:cNvSpPr>
            <p:nvPr/>
          </p:nvSpPr>
          <p:spPr bwMode="auto">
            <a:xfrm>
              <a:off x="4211960" y="4149080"/>
              <a:ext cx="2500161" cy="2500464"/>
            </a:xfrm>
            <a:prstGeom prst="ellipse">
              <a:avLst/>
            </a:prstGeom>
            <a:solidFill>
              <a:srgbClr val="BEA080"/>
            </a:solidFill>
            <a:ln w="38100">
              <a:solidFill>
                <a:schemeClr val="bg1">
                  <a:lumMod val="85000"/>
                </a:schemeClr>
              </a:solidFill>
            </a:ln>
            <a:effectLst/>
          </p:spPr>
          <p:txBody>
            <a:bodyPr wrap="square" lIns="0" rIns="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altLang="zh-Hans" sz="2400" b="1" dirty="0">
                <a:solidFill>
                  <a:schemeClr val="bg1"/>
                </a:solidFill>
                <a:latin typeface="幼圆" panose="02010509060101010101" pitchFamily="49" charset="-122"/>
                <a:ea typeface="幼圆" panose="02010509060101010101" pitchFamily="49" charset="-122"/>
                <a:cs typeface="Arial Unicode MS" panose="020B0604020202020204" pitchFamily="34" charset="-122"/>
              </a:endParaRPr>
            </a:p>
            <a:p>
              <a:pPr algn="ctr"/>
              <a:endParaRPr lang="en-US" altLang="zh-Hans" sz="2400" b="1" dirty="0">
                <a:solidFill>
                  <a:schemeClr val="bg1"/>
                </a:solidFill>
                <a:latin typeface="幼圆" panose="02010509060101010101" pitchFamily="49" charset="-122"/>
                <a:ea typeface="幼圆" panose="02010509060101010101" pitchFamily="49" charset="-122"/>
                <a:cs typeface="Arial Unicode MS" panose="020B0604020202020204" pitchFamily="34" charset="-122"/>
              </a:endParaRPr>
            </a:p>
            <a:p>
              <a:pPr algn="ctr"/>
              <a:endParaRPr lang="en-US" altLang="zh-Hans" sz="2400" b="1" dirty="0">
                <a:solidFill>
                  <a:schemeClr val="bg1"/>
                </a:solidFill>
                <a:latin typeface="幼圆" panose="02010509060101010101" pitchFamily="49" charset="-122"/>
                <a:ea typeface="幼圆" panose="02010509060101010101" pitchFamily="49" charset="-122"/>
                <a:cs typeface="Arial Unicode MS" panose="020B0604020202020204" pitchFamily="34" charset="-122"/>
              </a:endParaRPr>
            </a:p>
            <a:p>
              <a:pPr algn="ctr"/>
              <a:endParaRPr lang="en-US" altLang="zh-Hans" sz="2400" b="1" dirty="0">
                <a:solidFill>
                  <a:schemeClr val="bg1"/>
                </a:solidFill>
                <a:latin typeface="幼圆" panose="02010509060101010101" pitchFamily="49" charset="-122"/>
                <a:ea typeface="幼圆" panose="02010509060101010101" pitchFamily="49" charset="-122"/>
                <a:cs typeface="Arial Unicode MS" panose="020B0604020202020204" pitchFamily="34" charset="-122"/>
              </a:endParaRPr>
            </a:p>
            <a:p>
              <a:pPr algn="ctr"/>
              <a:r>
                <a:rPr lang="zh-Hans" altLang="en-US" sz="2400" b="1" dirty="0">
                  <a:solidFill>
                    <a:schemeClr val="bg1"/>
                  </a:solidFill>
                  <a:latin typeface="幼圆" panose="02010509060101010101" pitchFamily="49" charset="-122"/>
                  <a:ea typeface="幼圆" panose="02010509060101010101" pitchFamily="49" charset="-122"/>
                  <a:cs typeface="Arial Unicode MS" panose="020B0604020202020204" pitchFamily="34" charset="-122"/>
                </a:rPr>
                <a:t>文本</a:t>
              </a:r>
              <a:r>
                <a:rPr lang="zh-CN" altLang="en-US" sz="2400" b="1" dirty="0">
                  <a:solidFill>
                    <a:schemeClr val="bg1"/>
                  </a:solidFill>
                  <a:latin typeface="幼圆" panose="02010509060101010101" pitchFamily="49" charset="-122"/>
                  <a:ea typeface="幼圆" panose="02010509060101010101" pitchFamily="49" charset="-122"/>
                  <a:cs typeface="Arial Unicode MS" panose="020B0604020202020204" pitchFamily="34" charset="-122"/>
                </a:rPr>
                <a:t>到图像生成</a:t>
              </a:r>
              <a:endParaRPr lang="en-US" altLang="zh-CN" sz="2400" b="1" dirty="0">
                <a:solidFill>
                  <a:schemeClr val="bg1"/>
                </a:solidFill>
                <a:latin typeface="幼圆" panose="02010509060101010101" pitchFamily="49" charset="-122"/>
                <a:ea typeface="幼圆" panose="02010509060101010101" pitchFamily="49" charset="-122"/>
                <a:cs typeface="Arial Unicode MS" panose="020B0604020202020204" pitchFamily="34" charset="-122"/>
              </a:endParaRPr>
            </a:p>
          </p:txBody>
        </p:sp>
        <p:pic>
          <p:nvPicPr>
            <p:cNvPr id="3" name="图片 2">
              <a:extLst>
                <a:ext uri="{FF2B5EF4-FFF2-40B4-BE49-F238E27FC236}">
                  <a16:creationId xmlns:a16="http://schemas.microsoft.com/office/drawing/2014/main" id="{665FCAF7-A88F-2644-B34F-7F43B1DB1A8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399642" y="4837695"/>
              <a:ext cx="2072908" cy="956465"/>
            </a:xfrm>
            <a:prstGeom prst="rect">
              <a:avLst/>
            </a:prstGeom>
          </p:spPr>
        </p:pic>
      </p:grpSp>
      <p:grpSp>
        <p:nvGrpSpPr>
          <p:cNvPr id="12" name="组合 18">
            <a:extLst>
              <a:ext uri="{FF2B5EF4-FFF2-40B4-BE49-F238E27FC236}">
                <a16:creationId xmlns:a16="http://schemas.microsoft.com/office/drawing/2014/main" id="{ED3DCBAB-2BAC-F34C-B554-AA81DE5EEA06}"/>
              </a:ext>
            </a:extLst>
          </p:cNvPr>
          <p:cNvGrpSpPr/>
          <p:nvPr/>
        </p:nvGrpSpPr>
        <p:grpSpPr>
          <a:xfrm>
            <a:off x="7615253" y="2078817"/>
            <a:ext cx="2927097" cy="2681677"/>
            <a:chOff x="5508104" y="2564904"/>
            <a:chExt cx="2195323" cy="2195590"/>
          </a:xfrm>
        </p:grpSpPr>
        <p:sp>
          <p:nvSpPr>
            <p:cNvPr id="56" name="Oval 96">
              <a:extLst>
                <a:ext uri="{FF2B5EF4-FFF2-40B4-BE49-F238E27FC236}">
                  <a16:creationId xmlns:a16="http://schemas.microsoft.com/office/drawing/2014/main" id="{189A316F-C898-6148-A769-C2A360B04BFD}"/>
                </a:ext>
              </a:extLst>
            </p:cNvPr>
            <p:cNvSpPr>
              <a:spLocks noChangeArrowheads="1"/>
            </p:cNvSpPr>
            <p:nvPr/>
          </p:nvSpPr>
          <p:spPr bwMode="auto">
            <a:xfrm>
              <a:off x="5508104" y="2564904"/>
              <a:ext cx="2195323" cy="2195590"/>
            </a:xfrm>
            <a:prstGeom prst="ellipse">
              <a:avLst/>
            </a:prstGeom>
            <a:solidFill>
              <a:srgbClr val="9FC670"/>
            </a:solidFill>
            <a:ln w="38100">
              <a:solidFill>
                <a:schemeClr val="bg1">
                  <a:lumMod val="85000"/>
                </a:schemeClr>
              </a:solidFill>
            </a:ln>
            <a:effectLst/>
          </p:spPr>
          <p:txBody>
            <a:bodyPr wrap="square" lIns="0" rIns="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altLang="zh-CN" sz="2400" b="1" dirty="0">
                <a:solidFill>
                  <a:schemeClr val="bg1"/>
                </a:solidFill>
                <a:latin typeface="幼圆" panose="02010509060101010101" pitchFamily="49" charset="-122"/>
                <a:ea typeface="幼圆" panose="02010509060101010101" pitchFamily="49" charset="-122"/>
                <a:cs typeface="Arial Unicode MS" panose="020B0604020202020204" pitchFamily="34" charset="-122"/>
              </a:endParaRPr>
            </a:p>
            <a:p>
              <a:pPr algn="ctr"/>
              <a:endParaRPr lang="en-US" altLang="zh-CN" sz="2400" b="1" dirty="0">
                <a:solidFill>
                  <a:schemeClr val="bg1"/>
                </a:solidFill>
                <a:latin typeface="幼圆" panose="02010509060101010101" pitchFamily="49" charset="-122"/>
                <a:ea typeface="幼圆" panose="02010509060101010101" pitchFamily="49" charset="-122"/>
                <a:cs typeface="Arial Unicode MS" panose="020B0604020202020204" pitchFamily="34" charset="-122"/>
              </a:endParaRPr>
            </a:p>
            <a:p>
              <a:pPr algn="ctr"/>
              <a:endParaRPr lang="en-US" altLang="zh-CN" sz="2400" b="1" dirty="0">
                <a:solidFill>
                  <a:schemeClr val="bg1"/>
                </a:solidFill>
                <a:latin typeface="幼圆" panose="02010509060101010101" pitchFamily="49" charset="-122"/>
                <a:ea typeface="幼圆" panose="02010509060101010101" pitchFamily="49" charset="-122"/>
                <a:cs typeface="Arial Unicode MS" panose="020B0604020202020204" pitchFamily="34" charset="-122"/>
              </a:endParaRPr>
            </a:p>
            <a:p>
              <a:pPr algn="ctr"/>
              <a:r>
                <a:rPr lang="zh-CN" altLang="en-US" sz="2400" b="1" dirty="0">
                  <a:solidFill>
                    <a:schemeClr val="bg1"/>
                  </a:solidFill>
                  <a:latin typeface="幼圆" panose="02010509060101010101" pitchFamily="49" charset="-122"/>
                  <a:ea typeface="幼圆" panose="02010509060101010101" pitchFamily="49" charset="-122"/>
                  <a:cs typeface="Arial Unicode MS" panose="020B0604020202020204" pitchFamily="34" charset="-122"/>
                </a:rPr>
                <a:t>域自适应</a:t>
              </a:r>
            </a:p>
          </p:txBody>
        </p:sp>
        <p:pic>
          <p:nvPicPr>
            <p:cNvPr id="5" name="图片 4">
              <a:extLst>
                <a:ext uri="{FF2B5EF4-FFF2-40B4-BE49-F238E27FC236}">
                  <a16:creationId xmlns:a16="http://schemas.microsoft.com/office/drawing/2014/main" id="{11BE899F-B103-F142-8FDF-BF81E0057AD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855903" y="2951803"/>
              <a:ext cx="1596417" cy="990301"/>
            </a:xfrm>
            <a:prstGeom prst="rect">
              <a:avLst/>
            </a:prstGeom>
          </p:spPr>
        </p:pic>
      </p:grpSp>
      <p:grpSp>
        <p:nvGrpSpPr>
          <p:cNvPr id="14" name="组合 19">
            <a:extLst>
              <a:ext uri="{FF2B5EF4-FFF2-40B4-BE49-F238E27FC236}">
                <a16:creationId xmlns:a16="http://schemas.microsoft.com/office/drawing/2014/main" id="{CAC0A015-7162-9B4C-9956-4C6DA2E2F1B0}"/>
              </a:ext>
            </a:extLst>
          </p:cNvPr>
          <p:cNvGrpSpPr/>
          <p:nvPr/>
        </p:nvGrpSpPr>
        <p:grpSpPr>
          <a:xfrm>
            <a:off x="9439455" y="3637060"/>
            <a:ext cx="2681028" cy="2456238"/>
            <a:chOff x="6876256" y="4082281"/>
            <a:chExt cx="2010771" cy="2011015"/>
          </a:xfrm>
        </p:grpSpPr>
        <p:sp>
          <p:nvSpPr>
            <p:cNvPr id="45" name="Oval 96">
              <a:extLst>
                <a:ext uri="{FF2B5EF4-FFF2-40B4-BE49-F238E27FC236}">
                  <a16:creationId xmlns:a16="http://schemas.microsoft.com/office/drawing/2014/main" id="{60EBC31E-7A53-844D-9FE1-A0E9287DA716}"/>
                </a:ext>
              </a:extLst>
            </p:cNvPr>
            <p:cNvSpPr>
              <a:spLocks noChangeArrowheads="1"/>
            </p:cNvSpPr>
            <p:nvPr/>
          </p:nvSpPr>
          <p:spPr bwMode="auto">
            <a:xfrm>
              <a:off x="6876256" y="4082281"/>
              <a:ext cx="2010771" cy="2011015"/>
            </a:xfrm>
            <a:prstGeom prst="ellipse">
              <a:avLst/>
            </a:prstGeom>
            <a:solidFill>
              <a:srgbClr val="BEA080"/>
            </a:solidFill>
            <a:ln w="38100">
              <a:solidFill>
                <a:schemeClr val="bg1">
                  <a:lumMod val="85000"/>
                </a:schemeClr>
              </a:solidFill>
            </a:ln>
            <a:effectLst/>
          </p:spPr>
          <p:txBody>
            <a:bodyPr wrap="square" lIns="0" rIns="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altLang="zh-Hans" sz="2400" b="1" dirty="0">
                <a:solidFill>
                  <a:schemeClr val="bg1"/>
                </a:solidFill>
                <a:latin typeface="幼圆" panose="02010509060101010101" pitchFamily="49" charset="-122"/>
                <a:ea typeface="幼圆" panose="02010509060101010101" pitchFamily="49" charset="-122"/>
                <a:cs typeface="Arial Unicode MS" panose="020B0604020202020204" pitchFamily="34" charset="-122"/>
              </a:endParaRPr>
            </a:p>
            <a:p>
              <a:pPr algn="ctr"/>
              <a:endParaRPr lang="en-US" altLang="zh-Hans" sz="2400" b="1" dirty="0">
                <a:solidFill>
                  <a:schemeClr val="bg1"/>
                </a:solidFill>
                <a:latin typeface="幼圆" panose="02010509060101010101" pitchFamily="49" charset="-122"/>
                <a:ea typeface="幼圆" panose="02010509060101010101" pitchFamily="49" charset="-122"/>
                <a:cs typeface="Arial Unicode MS" panose="020B0604020202020204" pitchFamily="34" charset="-122"/>
              </a:endParaRPr>
            </a:p>
            <a:p>
              <a:pPr algn="ctr"/>
              <a:endParaRPr lang="en-US" altLang="zh-Hans" sz="2400" b="1" dirty="0">
                <a:solidFill>
                  <a:schemeClr val="bg1"/>
                </a:solidFill>
                <a:latin typeface="幼圆" panose="02010509060101010101" pitchFamily="49" charset="-122"/>
                <a:ea typeface="幼圆" panose="02010509060101010101" pitchFamily="49" charset="-122"/>
                <a:cs typeface="Arial Unicode MS" panose="020B0604020202020204" pitchFamily="34" charset="-122"/>
              </a:endParaRPr>
            </a:p>
            <a:p>
              <a:pPr algn="ctr"/>
              <a:r>
                <a:rPr lang="zh-Hans" altLang="en-US" sz="2400" b="1" dirty="0">
                  <a:solidFill>
                    <a:schemeClr val="bg1"/>
                  </a:solidFill>
                  <a:latin typeface="幼圆" panose="02010509060101010101" pitchFamily="49" charset="-122"/>
                  <a:ea typeface="幼圆" panose="02010509060101010101" pitchFamily="49" charset="-122"/>
                  <a:cs typeface="Arial Unicode MS" panose="020B0604020202020204" pitchFamily="34" charset="-122"/>
                </a:rPr>
                <a:t>对抗样本</a:t>
              </a:r>
              <a:r>
                <a:rPr lang="zh-CN" altLang="en-US" sz="2400" b="1" dirty="0">
                  <a:solidFill>
                    <a:schemeClr val="bg1"/>
                  </a:solidFill>
                  <a:latin typeface="幼圆" panose="02010509060101010101" pitchFamily="49" charset="-122"/>
                  <a:ea typeface="幼圆" panose="02010509060101010101" pitchFamily="49" charset="-122"/>
                  <a:cs typeface="Arial Unicode MS" panose="020B0604020202020204" pitchFamily="34" charset="-122"/>
                </a:rPr>
                <a:t>生成</a:t>
              </a:r>
              <a:endParaRPr lang="en-US" altLang="zh-CN" sz="2400" b="1" dirty="0">
                <a:solidFill>
                  <a:schemeClr val="bg1"/>
                </a:solidFill>
                <a:latin typeface="幼圆" panose="02010509060101010101" pitchFamily="49" charset="-122"/>
                <a:ea typeface="幼圆" panose="02010509060101010101" pitchFamily="49" charset="-122"/>
                <a:cs typeface="Arial Unicode MS" panose="020B0604020202020204" pitchFamily="34" charset="-122"/>
              </a:endParaRPr>
            </a:p>
          </p:txBody>
        </p:sp>
        <p:pic>
          <p:nvPicPr>
            <p:cNvPr id="7" name="图片 6">
              <a:extLst>
                <a:ext uri="{FF2B5EF4-FFF2-40B4-BE49-F238E27FC236}">
                  <a16:creationId xmlns:a16="http://schemas.microsoft.com/office/drawing/2014/main" id="{4625A6E2-6B1E-314C-94FD-C0F0C0C3F87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10800000" flipV="1">
              <a:off x="7076128" y="4653135"/>
              <a:ext cx="1608785" cy="628261"/>
            </a:xfrm>
            <a:prstGeom prst="rect">
              <a:avLst/>
            </a:prstGeom>
          </p:spPr>
        </p:pic>
      </p:grpSp>
      <p:grpSp>
        <p:nvGrpSpPr>
          <p:cNvPr id="15" name="组合 21">
            <a:extLst>
              <a:ext uri="{FF2B5EF4-FFF2-40B4-BE49-F238E27FC236}">
                <a16:creationId xmlns:a16="http://schemas.microsoft.com/office/drawing/2014/main" id="{C14EE914-E43D-2045-A522-903B7262C318}"/>
              </a:ext>
            </a:extLst>
          </p:cNvPr>
          <p:cNvGrpSpPr/>
          <p:nvPr/>
        </p:nvGrpSpPr>
        <p:grpSpPr>
          <a:xfrm>
            <a:off x="4815343" y="994911"/>
            <a:ext cx="2530783" cy="2039721"/>
            <a:chOff x="3408172" y="1364634"/>
            <a:chExt cx="1898087" cy="1669996"/>
          </a:xfrm>
        </p:grpSpPr>
        <p:sp>
          <p:nvSpPr>
            <p:cNvPr id="31" name="AutoShape 65">
              <a:extLst>
                <a:ext uri="{FF2B5EF4-FFF2-40B4-BE49-F238E27FC236}">
                  <a16:creationId xmlns:a16="http://schemas.microsoft.com/office/drawing/2014/main" id="{A4D0B4F4-52BB-B544-B745-F1C0B9BF19BA}"/>
                </a:ext>
              </a:extLst>
            </p:cNvPr>
            <p:cNvSpPr>
              <a:spLocks noChangeArrowheads="1"/>
            </p:cNvSpPr>
            <p:nvPr/>
          </p:nvSpPr>
          <p:spPr bwMode="auto">
            <a:xfrm rot="10800000">
              <a:off x="3408172" y="1626253"/>
              <a:ext cx="1552413" cy="1408377"/>
            </a:xfrm>
            <a:prstGeom prst="upArrow">
              <a:avLst>
                <a:gd name="adj1" fmla="val 52833"/>
                <a:gd name="adj2" fmla="val 45940"/>
              </a:avLst>
            </a:prstGeom>
            <a:gradFill rotWithShape="1">
              <a:gsLst>
                <a:gs pos="0">
                  <a:schemeClr val="tx1">
                    <a:lumMod val="50000"/>
                    <a:lumOff val="50000"/>
                  </a:schemeClr>
                </a:gs>
                <a:gs pos="100000">
                  <a:srgbClr val="FFFFFF">
                    <a:alpha val="0"/>
                  </a:srgbClr>
                </a:gs>
              </a:gsLst>
              <a:lin ang="5400000" scaled="1"/>
            </a:gradFill>
            <a:ln w="9525" algn="ctr">
              <a:noFill/>
              <a:miter lim="800000"/>
            </a:ln>
          </p:spPr>
          <p:txBody>
            <a:bodyPr wrap="none" anchor="ctr"/>
            <a:lstStyle/>
            <a:p>
              <a:pPr latinLnBrk="1">
                <a:defRPr/>
              </a:pPr>
              <a:endParaRPr kumimoji="1" lang="ko-KR" altLang="ko-KR" b="1" dirty="0">
                <a:latin typeface="幼圆" panose="02010509060101010101" pitchFamily="49" charset="-122"/>
                <a:ea typeface="Gulim" pitchFamily="34" charset="-127"/>
              </a:endParaRPr>
            </a:p>
          </p:txBody>
        </p:sp>
        <p:sp>
          <p:nvSpPr>
            <p:cNvPr id="21" name="文本框 20">
              <a:extLst>
                <a:ext uri="{FF2B5EF4-FFF2-40B4-BE49-F238E27FC236}">
                  <a16:creationId xmlns:a16="http://schemas.microsoft.com/office/drawing/2014/main" id="{479919B8-6636-1847-81A3-38D32B380135}"/>
                </a:ext>
              </a:extLst>
            </p:cNvPr>
            <p:cNvSpPr txBox="1"/>
            <p:nvPr/>
          </p:nvSpPr>
          <p:spPr>
            <a:xfrm>
              <a:off x="3493024" y="1364634"/>
              <a:ext cx="1813235" cy="478777"/>
            </a:xfrm>
            <a:prstGeom prst="rect">
              <a:avLst/>
            </a:prstGeom>
            <a:noFill/>
          </p:spPr>
          <p:txBody>
            <a:bodyPr wrap="square" rtlCol="0">
              <a:spAutoFit/>
            </a:bodyPr>
            <a:lstStyle/>
            <a:p>
              <a:r>
                <a:rPr lang="zh-Hans" altLang="en-US" sz="3200" b="1" dirty="0">
                  <a:solidFill>
                    <a:srgbClr val="82B347"/>
                  </a:solidFill>
                  <a:latin typeface="幼圆" panose="02010509060101010101" pitchFamily="49" charset="-122"/>
                  <a:ea typeface="幼圆" panose="02010509060101010101" pitchFamily="49" charset="-122"/>
                  <a:cs typeface="Arial Unicode MS" panose="020B0604020202020204" pitchFamily="34" charset="-122"/>
                </a:rPr>
                <a:t>智能美妆</a:t>
              </a:r>
              <a:endParaRPr lang="zh-CN" altLang="en-US" sz="3200" b="1" dirty="0">
                <a:solidFill>
                  <a:srgbClr val="82B347"/>
                </a:solidFill>
                <a:latin typeface="幼圆" panose="02010509060101010101" pitchFamily="49" charset="-122"/>
                <a:ea typeface="幼圆" panose="02010509060101010101" pitchFamily="49" charset="-122"/>
                <a:cs typeface="Arial Unicode MS" panose="020B0604020202020204" pitchFamily="34" charset="-122"/>
              </a:endParaRPr>
            </a:p>
          </p:txBody>
        </p:sp>
      </p:grpSp>
      <p:grpSp>
        <p:nvGrpSpPr>
          <p:cNvPr id="27" name="组合 11"/>
          <p:cNvGrpSpPr/>
          <p:nvPr/>
        </p:nvGrpSpPr>
        <p:grpSpPr>
          <a:xfrm>
            <a:off x="0" y="410136"/>
            <a:ext cx="4907075" cy="584775"/>
            <a:chOff x="0" y="410136"/>
            <a:chExt cx="4907075" cy="584775"/>
          </a:xfrm>
        </p:grpSpPr>
        <p:sp>
          <p:nvSpPr>
            <p:cNvPr id="28" name="任意多边形 27"/>
            <p:cNvSpPr/>
            <p:nvPr/>
          </p:nvSpPr>
          <p:spPr>
            <a:xfrm>
              <a:off x="243569" y="521062"/>
              <a:ext cx="537482" cy="393337"/>
            </a:xfrm>
            <a:custGeom>
              <a:avLst/>
              <a:gdLst>
                <a:gd name="connsiteX0" fmla="*/ 0 w 640080"/>
                <a:gd name="connsiteY0" fmla="*/ 0 h 327660"/>
                <a:gd name="connsiteX1" fmla="*/ 472440 w 640080"/>
                <a:gd name="connsiteY1" fmla="*/ 0 h 327660"/>
                <a:gd name="connsiteX2" fmla="*/ 640080 w 640080"/>
                <a:gd name="connsiteY2" fmla="*/ 163830 h 327660"/>
                <a:gd name="connsiteX3" fmla="*/ 472440 w 640080"/>
                <a:gd name="connsiteY3" fmla="*/ 327660 h 327660"/>
                <a:gd name="connsiteX4" fmla="*/ 0 w 640080"/>
                <a:gd name="connsiteY4" fmla="*/ 327660 h 327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327660">
                  <a:moveTo>
                    <a:pt x="0" y="0"/>
                  </a:moveTo>
                  <a:lnTo>
                    <a:pt x="472440" y="0"/>
                  </a:lnTo>
                  <a:cubicBezTo>
                    <a:pt x="565025" y="0"/>
                    <a:pt x="640080" y="73349"/>
                    <a:pt x="640080" y="163830"/>
                  </a:cubicBezTo>
                  <a:cubicBezTo>
                    <a:pt x="640080" y="254311"/>
                    <a:pt x="565025" y="327660"/>
                    <a:pt x="472440" y="327660"/>
                  </a:cubicBezTo>
                  <a:lnTo>
                    <a:pt x="0" y="327660"/>
                  </a:lnTo>
                  <a:close/>
                </a:path>
              </a:pathLst>
            </a:cu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sp>
          <p:nvSpPr>
            <p:cNvPr id="29" name="Text Box 39"/>
            <p:cNvSpPr txBox="1">
              <a:spLocks noChangeArrowheads="1"/>
            </p:cNvSpPr>
            <p:nvPr/>
          </p:nvSpPr>
          <p:spPr bwMode="auto">
            <a:xfrm>
              <a:off x="858819" y="410136"/>
              <a:ext cx="404825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80604020202020204" charset="0"/>
                  <a:ea typeface="SimSun" charset="-122"/>
                </a:defRPr>
              </a:lvl1pPr>
              <a:lvl2pPr marL="742950" indent="-285750">
                <a:defRPr>
                  <a:solidFill>
                    <a:schemeClr val="tx1"/>
                  </a:solidFill>
                  <a:latin typeface="Arial" panose="02080604020202020204" charset="0"/>
                  <a:ea typeface="SimSun" charset="-122"/>
                </a:defRPr>
              </a:lvl2pPr>
              <a:lvl3pPr marL="1143000" indent="-228600">
                <a:defRPr>
                  <a:solidFill>
                    <a:schemeClr val="tx1"/>
                  </a:solidFill>
                  <a:latin typeface="Arial" panose="02080604020202020204" charset="0"/>
                  <a:ea typeface="SimSun" charset="-122"/>
                </a:defRPr>
              </a:lvl3pPr>
              <a:lvl4pPr marL="1600200" indent="-228600">
                <a:defRPr>
                  <a:solidFill>
                    <a:schemeClr val="tx1"/>
                  </a:solidFill>
                  <a:latin typeface="Arial" panose="02080604020202020204" charset="0"/>
                  <a:ea typeface="SimSun" charset="-122"/>
                </a:defRPr>
              </a:lvl4pPr>
              <a:lvl5pPr marL="2057400" indent="-228600">
                <a:defRPr>
                  <a:solidFill>
                    <a:schemeClr val="tx1"/>
                  </a:solidFill>
                  <a:latin typeface="Arial" panose="02080604020202020204" charset="0"/>
                  <a:ea typeface="SimSun" charset="-122"/>
                </a:defRPr>
              </a:lvl5pPr>
              <a:lvl6pPr marL="2514600" indent="-228600" fontAlgn="base">
                <a:spcBef>
                  <a:spcPct val="0"/>
                </a:spcBef>
                <a:spcAft>
                  <a:spcPct val="0"/>
                </a:spcAft>
                <a:defRPr>
                  <a:solidFill>
                    <a:schemeClr val="tx1"/>
                  </a:solidFill>
                  <a:latin typeface="Arial" panose="02080604020202020204" charset="0"/>
                  <a:ea typeface="SimSun" charset="-122"/>
                </a:defRPr>
              </a:lvl6pPr>
              <a:lvl7pPr marL="2971800" indent="-228600" fontAlgn="base">
                <a:spcBef>
                  <a:spcPct val="0"/>
                </a:spcBef>
                <a:spcAft>
                  <a:spcPct val="0"/>
                </a:spcAft>
                <a:defRPr>
                  <a:solidFill>
                    <a:schemeClr val="tx1"/>
                  </a:solidFill>
                  <a:latin typeface="Arial" panose="02080604020202020204" charset="0"/>
                  <a:ea typeface="SimSun" charset="-122"/>
                </a:defRPr>
              </a:lvl7pPr>
              <a:lvl8pPr marL="3429000" indent="-228600" fontAlgn="base">
                <a:spcBef>
                  <a:spcPct val="0"/>
                </a:spcBef>
                <a:spcAft>
                  <a:spcPct val="0"/>
                </a:spcAft>
                <a:defRPr>
                  <a:solidFill>
                    <a:schemeClr val="tx1"/>
                  </a:solidFill>
                  <a:latin typeface="Arial" panose="02080604020202020204" charset="0"/>
                  <a:ea typeface="SimSun" charset="-122"/>
                </a:defRPr>
              </a:lvl8pPr>
              <a:lvl9pPr marL="3886200" indent="-228600" fontAlgn="base">
                <a:spcBef>
                  <a:spcPct val="0"/>
                </a:spcBef>
                <a:spcAft>
                  <a:spcPct val="0"/>
                </a:spcAft>
                <a:defRPr>
                  <a:solidFill>
                    <a:schemeClr val="tx1"/>
                  </a:solidFill>
                  <a:latin typeface="Arial" panose="02080604020202020204" charset="0"/>
                  <a:ea typeface="SimSun" charset="-122"/>
                </a:defRPr>
              </a:lvl9pPr>
            </a:lstStyle>
            <a:p>
              <a:pPr>
                <a:spcBef>
                  <a:spcPct val="0"/>
                </a:spcBef>
                <a:defRPr/>
              </a:pPr>
              <a:r>
                <a:rPr lang="en-US" altLang="zh-Hans" sz="3200" b="1" dirty="0" smtClean="0">
                  <a:solidFill>
                    <a:srgbClr val="8E6D48"/>
                  </a:solidFill>
                  <a:latin typeface="幼圆" panose="02010509060101010101" pitchFamily="49" charset="-122"/>
                  <a:ea typeface="幼圆" panose="02010509060101010101" pitchFamily="49" charset="-122"/>
                </a:rPr>
                <a:t>GAN</a:t>
              </a:r>
              <a:r>
                <a:rPr lang="zh-CN" altLang="en-US" sz="3200" b="1" dirty="0" smtClean="0">
                  <a:solidFill>
                    <a:srgbClr val="8E6D48"/>
                  </a:solidFill>
                  <a:latin typeface="幼圆" panose="02010509060101010101" pitchFamily="49" charset="-122"/>
                  <a:ea typeface="幼圆" panose="02010509060101010101" pitchFamily="49" charset="-122"/>
                </a:rPr>
                <a:t>研究方向</a:t>
              </a:r>
              <a:endParaRPr lang="en-US" altLang="zh-CN" sz="3200" b="1" dirty="0">
                <a:solidFill>
                  <a:srgbClr val="8E6D48"/>
                </a:solidFill>
                <a:latin typeface="幼圆" panose="02010509060101010101" pitchFamily="49" charset="-122"/>
                <a:ea typeface="幼圆" panose="02010509060101010101" pitchFamily="49" charset="-122"/>
              </a:endParaRPr>
            </a:p>
          </p:txBody>
        </p:sp>
        <p:sp>
          <p:nvSpPr>
            <p:cNvPr id="30" name="矩形 29"/>
            <p:cNvSpPr/>
            <p:nvPr/>
          </p:nvSpPr>
          <p:spPr>
            <a:xfrm>
              <a:off x="0" y="521062"/>
              <a:ext cx="188685" cy="393337"/>
            </a:xfrm>
            <a:prstGeom prst="rect">
              <a:avLst/>
            </a:pr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sp>
          <p:nvSpPr>
            <p:cNvPr id="32" name="Text Box 39"/>
            <p:cNvSpPr txBox="1">
              <a:spLocks noChangeArrowheads="1"/>
            </p:cNvSpPr>
            <p:nvPr/>
          </p:nvSpPr>
          <p:spPr bwMode="auto">
            <a:xfrm>
              <a:off x="829751" y="764079"/>
              <a:ext cx="169415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80604020202020204" charset="0"/>
                  <a:ea typeface="SimSun" charset="-122"/>
                </a:defRPr>
              </a:lvl1pPr>
              <a:lvl2pPr marL="742950" indent="-285750">
                <a:defRPr>
                  <a:solidFill>
                    <a:schemeClr val="tx1"/>
                  </a:solidFill>
                  <a:latin typeface="Arial" panose="02080604020202020204" charset="0"/>
                  <a:ea typeface="SimSun" charset="-122"/>
                </a:defRPr>
              </a:lvl2pPr>
              <a:lvl3pPr marL="1143000" indent="-228600">
                <a:defRPr>
                  <a:solidFill>
                    <a:schemeClr val="tx1"/>
                  </a:solidFill>
                  <a:latin typeface="Arial" panose="02080604020202020204" charset="0"/>
                  <a:ea typeface="SimSun" charset="-122"/>
                </a:defRPr>
              </a:lvl3pPr>
              <a:lvl4pPr marL="1600200" indent="-228600">
                <a:defRPr>
                  <a:solidFill>
                    <a:schemeClr val="tx1"/>
                  </a:solidFill>
                  <a:latin typeface="Arial" panose="02080604020202020204" charset="0"/>
                  <a:ea typeface="SimSun" charset="-122"/>
                </a:defRPr>
              </a:lvl4pPr>
              <a:lvl5pPr marL="2057400" indent="-228600">
                <a:defRPr>
                  <a:solidFill>
                    <a:schemeClr val="tx1"/>
                  </a:solidFill>
                  <a:latin typeface="Arial" panose="02080604020202020204" charset="0"/>
                  <a:ea typeface="SimSun" charset="-122"/>
                </a:defRPr>
              </a:lvl5pPr>
              <a:lvl6pPr marL="2514600" indent="-228600" fontAlgn="base">
                <a:spcBef>
                  <a:spcPct val="0"/>
                </a:spcBef>
                <a:spcAft>
                  <a:spcPct val="0"/>
                </a:spcAft>
                <a:defRPr>
                  <a:solidFill>
                    <a:schemeClr val="tx1"/>
                  </a:solidFill>
                  <a:latin typeface="Arial" panose="02080604020202020204" charset="0"/>
                  <a:ea typeface="SimSun" charset="-122"/>
                </a:defRPr>
              </a:lvl6pPr>
              <a:lvl7pPr marL="2971800" indent="-228600" fontAlgn="base">
                <a:spcBef>
                  <a:spcPct val="0"/>
                </a:spcBef>
                <a:spcAft>
                  <a:spcPct val="0"/>
                </a:spcAft>
                <a:defRPr>
                  <a:solidFill>
                    <a:schemeClr val="tx1"/>
                  </a:solidFill>
                  <a:latin typeface="Arial" panose="02080604020202020204" charset="0"/>
                  <a:ea typeface="SimSun" charset="-122"/>
                </a:defRPr>
              </a:lvl7pPr>
              <a:lvl8pPr marL="3429000" indent="-228600" fontAlgn="base">
                <a:spcBef>
                  <a:spcPct val="0"/>
                </a:spcBef>
                <a:spcAft>
                  <a:spcPct val="0"/>
                </a:spcAft>
                <a:defRPr>
                  <a:solidFill>
                    <a:schemeClr val="tx1"/>
                  </a:solidFill>
                  <a:latin typeface="Arial" panose="02080604020202020204" charset="0"/>
                  <a:ea typeface="SimSun" charset="-122"/>
                </a:defRPr>
              </a:lvl8pPr>
              <a:lvl9pPr marL="3886200" indent="-228600" fontAlgn="base">
                <a:spcBef>
                  <a:spcPct val="0"/>
                </a:spcBef>
                <a:spcAft>
                  <a:spcPct val="0"/>
                </a:spcAft>
                <a:defRPr>
                  <a:solidFill>
                    <a:schemeClr val="tx1"/>
                  </a:solidFill>
                  <a:latin typeface="Arial" panose="02080604020202020204" charset="0"/>
                  <a:ea typeface="SimSun" charset="-122"/>
                </a:defRPr>
              </a:lvl9pPr>
            </a:lstStyle>
            <a:p>
              <a:pPr algn="dist">
                <a:spcBef>
                  <a:spcPct val="0"/>
                </a:spcBef>
                <a:defRPr/>
              </a:pPr>
              <a:endParaRPr lang="en-US" altLang="zh-CN" sz="900" dirty="0">
                <a:solidFill>
                  <a:srgbClr val="8E6D48"/>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287181295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500" fill="hold"/>
                                        <p:tgtEl>
                                          <p:spTgt spid="12"/>
                                        </p:tgtEl>
                                        <p:attrNameLst>
                                          <p:attrName>ppt_w</p:attrName>
                                        </p:attrNameLst>
                                      </p:cBhvr>
                                      <p:tavLst>
                                        <p:tav tm="0">
                                          <p:val>
                                            <p:fltVal val="0"/>
                                          </p:val>
                                        </p:tav>
                                        <p:tav tm="100000">
                                          <p:val>
                                            <p:strVal val="#ppt_w"/>
                                          </p:val>
                                        </p:tav>
                                      </p:tavLst>
                                    </p:anim>
                                    <p:anim calcmode="lin" valueType="num">
                                      <p:cBhvr>
                                        <p:cTn id="36" dur="500" fill="hold"/>
                                        <p:tgtEl>
                                          <p:spTgt spid="12"/>
                                        </p:tgtEl>
                                        <p:attrNameLst>
                                          <p:attrName>ppt_h</p:attrName>
                                        </p:attrNameLst>
                                      </p:cBhvr>
                                      <p:tavLst>
                                        <p:tav tm="0">
                                          <p:val>
                                            <p:fltVal val="0"/>
                                          </p:val>
                                        </p:tav>
                                        <p:tav tm="100000">
                                          <p:val>
                                            <p:strVal val="#ppt_h"/>
                                          </p:val>
                                        </p:tav>
                                      </p:tavLst>
                                    </p:anim>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0"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p:cTn id="42" dur="500" fill="hold"/>
                                        <p:tgtEl>
                                          <p:spTgt spid="14"/>
                                        </p:tgtEl>
                                        <p:attrNameLst>
                                          <p:attrName>ppt_w</p:attrName>
                                        </p:attrNameLst>
                                      </p:cBhvr>
                                      <p:tavLst>
                                        <p:tav tm="0">
                                          <p:val>
                                            <p:fltVal val="0"/>
                                          </p:val>
                                        </p:tav>
                                        <p:tav tm="100000">
                                          <p:val>
                                            <p:strVal val="#ppt_w"/>
                                          </p:val>
                                        </p:tav>
                                      </p:tavLst>
                                    </p:anim>
                                    <p:anim calcmode="lin" valueType="num">
                                      <p:cBhvr>
                                        <p:cTn id="43" dur="500" fill="hold"/>
                                        <p:tgtEl>
                                          <p:spTgt spid="14"/>
                                        </p:tgtEl>
                                        <p:attrNameLst>
                                          <p:attrName>ppt_h</p:attrName>
                                        </p:attrNameLst>
                                      </p:cBhvr>
                                      <p:tavLst>
                                        <p:tav tm="0">
                                          <p:val>
                                            <p:fltVal val="0"/>
                                          </p:val>
                                        </p:tav>
                                        <p:tav tm="100000">
                                          <p:val>
                                            <p:strVal val="#ppt_h"/>
                                          </p:val>
                                        </p:tav>
                                      </p:tavLst>
                                    </p:anim>
                                    <p:animEffect transition="in" filter="fade">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wipe(up)">
                                      <p:cBhvr>
                                        <p:cTn id="4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val 96">
            <a:extLst>
              <a:ext uri="{FF2B5EF4-FFF2-40B4-BE49-F238E27FC236}">
                <a16:creationId xmlns:a16="http://schemas.microsoft.com/office/drawing/2014/main" id="{4476FEEB-02D7-7944-9084-79952721E6FB}"/>
              </a:ext>
            </a:extLst>
          </p:cNvPr>
          <p:cNvSpPr>
            <a:spLocks noChangeArrowheads="1"/>
          </p:cNvSpPr>
          <p:nvPr/>
        </p:nvSpPr>
        <p:spPr bwMode="auto">
          <a:xfrm>
            <a:off x="2449352" y="3555706"/>
            <a:ext cx="1953195" cy="1860615"/>
          </a:xfrm>
          <a:prstGeom prst="ellipse">
            <a:avLst/>
          </a:prstGeom>
          <a:solidFill>
            <a:srgbClr val="82B347"/>
          </a:solidFill>
          <a:ln w="38100">
            <a:solidFill>
              <a:schemeClr val="bg1">
                <a:lumMod val="85000"/>
              </a:schemeClr>
            </a:solidFill>
          </a:ln>
          <a:effectLst/>
        </p:spPr>
        <p:txBody>
          <a:bodyPr wrap="square" lIns="0" rIns="0" anchor="ctr">
            <a:normAutofit/>
          </a:bodyPr>
          <a:lstStyle/>
          <a:p>
            <a:pPr algn="ctr"/>
            <a:r>
              <a:rPr lang="zh-Hans" altLang="en-US" sz="2000" b="1" dirty="0">
                <a:latin typeface="幼圆" panose="02010509060101010101" pitchFamily="49" charset="-122"/>
                <a:ea typeface="幼圆" panose="02010509060101010101" pitchFamily="49" charset="-122"/>
              </a:rPr>
              <a:t>面向企业</a:t>
            </a:r>
            <a:endParaRPr lang="en-US" altLang="zh-CN" sz="2000" b="1" dirty="0">
              <a:latin typeface="幼圆" panose="02010509060101010101" pitchFamily="49" charset="-122"/>
              <a:ea typeface="幼圆" panose="02010509060101010101" pitchFamily="49" charset="-122"/>
            </a:endParaRPr>
          </a:p>
          <a:p>
            <a:pPr algn="ctr"/>
            <a:r>
              <a:rPr lang="zh-Hans" altLang="en-US" sz="1600" b="1" dirty="0">
                <a:solidFill>
                  <a:schemeClr val="bg1"/>
                </a:solidFill>
                <a:latin typeface="幼圆" panose="02010509060101010101" pitchFamily="49" charset="-122"/>
                <a:ea typeface="幼圆" panose="02010509060101010101" pitchFamily="49" charset="-122"/>
              </a:rPr>
              <a:t>电商</a:t>
            </a:r>
            <a:endParaRPr lang="en-US" altLang="zh-Hans" sz="1600" b="1" dirty="0">
              <a:solidFill>
                <a:schemeClr val="bg1"/>
              </a:solidFill>
              <a:latin typeface="幼圆" panose="02010509060101010101" pitchFamily="49" charset="-122"/>
              <a:ea typeface="幼圆" panose="02010509060101010101" pitchFamily="49" charset="-122"/>
            </a:endParaRPr>
          </a:p>
          <a:p>
            <a:pPr algn="ctr"/>
            <a:r>
              <a:rPr lang="zh-Hans" altLang="en-US" sz="1600" b="1" dirty="0">
                <a:solidFill>
                  <a:schemeClr val="bg1"/>
                </a:solidFill>
                <a:latin typeface="幼圆" panose="02010509060101010101" pitchFamily="49" charset="-122"/>
                <a:ea typeface="幼圆" panose="02010509060101010101" pitchFamily="49" charset="-122"/>
              </a:rPr>
              <a:t>社交网站</a:t>
            </a:r>
            <a:endParaRPr lang="zh-CN" altLang="en-US" sz="1600" b="1" dirty="0">
              <a:solidFill>
                <a:schemeClr val="bg1"/>
              </a:solidFill>
              <a:latin typeface="幼圆" panose="02010509060101010101" pitchFamily="49" charset="-122"/>
              <a:ea typeface="幼圆" panose="02010509060101010101" pitchFamily="49" charset="-122"/>
            </a:endParaRPr>
          </a:p>
        </p:txBody>
      </p:sp>
      <p:sp>
        <p:nvSpPr>
          <p:cNvPr id="22" name="Oval 102">
            <a:extLst>
              <a:ext uri="{FF2B5EF4-FFF2-40B4-BE49-F238E27FC236}">
                <a16:creationId xmlns:a16="http://schemas.microsoft.com/office/drawing/2014/main" id="{9B036692-E218-D441-993B-600976CFEC26}"/>
              </a:ext>
            </a:extLst>
          </p:cNvPr>
          <p:cNvSpPr>
            <a:spLocks noChangeArrowheads="1"/>
          </p:cNvSpPr>
          <p:nvPr/>
        </p:nvSpPr>
        <p:spPr bwMode="auto">
          <a:xfrm>
            <a:off x="7599189" y="3635081"/>
            <a:ext cx="1953195" cy="1860615"/>
          </a:xfrm>
          <a:prstGeom prst="ellipse">
            <a:avLst/>
          </a:prstGeom>
          <a:solidFill>
            <a:srgbClr val="82B347"/>
          </a:solidFill>
          <a:ln w="38100">
            <a:solidFill>
              <a:schemeClr val="bg1">
                <a:lumMod val="85000"/>
              </a:schemeClr>
            </a:solidFill>
          </a:ln>
          <a:effectLst/>
        </p:spPr>
        <p:txBody>
          <a:bodyPr wrap="square" lIns="0" rIns="0" anchor="ctr">
            <a:normAutofit/>
          </a:bodyPr>
          <a:lstStyle/>
          <a:p>
            <a:pPr algn="ctr"/>
            <a:r>
              <a:rPr lang="zh-Hans" altLang="en-US" sz="2000" b="1" dirty="0">
                <a:latin typeface="幼圆" panose="02010509060101010101" pitchFamily="49" charset="-122"/>
                <a:ea typeface="幼圆" panose="02010509060101010101" pitchFamily="49" charset="-122"/>
              </a:rPr>
              <a:t>面向</a:t>
            </a:r>
            <a:r>
              <a:rPr lang="zh-Hans" altLang="en-US" sz="2000" b="1" dirty="0" smtClean="0">
                <a:latin typeface="幼圆" panose="02010509060101010101" pitchFamily="49" charset="-122"/>
                <a:ea typeface="幼圆" panose="02010509060101010101" pitchFamily="49" charset="-122"/>
              </a:rPr>
              <a:t>政府</a:t>
            </a:r>
            <a:endParaRPr lang="en-US" altLang="zh-Hans" sz="2000" b="1" dirty="0" smtClean="0">
              <a:latin typeface="幼圆" panose="02010509060101010101" pitchFamily="49" charset="-122"/>
              <a:ea typeface="幼圆" panose="02010509060101010101" pitchFamily="49" charset="-122"/>
            </a:endParaRPr>
          </a:p>
          <a:p>
            <a:pPr algn="ctr"/>
            <a:r>
              <a:rPr lang="zh-Hans" altLang="en-US" sz="1600" b="1" dirty="0" smtClean="0">
                <a:solidFill>
                  <a:schemeClr val="bg1"/>
                </a:solidFill>
                <a:latin typeface="幼圆" panose="02010509060101010101" pitchFamily="49" charset="-122"/>
                <a:ea typeface="幼圆" panose="02010509060101010101" pitchFamily="49" charset="-122"/>
              </a:rPr>
              <a:t>人</a:t>
            </a:r>
            <a:r>
              <a:rPr lang="zh-Hans" altLang="en-US" sz="1600" b="1" dirty="0">
                <a:solidFill>
                  <a:schemeClr val="bg1"/>
                </a:solidFill>
                <a:latin typeface="幼圆" panose="02010509060101010101" pitchFamily="49" charset="-122"/>
                <a:ea typeface="幼圆" panose="02010509060101010101" pitchFamily="49" charset="-122"/>
              </a:rPr>
              <a:t>脸验证</a:t>
            </a:r>
            <a:endParaRPr lang="zh-CN" altLang="en-US" sz="1600" b="1" dirty="0">
              <a:solidFill>
                <a:schemeClr val="bg1"/>
              </a:solidFill>
              <a:latin typeface="幼圆" panose="02010509060101010101" pitchFamily="49" charset="-122"/>
              <a:ea typeface="幼圆" panose="02010509060101010101" pitchFamily="49" charset="-122"/>
            </a:endParaRPr>
          </a:p>
        </p:txBody>
      </p:sp>
      <p:sp>
        <p:nvSpPr>
          <p:cNvPr id="23" name="Oval 108">
            <a:extLst>
              <a:ext uri="{FF2B5EF4-FFF2-40B4-BE49-F238E27FC236}">
                <a16:creationId xmlns:a16="http://schemas.microsoft.com/office/drawing/2014/main" id="{99DB811B-9778-C747-9803-A58587188534}"/>
              </a:ext>
            </a:extLst>
          </p:cNvPr>
          <p:cNvSpPr>
            <a:spLocks noChangeArrowheads="1"/>
          </p:cNvSpPr>
          <p:nvPr/>
        </p:nvSpPr>
        <p:spPr bwMode="auto">
          <a:xfrm>
            <a:off x="4970474" y="2987766"/>
            <a:ext cx="1953045" cy="1860247"/>
          </a:xfrm>
          <a:prstGeom prst="ellipse">
            <a:avLst/>
          </a:prstGeom>
          <a:solidFill>
            <a:srgbClr val="82B347"/>
          </a:solidFill>
          <a:ln w="38100">
            <a:solidFill>
              <a:schemeClr val="bg1">
                <a:lumMod val="85000"/>
              </a:schemeClr>
            </a:solidFill>
          </a:ln>
          <a:effectLst/>
        </p:spPr>
        <p:txBody>
          <a:bodyPr wrap="square" lIns="0" rIns="0" anchor="ctr">
            <a:normAutofit/>
          </a:bodyPr>
          <a:lstStyle/>
          <a:p>
            <a:pPr algn="ctr"/>
            <a:r>
              <a:rPr lang="zh-Hans" altLang="en-US" sz="2000" b="1" dirty="0">
                <a:latin typeface="幼圆" panose="02010509060101010101" pitchFamily="49" charset="-122"/>
                <a:ea typeface="幼圆" panose="02010509060101010101" pitchFamily="49" charset="-122"/>
              </a:rPr>
              <a:t>面向</a:t>
            </a:r>
            <a:r>
              <a:rPr lang="zh-Hans" altLang="en-US" sz="2000" b="1" dirty="0" smtClean="0">
                <a:latin typeface="幼圆" panose="02010509060101010101" pitchFamily="49" charset="-122"/>
                <a:ea typeface="幼圆" panose="02010509060101010101" pitchFamily="49" charset="-122"/>
              </a:rPr>
              <a:t>用户</a:t>
            </a:r>
            <a:endParaRPr lang="en-US" altLang="zh-Hans" sz="2000" b="1" dirty="0" smtClean="0">
              <a:latin typeface="幼圆" panose="02010509060101010101" pitchFamily="49" charset="-122"/>
              <a:ea typeface="幼圆" panose="02010509060101010101" pitchFamily="49" charset="-122"/>
            </a:endParaRPr>
          </a:p>
          <a:p>
            <a:pPr algn="ctr"/>
            <a:r>
              <a:rPr lang="zh-Hans" altLang="en-US" sz="1600" b="1" dirty="0" smtClean="0">
                <a:solidFill>
                  <a:schemeClr val="bg1"/>
                </a:solidFill>
                <a:latin typeface="幼圆" panose="02010509060101010101" pitchFamily="49" charset="-122"/>
                <a:ea typeface="幼圆" panose="02010509060101010101" pitchFamily="49" charset="-122"/>
              </a:rPr>
              <a:t>美</a:t>
            </a:r>
            <a:r>
              <a:rPr lang="zh-Hans" altLang="en-US" sz="1600" b="1" dirty="0">
                <a:solidFill>
                  <a:schemeClr val="bg1"/>
                </a:solidFill>
                <a:latin typeface="幼圆" panose="02010509060101010101" pitchFamily="49" charset="-122"/>
                <a:ea typeface="幼圆" panose="02010509060101010101" pitchFamily="49" charset="-122"/>
              </a:rPr>
              <a:t>妆软件</a:t>
            </a:r>
            <a:endParaRPr lang="en-US" altLang="zh-CN" sz="1600" b="1" dirty="0">
              <a:solidFill>
                <a:schemeClr val="bg1"/>
              </a:solidFill>
              <a:latin typeface="幼圆" panose="02010509060101010101" pitchFamily="49" charset="-122"/>
              <a:ea typeface="幼圆" panose="02010509060101010101" pitchFamily="49" charset="-122"/>
            </a:endParaRPr>
          </a:p>
          <a:p>
            <a:pPr algn="ctr"/>
            <a:r>
              <a:rPr lang="zh-Hans" altLang="en-US" sz="1600" b="1" dirty="0">
                <a:solidFill>
                  <a:schemeClr val="bg1"/>
                </a:solidFill>
                <a:latin typeface="幼圆" panose="02010509060101010101" pitchFamily="49" charset="-122"/>
                <a:ea typeface="幼圆" panose="02010509060101010101" pitchFamily="49" charset="-122"/>
              </a:rPr>
              <a:t>美颜相机</a:t>
            </a:r>
            <a:endParaRPr lang="zh-CN" altLang="en-US" sz="1600" b="1" dirty="0">
              <a:solidFill>
                <a:schemeClr val="bg1"/>
              </a:solidFill>
              <a:latin typeface="幼圆" panose="02010509060101010101" pitchFamily="49" charset="-122"/>
              <a:ea typeface="幼圆" panose="02010509060101010101" pitchFamily="49" charset="-122"/>
            </a:endParaRPr>
          </a:p>
        </p:txBody>
      </p:sp>
      <p:sp>
        <p:nvSpPr>
          <p:cNvPr id="24" name="AutoShape 46">
            <a:extLst>
              <a:ext uri="{FF2B5EF4-FFF2-40B4-BE49-F238E27FC236}">
                <a16:creationId xmlns:a16="http://schemas.microsoft.com/office/drawing/2014/main" id="{EB670B38-06C0-AF41-A919-BA4EF5796FB5}"/>
              </a:ext>
            </a:extLst>
          </p:cNvPr>
          <p:cNvSpPr>
            <a:spLocks noChangeArrowheads="1"/>
          </p:cNvSpPr>
          <p:nvPr/>
        </p:nvSpPr>
        <p:spPr bwMode="auto">
          <a:xfrm>
            <a:off x="5380787" y="4447646"/>
            <a:ext cx="1219200" cy="957644"/>
          </a:xfrm>
          <a:prstGeom prst="upArrow">
            <a:avLst>
              <a:gd name="adj1" fmla="val 52833"/>
              <a:gd name="adj2" fmla="val 45940"/>
            </a:avLst>
          </a:prstGeom>
          <a:gradFill rotWithShape="1">
            <a:gsLst>
              <a:gs pos="0">
                <a:schemeClr val="tx1">
                  <a:lumMod val="50000"/>
                  <a:lumOff val="50000"/>
                </a:schemeClr>
              </a:gs>
              <a:gs pos="100000">
                <a:srgbClr val="FFFFFF">
                  <a:alpha val="0"/>
                </a:srgbClr>
              </a:gs>
            </a:gsLst>
            <a:lin ang="5400000" scaled="1"/>
          </a:gradFill>
          <a:ln w="9525" algn="ctr">
            <a:noFill/>
            <a:miter lim="800000"/>
          </a:ln>
        </p:spPr>
        <p:txBody>
          <a:bodyPr wrap="none" anchor="ctr"/>
          <a:lstStyle/>
          <a:p>
            <a:pPr latinLnBrk="1">
              <a:defRPr/>
            </a:pPr>
            <a:endParaRPr kumimoji="1" lang="ko-KR" altLang="ko-KR" b="1">
              <a:latin typeface="幼圆" panose="02010509060101010101" pitchFamily="49" charset="-122"/>
              <a:ea typeface="Gulim" pitchFamily="34" charset="-127"/>
            </a:endParaRPr>
          </a:p>
        </p:txBody>
      </p:sp>
      <p:sp>
        <p:nvSpPr>
          <p:cNvPr id="25" name="AutoShape 65">
            <a:extLst>
              <a:ext uri="{FF2B5EF4-FFF2-40B4-BE49-F238E27FC236}">
                <a16:creationId xmlns:a16="http://schemas.microsoft.com/office/drawing/2014/main" id="{98BB632D-F37A-4340-B9D8-92D5263329C1}"/>
              </a:ext>
            </a:extLst>
          </p:cNvPr>
          <p:cNvSpPr>
            <a:spLocks noChangeArrowheads="1"/>
          </p:cNvSpPr>
          <p:nvPr/>
        </p:nvSpPr>
        <p:spPr bwMode="auto">
          <a:xfrm rot="19232580">
            <a:off x="3578455" y="4815414"/>
            <a:ext cx="1219200" cy="957645"/>
          </a:xfrm>
          <a:prstGeom prst="upArrow">
            <a:avLst>
              <a:gd name="adj1" fmla="val 52833"/>
              <a:gd name="adj2" fmla="val 45940"/>
            </a:avLst>
          </a:prstGeom>
          <a:gradFill rotWithShape="1">
            <a:gsLst>
              <a:gs pos="0">
                <a:schemeClr val="tx1">
                  <a:lumMod val="50000"/>
                  <a:lumOff val="50000"/>
                </a:schemeClr>
              </a:gs>
              <a:gs pos="100000">
                <a:srgbClr val="FFFFFF">
                  <a:alpha val="0"/>
                </a:srgbClr>
              </a:gs>
            </a:gsLst>
            <a:lin ang="5400000" scaled="1"/>
          </a:gradFill>
          <a:ln w="9525" algn="ctr">
            <a:noFill/>
            <a:miter lim="800000"/>
          </a:ln>
        </p:spPr>
        <p:txBody>
          <a:bodyPr wrap="none" anchor="ctr"/>
          <a:lstStyle/>
          <a:p>
            <a:pPr latinLnBrk="1">
              <a:defRPr/>
            </a:pPr>
            <a:endParaRPr kumimoji="1" lang="ko-KR" altLang="ko-KR" b="1">
              <a:latin typeface="幼圆" panose="02010509060101010101" pitchFamily="49" charset="-122"/>
              <a:ea typeface="Gulim" pitchFamily="34" charset="-127"/>
            </a:endParaRPr>
          </a:p>
        </p:txBody>
      </p:sp>
      <p:sp>
        <p:nvSpPr>
          <p:cNvPr id="30" name="AutoShape 66">
            <a:extLst>
              <a:ext uri="{FF2B5EF4-FFF2-40B4-BE49-F238E27FC236}">
                <a16:creationId xmlns:a16="http://schemas.microsoft.com/office/drawing/2014/main" id="{EE65D029-DCDD-CD4C-B03D-3F80D1FED662}"/>
              </a:ext>
            </a:extLst>
          </p:cNvPr>
          <p:cNvSpPr>
            <a:spLocks noChangeArrowheads="1"/>
          </p:cNvSpPr>
          <p:nvPr/>
        </p:nvSpPr>
        <p:spPr bwMode="auto">
          <a:xfrm rot="2480061">
            <a:off x="7109724" y="4815990"/>
            <a:ext cx="1219200" cy="957645"/>
          </a:xfrm>
          <a:prstGeom prst="upArrow">
            <a:avLst>
              <a:gd name="adj1" fmla="val 52833"/>
              <a:gd name="adj2" fmla="val 45940"/>
            </a:avLst>
          </a:prstGeom>
          <a:gradFill rotWithShape="1">
            <a:gsLst>
              <a:gs pos="0">
                <a:schemeClr val="tx1">
                  <a:lumMod val="50000"/>
                  <a:lumOff val="50000"/>
                </a:schemeClr>
              </a:gs>
              <a:gs pos="100000">
                <a:srgbClr val="FFFFFF">
                  <a:alpha val="0"/>
                </a:srgbClr>
              </a:gs>
            </a:gsLst>
            <a:lin ang="5400000" scaled="1"/>
          </a:gradFill>
          <a:ln w="9525" algn="ctr">
            <a:noFill/>
            <a:miter lim="800000"/>
          </a:ln>
        </p:spPr>
        <p:txBody>
          <a:bodyPr wrap="none" anchor="ctr"/>
          <a:lstStyle/>
          <a:p>
            <a:pPr latinLnBrk="1">
              <a:defRPr/>
            </a:pPr>
            <a:endParaRPr kumimoji="1" lang="ko-KR" altLang="ko-KR" b="1">
              <a:latin typeface="幼圆" panose="02010509060101010101" pitchFamily="49" charset="-122"/>
              <a:ea typeface="Gulim" pitchFamily="34" charset="-127"/>
            </a:endParaRPr>
          </a:p>
        </p:txBody>
      </p:sp>
      <p:sp>
        <p:nvSpPr>
          <p:cNvPr id="34" name="文本框 11">
            <a:extLst>
              <a:ext uri="{FF2B5EF4-FFF2-40B4-BE49-F238E27FC236}">
                <a16:creationId xmlns:a16="http://schemas.microsoft.com/office/drawing/2014/main" id="{12C5890F-D586-2140-AA48-9DD5B112AEB4}"/>
              </a:ext>
            </a:extLst>
          </p:cNvPr>
          <p:cNvSpPr txBox="1"/>
          <p:nvPr/>
        </p:nvSpPr>
        <p:spPr>
          <a:xfrm>
            <a:off x="2449352" y="5919685"/>
            <a:ext cx="7103032" cy="369332"/>
          </a:xfrm>
          <a:prstGeom prst="rect">
            <a:avLst/>
          </a:prstGeom>
          <a:noFill/>
        </p:spPr>
        <p:txBody>
          <a:bodyPr wrap="square" rtlCol="0">
            <a:spAutoFit/>
          </a:bodyPr>
          <a:lstStyle/>
          <a:p>
            <a:pPr algn="ctr"/>
            <a:r>
              <a:rPr lang="zh-Hans" altLang="en-US" b="1" dirty="0">
                <a:solidFill>
                  <a:srgbClr val="B9965A"/>
                </a:solidFill>
                <a:latin typeface="幼圆" panose="02010509060101010101" pitchFamily="49" charset="-122"/>
                <a:ea typeface="幼圆" panose="02010509060101010101" pitchFamily="49" charset="-122"/>
              </a:rPr>
              <a:t>智能美妆应用场景</a:t>
            </a:r>
            <a:endParaRPr lang="zh-CN" altLang="en-US" b="1" dirty="0">
              <a:solidFill>
                <a:srgbClr val="B9965A"/>
              </a:solidFill>
              <a:latin typeface="幼圆" panose="02010509060101010101" pitchFamily="49" charset="-122"/>
              <a:ea typeface="幼圆" panose="02010509060101010101" pitchFamily="49" charset="-122"/>
            </a:endParaRPr>
          </a:p>
        </p:txBody>
      </p:sp>
      <p:pic>
        <p:nvPicPr>
          <p:cNvPr id="14" name="图片 13" descr="im_as.gif">
            <a:extLst>
              <a:ext uri="{FF2B5EF4-FFF2-40B4-BE49-F238E27FC236}">
                <a16:creationId xmlns:a16="http://schemas.microsoft.com/office/drawing/2014/main" id="{25F24BAD-8679-584B-AD68-6BC213EC7DD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2883" y="1966439"/>
            <a:ext cx="3929664" cy="1552222"/>
          </a:xfrm>
          <a:prstGeom prst="rect">
            <a:avLst/>
          </a:prstGeom>
        </p:spPr>
      </p:pic>
      <p:sp>
        <p:nvSpPr>
          <p:cNvPr id="15" name="TextBox 25">
            <a:extLst>
              <a:ext uri="{FF2B5EF4-FFF2-40B4-BE49-F238E27FC236}">
                <a16:creationId xmlns:a16="http://schemas.microsoft.com/office/drawing/2014/main" id="{358DBF7F-8ED3-2845-9534-5235C112B5C3}"/>
              </a:ext>
            </a:extLst>
          </p:cNvPr>
          <p:cNvSpPr txBox="1"/>
          <p:nvPr/>
        </p:nvSpPr>
        <p:spPr>
          <a:xfrm>
            <a:off x="9313636" y="5995885"/>
            <a:ext cx="3059339" cy="338554"/>
          </a:xfrm>
          <a:prstGeom prst="rect">
            <a:avLst/>
          </a:prstGeom>
          <a:noFill/>
        </p:spPr>
        <p:txBody>
          <a:bodyPr wrap="square" rtlCol="0">
            <a:spAutoFit/>
          </a:bodyPr>
          <a:lstStyle/>
          <a:p>
            <a:pPr algn="just"/>
            <a:r>
              <a:rPr lang="en-US" altLang="en-US" sz="1600" dirty="0" smtClean="0">
                <a:latin typeface="+mn-ea"/>
                <a:hlinkClick r:id="rId4"/>
              </a:rPr>
              <a:t>http</a:t>
            </a:r>
            <a:r>
              <a:rPr lang="en-US" altLang="en-US" sz="1600" dirty="0">
                <a:latin typeface="+mn-ea"/>
                <a:hlinkClick r:id="rId4"/>
              </a:rPr>
              <a:t>://www.emarketer.com/</a:t>
            </a:r>
            <a:r>
              <a:rPr lang="en-US" altLang="en-US" sz="1600" dirty="0">
                <a:latin typeface="+mn-ea"/>
              </a:rPr>
              <a:t>.</a:t>
            </a:r>
          </a:p>
        </p:txBody>
      </p:sp>
      <p:pic>
        <p:nvPicPr>
          <p:cNvPr id="4" name="图片 3">
            <a:extLst>
              <a:ext uri="{FF2B5EF4-FFF2-40B4-BE49-F238E27FC236}">
                <a16:creationId xmlns:a16="http://schemas.microsoft.com/office/drawing/2014/main" id="{FA768703-6127-F24F-B2D0-9A5C8FC12B5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71355" y="238125"/>
            <a:ext cx="3255797" cy="2749641"/>
          </a:xfrm>
          <a:prstGeom prst="rect">
            <a:avLst/>
          </a:prstGeom>
        </p:spPr>
      </p:pic>
      <p:pic>
        <p:nvPicPr>
          <p:cNvPr id="6" name="图片 5">
            <a:extLst>
              <a:ext uri="{FF2B5EF4-FFF2-40B4-BE49-F238E27FC236}">
                <a16:creationId xmlns:a16="http://schemas.microsoft.com/office/drawing/2014/main" id="{037ED444-7DC7-6643-AC1B-80A5E6414DF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395079" y="1198718"/>
            <a:ext cx="3487795" cy="2201087"/>
          </a:xfrm>
          <a:prstGeom prst="rect">
            <a:avLst/>
          </a:prstGeom>
        </p:spPr>
      </p:pic>
      <p:grpSp>
        <p:nvGrpSpPr>
          <p:cNvPr id="17" name="组合 11"/>
          <p:cNvGrpSpPr/>
          <p:nvPr/>
        </p:nvGrpSpPr>
        <p:grpSpPr>
          <a:xfrm>
            <a:off x="0" y="410136"/>
            <a:ext cx="4907075" cy="584775"/>
            <a:chOff x="0" y="410136"/>
            <a:chExt cx="4907075" cy="584775"/>
          </a:xfrm>
        </p:grpSpPr>
        <p:sp>
          <p:nvSpPr>
            <p:cNvPr id="18" name="任意多边形 17"/>
            <p:cNvSpPr/>
            <p:nvPr/>
          </p:nvSpPr>
          <p:spPr>
            <a:xfrm>
              <a:off x="243569" y="521062"/>
              <a:ext cx="537482" cy="393337"/>
            </a:xfrm>
            <a:custGeom>
              <a:avLst/>
              <a:gdLst>
                <a:gd name="connsiteX0" fmla="*/ 0 w 640080"/>
                <a:gd name="connsiteY0" fmla="*/ 0 h 327660"/>
                <a:gd name="connsiteX1" fmla="*/ 472440 w 640080"/>
                <a:gd name="connsiteY1" fmla="*/ 0 h 327660"/>
                <a:gd name="connsiteX2" fmla="*/ 640080 w 640080"/>
                <a:gd name="connsiteY2" fmla="*/ 163830 h 327660"/>
                <a:gd name="connsiteX3" fmla="*/ 472440 w 640080"/>
                <a:gd name="connsiteY3" fmla="*/ 327660 h 327660"/>
                <a:gd name="connsiteX4" fmla="*/ 0 w 640080"/>
                <a:gd name="connsiteY4" fmla="*/ 327660 h 327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327660">
                  <a:moveTo>
                    <a:pt x="0" y="0"/>
                  </a:moveTo>
                  <a:lnTo>
                    <a:pt x="472440" y="0"/>
                  </a:lnTo>
                  <a:cubicBezTo>
                    <a:pt x="565025" y="0"/>
                    <a:pt x="640080" y="73349"/>
                    <a:pt x="640080" y="163830"/>
                  </a:cubicBezTo>
                  <a:cubicBezTo>
                    <a:pt x="640080" y="254311"/>
                    <a:pt x="565025" y="327660"/>
                    <a:pt x="472440" y="327660"/>
                  </a:cubicBezTo>
                  <a:lnTo>
                    <a:pt x="0" y="327660"/>
                  </a:lnTo>
                  <a:close/>
                </a:path>
              </a:pathLst>
            </a:cu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sp>
          <p:nvSpPr>
            <p:cNvPr id="19" name="Text Box 39"/>
            <p:cNvSpPr txBox="1">
              <a:spLocks noChangeArrowheads="1"/>
            </p:cNvSpPr>
            <p:nvPr/>
          </p:nvSpPr>
          <p:spPr bwMode="auto">
            <a:xfrm>
              <a:off x="858819" y="410136"/>
              <a:ext cx="404825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80604020202020204" charset="0"/>
                  <a:ea typeface="SimSun" charset="-122"/>
                </a:defRPr>
              </a:lvl1pPr>
              <a:lvl2pPr marL="742950" indent="-285750">
                <a:defRPr>
                  <a:solidFill>
                    <a:schemeClr val="tx1"/>
                  </a:solidFill>
                  <a:latin typeface="Arial" panose="02080604020202020204" charset="0"/>
                  <a:ea typeface="SimSun" charset="-122"/>
                </a:defRPr>
              </a:lvl2pPr>
              <a:lvl3pPr marL="1143000" indent="-228600">
                <a:defRPr>
                  <a:solidFill>
                    <a:schemeClr val="tx1"/>
                  </a:solidFill>
                  <a:latin typeface="Arial" panose="02080604020202020204" charset="0"/>
                  <a:ea typeface="SimSun" charset="-122"/>
                </a:defRPr>
              </a:lvl3pPr>
              <a:lvl4pPr marL="1600200" indent="-228600">
                <a:defRPr>
                  <a:solidFill>
                    <a:schemeClr val="tx1"/>
                  </a:solidFill>
                  <a:latin typeface="Arial" panose="02080604020202020204" charset="0"/>
                  <a:ea typeface="SimSun" charset="-122"/>
                </a:defRPr>
              </a:lvl4pPr>
              <a:lvl5pPr marL="2057400" indent="-228600">
                <a:defRPr>
                  <a:solidFill>
                    <a:schemeClr val="tx1"/>
                  </a:solidFill>
                  <a:latin typeface="Arial" panose="02080604020202020204" charset="0"/>
                  <a:ea typeface="SimSun" charset="-122"/>
                </a:defRPr>
              </a:lvl5pPr>
              <a:lvl6pPr marL="2514600" indent="-228600" fontAlgn="base">
                <a:spcBef>
                  <a:spcPct val="0"/>
                </a:spcBef>
                <a:spcAft>
                  <a:spcPct val="0"/>
                </a:spcAft>
                <a:defRPr>
                  <a:solidFill>
                    <a:schemeClr val="tx1"/>
                  </a:solidFill>
                  <a:latin typeface="Arial" panose="02080604020202020204" charset="0"/>
                  <a:ea typeface="SimSun" charset="-122"/>
                </a:defRPr>
              </a:lvl6pPr>
              <a:lvl7pPr marL="2971800" indent="-228600" fontAlgn="base">
                <a:spcBef>
                  <a:spcPct val="0"/>
                </a:spcBef>
                <a:spcAft>
                  <a:spcPct val="0"/>
                </a:spcAft>
                <a:defRPr>
                  <a:solidFill>
                    <a:schemeClr val="tx1"/>
                  </a:solidFill>
                  <a:latin typeface="Arial" panose="02080604020202020204" charset="0"/>
                  <a:ea typeface="SimSun" charset="-122"/>
                </a:defRPr>
              </a:lvl7pPr>
              <a:lvl8pPr marL="3429000" indent="-228600" fontAlgn="base">
                <a:spcBef>
                  <a:spcPct val="0"/>
                </a:spcBef>
                <a:spcAft>
                  <a:spcPct val="0"/>
                </a:spcAft>
                <a:defRPr>
                  <a:solidFill>
                    <a:schemeClr val="tx1"/>
                  </a:solidFill>
                  <a:latin typeface="Arial" panose="02080604020202020204" charset="0"/>
                  <a:ea typeface="SimSun" charset="-122"/>
                </a:defRPr>
              </a:lvl8pPr>
              <a:lvl9pPr marL="3886200" indent="-228600" fontAlgn="base">
                <a:spcBef>
                  <a:spcPct val="0"/>
                </a:spcBef>
                <a:spcAft>
                  <a:spcPct val="0"/>
                </a:spcAft>
                <a:defRPr>
                  <a:solidFill>
                    <a:schemeClr val="tx1"/>
                  </a:solidFill>
                  <a:latin typeface="Arial" panose="02080604020202020204" charset="0"/>
                  <a:ea typeface="SimSun" charset="-122"/>
                </a:defRPr>
              </a:lvl9pPr>
            </a:lstStyle>
            <a:p>
              <a:pPr>
                <a:spcBef>
                  <a:spcPct val="0"/>
                </a:spcBef>
                <a:defRPr/>
              </a:pPr>
              <a:r>
                <a:rPr lang="zh-CN" altLang="en-US" sz="3200" b="1" dirty="0">
                  <a:solidFill>
                    <a:srgbClr val="8E6D48"/>
                  </a:solidFill>
                  <a:latin typeface="幼圆" panose="02010509060101010101" pitchFamily="49" charset="-122"/>
                  <a:ea typeface="幼圆" panose="02010509060101010101" pitchFamily="49" charset="-122"/>
                </a:rPr>
                <a:t>智能美妆</a:t>
              </a:r>
            </a:p>
          </p:txBody>
        </p:sp>
        <p:sp>
          <p:nvSpPr>
            <p:cNvPr id="20" name="矩形 19"/>
            <p:cNvSpPr/>
            <p:nvPr/>
          </p:nvSpPr>
          <p:spPr>
            <a:xfrm>
              <a:off x="0" y="521062"/>
              <a:ext cx="188685" cy="393337"/>
            </a:xfrm>
            <a:prstGeom prst="rect">
              <a:avLst/>
            </a:pr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sp>
          <p:nvSpPr>
            <p:cNvPr id="26" name="Text Box 39"/>
            <p:cNvSpPr txBox="1">
              <a:spLocks noChangeArrowheads="1"/>
            </p:cNvSpPr>
            <p:nvPr/>
          </p:nvSpPr>
          <p:spPr bwMode="auto">
            <a:xfrm>
              <a:off x="829751" y="764079"/>
              <a:ext cx="169415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80604020202020204" charset="0"/>
                  <a:ea typeface="SimSun" charset="-122"/>
                </a:defRPr>
              </a:lvl1pPr>
              <a:lvl2pPr marL="742950" indent="-285750">
                <a:defRPr>
                  <a:solidFill>
                    <a:schemeClr val="tx1"/>
                  </a:solidFill>
                  <a:latin typeface="Arial" panose="02080604020202020204" charset="0"/>
                  <a:ea typeface="SimSun" charset="-122"/>
                </a:defRPr>
              </a:lvl2pPr>
              <a:lvl3pPr marL="1143000" indent="-228600">
                <a:defRPr>
                  <a:solidFill>
                    <a:schemeClr val="tx1"/>
                  </a:solidFill>
                  <a:latin typeface="Arial" panose="02080604020202020204" charset="0"/>
                  <a:ea typeface="SimSun" charset="-122"/>
                </a:defRPr>
              </a:lvl3pPr>
              <a:lvl4pPr marL="1600200" indent="-228600">
                <a:defRPr>
                  <a:solidFill>
                    <a:schemeClr val="tx1"/>
                  </a:solidFill>
                  <a:latin typeface="Arial" panose="02080604020202020204" charset="0"/>
                  <a:ea typeface="SimSun" charset="-122"/>
                </a:defRPr>
              </a:lvl4pPr>
              <a:lvl5pPr marL="2057400" indent="-228600">
                <a:defRPr>
                  <a:solidFill>
                    <a:schemeClr val="tx1"/>
                  </a:solidFill>
                  <a:latin typeface="Arial" panose="02080604020202020204" charset="0"/>
                  <a:ea typeface="SimSun" charset="-122"/>
                </a:defRPr>
              </a:lvl5pPr>
              <a:lvl6pPr marL="2514600" indent="-228600" fontAlgn="base">
                <a:spcBef>
                  <a:spcPct val="0"/>
                </a:spcBef>
                <a:spcAft>
                  <a:spcPct val="0"/>
                </a:spcAft>
                <a:defRPr>
                  <a:solidFill>
                    <a:schemeClr val="tx1"/>
                  </a:solidFill>
                  <a:latin typeface="Arial" panose="02080604020202020204" charset="0"/>
                  <a:ea typeface="SimSun" charset="-122"/>
                </a:defRPr>
              </a:lvl6pPr>
              <a:lvl7pPr marL="2971800" indent="-228600" fontAlgn="base">
                <a:spcBef>
                  <a:spcPct val="0"/>
                </a:spcBef>
                <a:spcAft>
                  <a:spcPct val="0"/>
                </a:spcAft>
                <a:defRPr>
                  <a:solidFill>
                    <a:schemeClr val="tx1"/>
                  </a:solidFill>
                  <a:latin typeface="Arial" panose="02080604020202020204" charset="0"/>
                  <a:ea typeface="SimSun" charset="-122"/>
                </a:defRPr>
              </a:lvl7pPr>
              <a:lvl8pPr marL="3429000" indent="-228600" fontAlgn="base">
                <a:spcBef>
                  <a:spcPct val="0"/>
                </a:spcBef>
                <a:spcAft>
                  <a:spcPct val="0"/>
                </a:spcAft>
                <a:defRPr>
                  <a:solidFill>
                    <a:schemeClr val="tx1"/>
                  </a:solidFill>
                  <a:latin typeface="Arial" panose="02080604020202020204" charset="0"/>
                  <a:ea typeface="SimSun" charset="-122"/>
                </a:defRPr>
              </a:lvl8pPr>
              <a:lvl9pPr marL="3886200" indent="-228600" fontAlgn="base">
                <a:spcBef>
                  <a:spcPct val="0"/>
                </a:spcBef>
                <a:spcAft>
                  <a:spcPct val="0"/>
                </a:spcAft>
                <a:defRPr>
                  <a:solidFill>
                    <a:schemeClr val="tx1"/>
                  </a:solidFill>
                  <a:latin typeface="Arial" panose="02080604020202020204" charset="0"/>
                  <a:ea typeface="SimSun" charset="-122"/>
                </a:defRPr>
              </a:lvl9pPr>
            </a:lstStyle>
            <a:p>
              <a:pPr algn="dist">
                <a:spcBef>
                  <a:spcPct val="0"/>
                </a:spcBef>
                <a:defRPr/>
              </a:pPr>
              <a:endParaRPr lang="en-US" altLang="zh-CN" sz="900" dirty="0">
                <a:solidFill>
                  <a:srgbClr val="8E6D48"/>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191224336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1000"/>
                                        <p:tgtEl>
                                          <p:spTgt spid="21"/>
                                        </p:tgtEl>
                                      </p:cBhvr>
                                    </p:animEffect>
                                    <p:anim calcmode="lin" valueType="num">
                                      <p:cBhvr>
                                        <p:cTn id="12" dur="1000" fill="hold"/>
                                        <p:tgtEl>
                                          <p:spTgt spid="21"/>
                                        </p:tgtEl>
                                        <p:attrNameLst>
                                          <p:attrName>ppt_x</p:attrName>
                                        </p:attrNameLst>
                                      </p:cBhvr>
                                      <p:tavLst>
                                        <p:tav tm="0">
                                          <p:val>
                                            <p:strVal val="#ppt_x"/>
                                          </p:val>
                                        </p:tav>
                                        <p:tav tm="100000">
                                          <p:val>
                                            <p:strVal val="#ppt_x"/>
                                          </p:val>
                                        </p:tav>
                                      </p:tavLst>
                                    </p:anim>
                                    <p:anim calcmode="lin" valueType="num">
                                      <p:cBhvr>
                                        <p:cTn id="13" dur="1000" fill="hold"/>
                                        <p:tgtEl>
                                          <p:spTgt spid="2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1000"/>
                                        <p:tgtEl>
                                          <p:spTgt spid="14"/>
                                        </p:tgtEl>
                                      </p:cBhvr>
                                    </p:animEffect>
                                    <p:anim calcmode="lin" valueType="num">
                                      <p:cBhvr>
                                        <p:cTn id="17" dur="1000" fill="hold"/>
                                        <p:tgtEl>
                                          <p:spTgt spid="14"/>
                                        </p:tgtEl>
                                        <p:attrNameLst>
                                          <p:attrName>ppt_x</p:attrName>
                                        </p:attrNameLst>
                                      </p:cBhvr>
                                      <p:tavLst>
                                        <p:tav tm="0">
                                          <p:val>
                                            <p:strVal val="#ppt_x"/>
                                          </p:val>
                                        </p:tav>
                                        <p:tav tm="100000">
                                          <p:val>
                                            <p:strVal val="#ppt_x"/>
                                          </p:val>
                                        </p:tav>
                                      </p:tavLst>
                                    </p:anim>
                                    <p:anim calcmode="lin" valueType="num">
                                      <p:cBhvr>
                                        <p:cTn id="1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down)">
                                      <p:cBhvr>
                                        <p:cTn id="23" dur="500"/>
                                        <p:tgtEl>
                                          <p:spTgt spid="24"/>
                                        </p:tgtEl>
                                      </p:cBhvr>
                                    </p:animEffect>
                                  </p:childTnLst>
                                </p:cTn>
                              </p:par>
                            </p:childTnLst>
                          </p:cTn>
                        </p:par>
                        <p:par>
                          <p:cTn id="24" fill="hold">
                            <p:stCondLst>
                              <p:cond delay="500"/>
                            </p:stCondLst>
                            <p:childTnLst>
                              <p:par>
                                <p:cTn id="25" presetID="42" presetClass="entr" presetSubtype="0" fill="hold" grpId="0"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1000"/>
                                        <p:tgtEl>
                                          <p:spTgt spid="23"/>
                                        </p:tgtEl>
                                      </p:cBhvr>
                                    </p:animEffect>
                                    <p:anim calcmode="lin" valueType="num">
                                      <p:cBhvr>
                                        <p:cTn id="28" dur="1000" fill="hold"/>
                                        <p:tgtEl>
                                          <p:spTgt spid="23"/>
                                        </p:tgtEl>
                                        <p:attrNameLst>
                                          <p:attrName>ppt_x</p:attrName>
                                        </p:attrNameLst>
                                      </p:cBhvr>
                                      <p:tavLst>
                                        <p:tav tm="0">
                                          <p:val>
                                            <p:strVal val="#ppt_x"/>
                                          </p:val>
                                        </p:tav>
                                        <p:tav tm="100000">
                                          <p:val>
                                            <p:strVal val="#ppt_x"/>
                                          </p:val>
                                        </p:tav>
                                      </p:tavLst>
                                    </p:anim>
                                    <p:anim calcmode="lin" valueType="num">
                                      <p:cBhvr>
                                        <p:cTn id="29" dur="1000" fill="hold"/>
                                        <p:tgtEl>
                                          <p:spTgt spid="2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wipe(down)">
                                      <p:cBhvr>
                                        <p:cTn id="39" dur="500"/>
                                        <p:tgtEl>
                                          <p:spTgt spid="30"/>
                                        </p:tgtEl>
                                      </p:cBhvr>
                                    </p:animEffect>
                                  </p:childTnLst>
                                </p:cTn>
                              </p:par>
                            </p:childTnLst>
                          </p:cTn>
                        </p:par>
                        <p:par>
                          <p:cTn id="40" fill="hold">
                            <p:stCondLst>
                              <p:cond delay="500"/>
                            </p:stCondLst>
                            <p:childTnLst>
                              <p:par>
                                <p:cTn id="41" presetID="42" presetClass="entr" presetSubtype="0" fill="hold" grpId="0" nodeType="after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1000"/>
                                        <p:tgtEl>
                                          <p:spTgt spid="22"/>
                                        </p:tgtEl>
                                      </p:cBhvr>
                                    </p:animEffect>
                                    <p:anim calcmode="lin" valueType="num">
                                      <p:cBhvr>
                                        <p:cTn id="44" dur="1000" fill="hold"/>
                                        <p:tgtEl>
                                          <p:spTgt spid="22"/>
                                        </p:tgtEl>
                                        <p:attrNameLst>
                                          <p:attrName>ppt_x</p:attrName>
                                        </p:attrNameLst>
                                      </p:cBhvr>
                                      <p:tavLst>
                                        <p:tav tm="0">
                                          <p:val>
                                            <p:strVal val="#ppt_x"/>
                                          </p:val>
                                        </p:tav>
                                        <p:tav tm="100000">
                                          <p:val>
                                            <p:strVal val="#ppt_x"/>
                                          </p:val>
                                        </p:tav>
                                      </p:tavLst>
                                    </p:anim>
                                    <p:anim calcmode="lin" valueType="num">
                                      <p:cBhvr>
                                        <p:cTn id="45" dur="1000" fill="hold"/>
                                        <p:tgtEl>
                                          <p:spTgt spid="22"/>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fade">
                                      <p:cBhvr>
                                        <p:cTn id="48" dur="1000"/>
                                        <p:tgtEl>
                                          <p:spTgt spid="6"/>
                                        </p:tgtEl>
                                      </p:cBhvr>
                                    </p:animEffect>
                                    <p:anim calcmode="lin" valueType="num">
                                      <p:cBhvr>
                                        <p:cTn id="49" dur="1000" fill="hold"/>
                                        <p:tgtEl>
                                          <p:spTgt spid="6"/>
                                        </p:tgtEl>
                                        <p:attrNameLst>
                                          <p:attrName>ppt_x</p:attrName>
                                        </p:attrNameLst>
                                      </p:cBhvr>
                                      <p:tavLst>
                                        <p:tav tm="0">
                                          <p:val>
                                            <p:strVal val="#ppt_x"/>
                                          </p:val>
                                        </p:tav>
                                        <p:tav tm="100000">
                                          <p:val>
                                            <p:strVal val="#ppt_x"/>
                                          </p:val>
                                        </p:tav>
                                      </p:tavLst>
                                    </p:anim>
                                    <p:anim calcmode="lin" valueType="num">
                                      <p:cBhvr>
                                        <p:cTn id="5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3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Oval 96">
            <a:extLst>
              <a:ext uri="{FF2B5EF4-FFF2-40B4-BE49-F238E27FC236}">
                <a16:creationId xmlns:a16="http://schemas.microsoft.com/office/drawing/2014/main" id="{B5355209-423E-C348-B930-F05268FE2171}"/>
              </a:ext>
            </a:extLst>
          </p:cNvPr>
          <p:cNvSpPr>
            <a:spLocks noChangeArrowheads="1"/>
          </p:cNvSpPr>
          <p:nvPr/>
        </p:nvSpPr>
        <p:spPr bwMode="auto">
          <a:xfrm>
            <a:off x="9563296" y="2326287"/>
            <a:ext cx="2531801" cy="2463897"/>
          </a:xfrm>
          <a:prstGeom prst="ellipse">
            <a:avLst/>
          </a:prstGeom>
          <a:solidFill>
            <a:srgbClr val="BEA080"/>
          </a:solidFill>
          <a:ln w="38100">
            <a:solidFill>
              <a:schemeClr val="bg1">
                <a:lumMod val="85000"/>
              </a:schemeClr>
            </a:solidFill>
          </a:ln>
          <a:effectLst/>
        </p:spPr>
        <p:txBody>
          <a:bodyPr wrap="square" lIns="0" rIns="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a:r>
              <a:rPr lang="zh-Hans" altLang="en-US" sz="2800" b="1" dirty="0">
                <a:solidFill>
                  <a:schemeClr val="bg1"/>
                </a:solidFill>
                <a:latin typeface="幼圆" panose="02010509060101010101" pitchFamily="49" charset="-122"/>
                <a:ea typeface="幼圆" panose="02010509060101010101" pitchFamily="49" charset="-122"/>
              </a:rPr>
              <a:t>算法设计</a:t>
            </a:r>
            <a:endParaRPr lang="zh-CN" altLang="en-US" sz="2800" b="1" dirty="0">
              <a:solidFill>
                <a:schemeClr val="bg1"/>
              </a:solidFill>
              <a:latin typeface="幼圆" panose="02010509060101010101" pitchFamily="49" charset="-122"/>
              <a:ea typeface="幼圆" panose="02010509060101010101" pitchFamily="49" charset="-122"/>
            </a:endParaRPr>
          </a:p>
        </p:txBody>
      </p:sp>
      <p:sp>
        <p:nvSpPr>
          <p:cNvPr id="23" name="Oval 96">
            <a:extLst>
              <a:ext uri="{FF2B5EF4-FFF2-40B4-BE49-F238E27FC236}">
                <a16:creationId xmlns:a16="http://schemas.microsoft.com/office/drawing/2014/main" id="{E2B178DE-AC1A-0643-AE20-D26EE9A3995B}"/>
              </a:ext>
            </a:extLst>
          </p:cNvPr>
          <p:cNvSpPr>
            <a:spLocks noChangeArrowheads="1"/>
          </p:cNvSpPr>
          <p:nvPr/>
        </p:nvSpPr>
        <p:spPr bwMode="auto">
          <a:xfrm>
            <a:off x="188686" y="2326287"/>
            <a:ext cx="2531801" cy="2463897"/>
          </a:xfrm>
          <a:prstGeom prst="ellipse">
            <a:avLst/>
          </a:prstGeom>
          <a:solidFill>
            <a:srgbClr val="BEA080"/>
          </a:solidFill>
          <a:ln w="38100">
            <a:solidFill>
              <a:schemeClr val="bg1">
                <a:lumMod val="85000"/>
              </a:schemeClr>
            </a:solidFill>
          </a:ln>
          <a:effectLst/>
        </p:spPr>
        <p:txBody>
          <a:bodyPr wrap="square" lIns="0" rIns="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a:r>
              <a:rPr lang="zh-Hans" altLang="en-US" sz="2800" b="1" dirty="0">
                <a:solidFill>
                  <a:schemeClr val="bg1"/>
                </a:solidFill>
                <a:latin typeface="幼圆" panose="02010509060101010101" pitchFamily="49" charset="-122"/>
                <a:ea typeface="幼圆" panose="02010509060101010101" pitchFamily="49" charset="-122"/>
              </a:rPr>
              <a:t>数据库</a:t>
            </a:r>
            <a:endParaRPr lang="zh-CN" altLang="en-US" sz="2800" b="1" dirty="0">
              <a:solidFill>
                <a:schemeClr val="bg1"/>
              </a:solidFill>
              <a:latin typeface="幼圆" panose="02010509060101010101" pitchFamily="49" charset="-122"/>
              <a:ea typeface="幼圆" panose="02010509060101010101" pitchFamily="49" charset="-122"/>
            </a:endParaRPr>
          </a:p>
        </p:txBody>
      </p:sp>
      <p:sp>
        <p:nvSpPr>
          <p:cNvPr id="49" name="文本框 48">
            <a:extLst>
              <a:ext uri="{FF2B5EF4-FFF2-40B4-BE49-F238E27FC236}">
                <a16:creationId xmlns:a16="http://schemas.microsoft.com/office/drawing/2014/main" id="{4303B04B-7137-1C46-AC81-71811376E308}"/>
              </a:ext>
            </a:extLst>
          </p:cNvPr>
          <p:cNvSpPr txBox="1"/>
          <p:nvPr/>
        </p:nvSpPr>
        <p:spPr>
          <a:xfrm>
            <a:off x="0" y="4841708"/>
            <a:ext cx="3327103" cy="1015663"/>
          </a:xfrm>
          <a:prstGeom prst="rect">
            <a:avLst/>
          </a:prstGeom>
          <a:noFill/>
        </p:spPr>
        <p:txBody>
          <a:bodyPr wrap="square" rtlCol="0">
            <a:spAutoFit/>
          </a:bodyPr>
          <a:lstStyle/>
          <a:p>
            <a:pPr algn="just"/>
            <a:r>
              <a:rPr lang="zh-Hans" altLang="en-US" sz="2000" b="1" dirty="0">
                <a:solidFill>
                  <a:srgbClr val="82B347"/>
                </a:solidFill>
                <a:latin typeface="幼圆" panose="02010509060101010101" pitchFamily="49" charset="-122"/>
                <a:ea typeface="幼圆" panose="02010509060101010101" pitchFamily="49" charset="-122"/>
              </a:rPr>
              <a:t>搜集不同妆容下女性人脸图像</a:t>
            </a:r>
            <a:r>
              <a:rPr lang="en-US" altLang="zh-Hans" sz="2000" b="1" dirty="0">
                <a:solidFill>
                  <a:srgbClr val="82B347"/>
                </a:solidFill>
                <a:latin typeface="幼圆" panose="02010509060101010101" pitchFamily="49" charset="-122"/>
                <a:ea typeface="幼圆" panose="02010509060101010101" pitchFamily="49" charset="-122"/>
              </a:rPr>
              <a:t>, </a:t>
            </a:r>
            <a:r>
              <a:rPr lang="zh-Hans" altLang="en-US" sz="2000" b="1" dirty="0">
                <a:solidFill>
                  <a:srgbClr val="82B347"/>
                </a:solidFill>
                <a:latin typeface="幼圆" panose="02010509060101010101" pitchFamily="49" charset="-122"/>
                <a:ea typeface="幼圆" panose="02010509060101010101" pitchFamily="49" charset="-122"/>
              </a:rPr>
              <a:t>人工标定其妆容类别</a:t>
            </a:r>
            <a:r>
              <a:rPr lang="en-US" altLang="zh-Hans" sz="2000" b="1" dirty="0">
                <a:solidFill>
                  <a:srgbClr val="82B347"/>
                </a:solidFill>
                <a:latin typeface="幼圆" panose="02010509060101010101" pitchFamily="49" charset="-122"/>
                <a:ea typeface="幼圆" panose="02010509060101010101" pitchFamily="49" charset="-122"/>
              </a:rPr>
              <a:t>, </a:t>
            </a:r>
            <a:r>
              <a:rPr lang="zh-Hans" altLang="en-US" sz="2000" b="1" dirty="0" smtClean="0">
                <a:solidFill>
                  <a:srgbClr val="82B347"/>
                </a:solidFill>
                <a:latin typeface="幼圆" panose="02010509060101010101" pitchFamily="49" charset="-122"/>
                <a:ea typeface="幼圆" panose="02010509060101010101" pitchFamily="49" charset="-122"/>
              </a:rPr>
              <a:t>得到</a:t>
            </a:r>
            <a:r>
              <a:rPr lang="zh-CN" altLang="en-US" sz="2000" b="1" dirty="0" smtClean="0">
                <a:solidFill>
                  <a:srgbClr val="82B347"/>
                </a:solidFill>
                <a:latin typeface="幼圆" panose="02010509060101010101" pitchFamily="49" charset="-122"/>
                <a:ea typeface="幼圆" panose="02010509060101010101" pitchFamily="49" charset="-122"/>
              </a:rPr>
              <a:t>千</a:t>
            </a:r>
            <a:r>
              <a:rPr lang="zh-Hans" altLang="en-US" sz="2000" b="1" dirty="0" smtClean="0">
                <a:solidFill>
                  <a:srgbClr val="82B347"/>
                </a:solidFill>
                <a:latin typeface="幼圆" panose="02010509060101010101" pitchFamily="49" charset="-122"/>
                <a:ea typeface="幼圆" panose="02010509060101010101" pitchFamily="49" charset="-122"/>
              </a:rPr>
              <a:t>级</a:t>
            </a:r>
            <a:r>
              <a:rPr lang="zh-Hans" altLang="en-US" sz="2000" b="1" dirty="0">
                <a:solidFill>
                  <a:srgbClr val="82B347"/>
                </a:solidFill>
                <a:latin typeface="幼圆" panose="02010509060101010101" pitchFamily="49" charset="-122"/>
                <a:ea typeface="幼圆" panose="02010509060101010101" pitchFamily="49" charset="-122"/>
              </a:rPr>
              <a:t>妆容数据库。</a:t>
            </a:r>
            <a:endParaRPr lang="zh-CN" altLang="en-US" sz="2000" b="1" dirty="0">
              <a:solidFill>
                <a:srgbClr val="82B347"/>
              </a:solidFill>
              <a:latin typeface="幼圆" panose="02010509060101010101" pitchFamily="49" charset="-122"/>
              <a:ea typeface="幼圆" panose="02010509060101010101" pitchFamily="49" charset="-122"/>
            </a:endParaRPr>
          </a:p>
        </p:txBody>
      </p:sp>
      <p:sp>
        <p:nvSpPr>
          <p:cNvPr id="56" name="文本框 55">
            <a:extLst>
              <a:ext uri="{FF2B5EF4-FFF2-40B4-BE49-F238E27FC236}">
                <a16:creationId xmlns:a16="http://schemas.microsoft.com/office/drawing/2014/main" id="{CCAC2857-C1E2-8247-9853-C5A1AAD7CB00}"/>
              </a:ext>
            </a:extLst>
          </p:cNvPr>
          <p:cNvSpPr txBox="1"/>
          <p:nvPr/>
        </p:nvSpPr>
        <p:spPr>
          <a:xfrm>
            <a:off x="8699500" y="4832736"/>
            <a:ext cx="3160897" cy="1015663"/>
          </a:xfrm>
          <a:prstGeom prst="rect">
            <a:avLst/>
          </a:prstGeom>
          <a:noFill/>
        </p:spPr>
        <p:txBody>
          <a:bodyPr wrap="square" rtlCol="0">
            <a:spAutoFit/>
          </a:bodyPr>
          <a:lstStyle/>
          <a:p>
            <a:pPr algn="just"/>
            <a:r>
              <a:rPr lang="zh-CN" altLang="en-US" sz="2000" b="1" dirty="0" smtClean="0">
                <a:solidFill>
                  <a:srgbClr val="82B347"/>
                </a:solidFill>
                <a:latin typeface="幼圆" panose="02010509060101010101" pitchFamily="49" charset="-122"/>
                <a:ea typeface="幼圆" panose="02010509060101010101" pitchFamily="49" charset="-122"/>
              </a:rPr>
              <a:t>针对</a:t>
            </a:r>
            <a:r>
              <a:rPr lang="zh-Hans" altLang="en-US" sz="2000" b="1" dirty="0" smtClean="0">
                <a:solidFill>
                  <a:srgbClr val="82B347"/>
                </a:solidFill>
                <a:latin typeface="幼圆" panose="02010509060101010101" pitchFamily="49" charset="-122"/>
                <a:ea typeface="幼圆" panose="02010509060101010101" pitchFamily="49" charset="-122"/>
              </a:rPr>
              <a:t>智能</a:t>
            </a:r>
            <a:r>
              <a:rPr lang="zh-Hans" altLang="en-US" sz="2000" b="1" dirty="0">
                <a:solidFill>
                  <a:srgbClr val="82B347"/>
                </a:solidFill>
                <a:latin typeface="幼圆" panose="02010509060101010101" pitchFamily="49" charset="-122"/>
                <a:ea typeface="幼圆" panose="02010509060101010101" pitchFamily="49" charset="-122"/>
              </a:rPr>
              <a:t>美妆</a:t>
            </a:r>
            <a:r>
              <a:rPr lang="zh-Hans" altLang="en-US" sz="2000" b="1" dirty="0" smtClean="0">
                <a:solidFill>
                  <a:srgbClr val="82B347"/>
                </a:solidFill>
                <a:latin typeface="幼圆" panose="02010509060101010101" pitchFamily="49" charset="-122"/>
                <a:ea typeface="幼圆" panose="02010509060101010101" pitchFamily="49" charset="-122"/>
              </a:rPr>
              <a:t>任务，</a:t>
            </a:r>
            <a:r>
              <a:rPr lang="zh-Hans" altLang="en-US" sz="2000" b="1" dirty="0">
                <a:solidFill>
                  <a:srgbClr val="82B347"/>
                </a:solidFill>
                <a:latin typeface="幼圆" panose="02010509060101010101" pitchFamily="49" charset="-122"/>
                <a:ea typeface="幼圆" panose="02010509060101010101" pitchFamily="49" charset="-122"/>
              </a:rPr>
              <a:t>基于图像到</a:t>
            </a:r>
            <a:r>
              <a:rPr lang="zh-Hans" altLang="en-US" sz="2000" b="1" dirty="0" smtClean="0">
                <a:solidFill>
                  <a:srgbClr val="82B347"/>
                </a:solidFill>
                <a:latin typeface="幼圆" panose="02010509060101010101" pitchFamily="49" charset="-122"/>
                <a:ea typeface="幼圆" panose="02010509060101010101" pitchFamily="49" charset="-122"/>
              </a:rPr>
              <a:t>图像的条件生成</a:t>
            </a:r>
            <a:r>
              <a:rPr lang="zh-Hans" altLang="en-US" sz="2000" b="1" dirty="0">
                <a:solidFill>
                  <a:srgbClr val="82B347"/>
                </a:solidFill>
                <a:latin typeface="幼圆" panose="02010509060101010101" pitchFamily="49" charset="-122"/>
                <a:ea typeface="幼圆" panose="02010509060101010101" pitchFamily="49" charset="-122"/>
              </a:rPr>
              <a:t>对抗网络进行算法设计</a:t>
            </a:r>
            <a:endParaRPr lang="zh-CN" altLang="en-US" sz="2000" b="1" dirty="0">
              <a:solidFill>
                <a:srgbClr val="82B347"/>
              </a:solidFill>
              <a:latin typeface="幼圆" panose="02010509060101010101" pitchFamily="49" charset="-122"/>
              <a:ea typeface="幼圆" panose="02010509060101010101" pitchFamily="49" charset="-122"/>
            </a:endParaRPr>
          </a:p>
        </p:txBody>
      </p:sp>
      <p:sp>
        <p:nvSpPr>
          <p:cNvPr id="22" name="AutoShape 65">
            <a:extLst>
              <a:ext uri="{FF2B5EF4-FFF2-40B4-BE49-F238E27FC236}">
                <a16:creationId xmlns:a16="http://schemas.microsoft.com/office/drawing/2014/main" id="{D1D34499-AA6F-2B44-ADA4-B80CD4E9CE8D}"/>
              </a:ext>
            </a:extLst>
          </p:cNvPr>
          <p:cNvSpPr>
            <a:spLocks noChangeArrowheads="1"/>
          </p:cNvSpPr>
          <p:nvPr/>
        </p:nvSpPr>
        <p:spPr bwMode="auto">
          <a:xfrm rot="16200000">
            <a:off x="2719773" y="2239059"/>
            <a:ext cx="2014125" cy="2750503"/>
          </a:xfrm>
          <a:prstGeom prst="upArrow">
            <a:avLst>
              <a:gd name="adj1" fmla="val 52833"/>
              <a:gd name="adj2" fmla="val 45940"/>
            </a:avLst>
          </a:prstGeom>
          <a:gradFill rotWithShape="1">
            <a:gsLst>
              <a:gs pos="0">
                <a:schemeClr val="tx1">
                  <a:lumMod val="50000"/>
                  <a:lumOff val="50000"/>
                </a:schemeClr>
              </a:gs>
              <a:gs pos="100000">
                <a:srgbClr val="FFFFFF">
                  <a:alpha val="0"/>
                </a:srgbClr>
              </a:gs>
            </a:gsLst>
            <a:lin ang="5400000" scaled="1"/>
          </a:gradFill>
          <a:ln w="9525" algn="ctr">
            <a:noFill/>
            <a:miter lim="800000"/>
          </a:ln>
        </p:spPr>
        <p:txBody>
          <a:bodyPr wrap="none" anchor="ctr"/>
          <a:lstStyle/>
          <a:p>
            <a:pPr latinLnBrk="1">
              <a:defRPr/>
            </a:pPr>
            <a:endParaRPr kumimoji="1" lang="ko-KR" altLang="ko-KR" b="1" dirty="0">
              <a:latin typeface="幼圆" panose="02010509060101010101" pitchFamily="49" charset="-122"/>
              <a:ea typeface="Gulim" pitchFamily="34" charset="-127"/>
            </a:endParaRPr>
          </a:p>
        </p:txBody>
      </p:sp>
      <p:sp>
        <p:nvSpPr>
          <p:cNvPr id="28" name="AutoShape 65">
            <a:extLst>
              <a:ext uri="{FF2B5EF4-FFF2-40B4-BE49-F238E27FC236}">
                <a16:creationId xmlns:a16="http://schemas.microsoft.com/office/drawing/2014/main" id="{64FCBAD0-5305-264F-8B8A-3FD0CDBBF4DE}"/>
              </a:ext>
            </a:extLst>
          </p:cNvPr>
          <p:cNvSpPr>
            <a:spLocks noChangeArrowheads="1"/>
          </p:cNvSpPr>
          <p:nvPr/>
        </p:nvSpPr>
        <p:spPr bwMode="auto">
          <a:xfrm rot="5400000">
            <a:off x="7590670" y="2239060"/>
            <a:ext cx="2014125" cy="2750503"/>
          </a:xfrm>
          <a:prstGeom prst="upArrow">
            <a:avLst>
              <a:gd name="adj1" fmla="val 52833"/>
              <a:gd name="adj2" fmla="val 45940"/>
            </a:avLst>
          </a:prstGeom>
          <a:gradFill rotWithShape="1">
            <a:gsLst>
              <a:gs pos="0">
                <a:schemeClr val="tx1">
                  <a:lumMod val="50000"/>
                  <a:lumOff val="50000"/>
                </a:schemeClr>
              </a:gs>
              <a:gs pos="100000">
                <a:srgbClr val="FFFFFF">
                  <a:alpha val="0"/>
                </a:srgbClr>
              </a:gs>
            </a:gsLst>
            <a:lin ang="5400000" scaled="1"/>
          </a:gradFill>
          <a:ln w="9525" algn="ctr">
            <a:noFill/>
            <a:miter lim="800000"/>
          </a:ln>
        </p:spPr>
        <p:txBody>
          <a:bodyPr wrap="none" anchor="ctr"/>
          <a:lstStyle/>
          <a:p>
            <a:pPr latinLnBrk="1">
              <a:defRPr/>
            </a:pPr>
            <a:endParaRPr kumimoji="1" lang="ko-KR" altLang="ko-KR" b="1" dirty="0">
              <a:latin typeface="幼圆" panose="02010509060101010101" pitchFamily="49" charset="-122"/>
              <a:ea typeface="Gulim" pitchFamily="34" charset="-127"/>
            </a:endParaRPr>
          </a:p>
        </p:txBody>
      </p:sp>
      <p:grpSp>
        <p:nvGrpSpPr>
          <p:cNvPr id="3" name="组合 2">
            <a:extLst>
              <a:ext uri="{FF2B5EF4-FFF2-40B4-BE49-F238E27FC236}">
                <a16:creationId xmlns:a16="http://schemas.microsoft.com/office/drawing/2014/main" id="{D14F9F77-4BEB-C74D-94D4-5A63029AD57A}"/>
              </a:ext>
            </a:extLst>
          </p:cNvPr>
          <p:cNvGrpSpPr/>
          <p:nvPr/>
        </p:nvGrpSpPr>
        <p:grpSpPr>
          <a:xfrm>
            <a:off x="3844575" y="521062"/>
            <a:ext cx="4594632" cy="4470860"/>
            <a:chOff x="3059102" y="2047029"/>
            <a:chExt cx="2200275" cy="2200275"/>
          </a:xfrm>
        </p:grpSpPr>
        <p:sp>
          <p:nvSpPr>
            <p:cNvPr id="10" name="椭圆 9"/>
            <p:cNvSpPr/>
            <p:nvPr/>
          </p:nvSpPr>
          <p:spPr>
            <a:xfrm>
              <a:off x="3059102" y="2047029"/>
              <a:ext cx="2200275" cy="2200275"/>
            </a:xfrm>
            <a:prstGeom prst="ellipse">
              <a:avLst/>
            </a:prstGeom>
            <a:solidFill>
              <a:srgbClr val="82B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18" name="文本框 17"/>
            <p:cNvSpPr txBox="1"/>
            <p:nvPr/>
          </p:nvSpPr>
          <p:spPr>
            <a:xfrm>
              <a:off x="3431976" y="3769102"/>
              <a:ext cx="1352750" cy="334079"/>
            </a:xfrm>
            <a:prstGeom prst="rect">
              <a:avLst/>
            </a:prstGeom>
            <a:noFill/>
          </p:spPr>
          <p:txBody>
            <a:bodyPr wrap="square" rtlCol="0">
              <a:spAutoFit/>
            </a:bodyPr>
            <a:lstStyle/>
            <a:p>
              <a:pPr algn="ctr"/>
              <a:r>
                <a:rPr lang="zh-Hans" altLang="en-US" sz="2800" b="1" dirty="0">
                  <a:solidFill>
                    <a:schemeClr val="bg1"/>
                  </a:solidFill>
                  <a:latin typeface="幼圆" panose="02010509060101010101" pitchFamily="49" charset="-122"/>
                  <a:ea typeface="幼圆" panose="02010509060101010101" pitchFamily="49" charset="-122"/>
                </a:rPr>
                <a:t>智能美妆</a:t>
              </a:r>
              <a:endParaRPr lang="zh-CN" altLang="en-US" sz="2800" b="1" dirty="0">
                <a:solidFill>
                  <a:schemeClr val="bg1"/>
                </a:solidFill>
                <a:latin typeface="幼圆" panose="02010509060101010101" pitchFamily="49" charset="-122"/>
                <a:ea typeface="幼圆" panose="02010509060101010101" pitchFamily="49" charset="-122"/>
              </a:endParaRPr>
            </a:p>
          </p:txBody>
        </p:sp>
        <p:pic>
          <p:nvPicPr>
            <p:cNvPr id="4" name="图片 3">
              <a:extLst>
                <a:ext uri="{FF2B5EF4-FFF2-40B4-BE49-F238E27FC236}">
                  <a16:creationId xmlns:a16="http://schemas.microsoft.com/office/drawing/2014/main" id="{6B4699EC-C379-9749-983A-58820214B6F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01929" y="2787697"/>
              <a:ext cx="1714619" cy="841285"/>
            </a:xfrm>
            <a:prstGeom prst="rect">
              <a:avLst/>
            </a:prstGeom>
          </p:spPr>
        </p:pic>
      </p:grpSp>
      <p:grpSp>
        <p:nvGrpSpPr>
          <p:cNvPr id="16" name="组合 11"/>
          <p:cNvGrpSpPr/>
          <p:nvPr/>
        </p:nvGrpSpPr>
        <p:grpSpPr>
          <a:xfrm>
            <a:off x="0" y="410136"/>
            <a:ext cx="4907075" cy="584775"/>
            <a:chOff x="0" y="410136"/>
            <a:chExt cx="4907075" cy="584775"/>
          </a:xfrm>
        </p:grpSpPr>
        <p:sp>
          <p:nvSpPr>
            <p:cNvPr id="17" name="任意多边形 16"/>
            <p:cNvSpPr/>
            <p:nvPr/>
          </p:nvSpPr>
          <p:spPr>
            <a:xfrm>
              <a:off x="243569" y="521062"/>
              <a:ext cx="537482" cy="393337"/>
            </a:xfrm>
            <a:custGeom>
              <a:avLst/>
              <a:gdLst>
                <a:gd name="connsiteX0" fmla="*/ 0 w 640080"/>
                <a:gd name="connsiteY0" fmla="*/ 0 h 327660"/>
                <a:gd name="connsiteX1" fmla="*/ 472440 w 640080"/>
                <a:gd name="connsiteY1" fmla="*/ 0 h 327660"/>
                <a:gd name="connsiteX2" fmla="*/ 640080 w 640080"/>
                <a:gd name="connsiteY2" fmla="*/ 163830 h 327660"/>
                <a:gd name="connsiteX3" fmla="*/ 472440 w 640080"/>
                <a:gd name="connsiteY3" fmla="*/ 327660 h 327660"/>
                <a:gd name="connsiteX4" fmla="*/ 0 w 640080"/>
                <a:gd name="connsiteY4" fmla="*/ 327660 h 327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327660">
                  <a:moveTo>
                    <a:pt x="0" y="0"/>
                  </a:moveTo>
                  <a:lnTo>
                    <a:pt x="472440" y="0"/>
                  </a:lnTo>
                  <a:cubicBezTo>
                    <a:pt x="565025" y="0"/>
                    <a:pt x="640080" y="73349"/>
                    <a:pt x="640080" y="163830"/>
                  </a:cubicBezTo>
                  <a:cubicBezTo>
                    <a:pt x="640080" y="254311"/>
                    <a:pt x="565025" y="327660"/>
                    <a:pt x="472440" y="327660"/>
                  </a:cubicBezTo>
                  <a:lnTo>
                    <a:pt x="0" y="327660"/>
                  </a:lnTo>
                  <a:close/>
                </a:path>
              </a:pathLst>
            </a:cu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sp>
          <p:nvSpPr>
            <p:cNvPr id="19" name="Text Box 39"/>
            <p:cNvSpPr txBox="1">
              <a:spLocks noChangeArrowheads="1"/>
            </p:cNvSpPr>
            <p:nvPr/>
          </p:nvSpPr>
          <p:spPr bwMode="auto">
            <a:xfrm>
              <a:off x="858819" y="410136"/>
              <a:ext cx="404825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80604020202020204" charset="0"/>
                  <a:ea typeface="SimSun" charset="-122"/>
                </a:defRPr>
              </a:lvl1pPr>
              <a:lvl2pPr marL="742950" indent="-285750">
                <a:defRPr>
                  <a:solidFill>
                    <a:schemeClr val="tx1"/>
                  </a:solidFill>
                  <a:latin typeface="Arial" panose="02080604020202020204" charset="0"/>
                  <a:ea typeface="SimSun" charset="-122"/>
                </a:defRPr>
              </a:lvl2pPr>
              <a:lvl3pPr marL="1143000" indent="-228600">
                <a:defRPr>
                  <a:solidFill>
                    <a:schemeClr val="tx1"/>
                  </a:solidFill>
                  <a:latin typeface="Arial" panose="02080604020202020204" charset="0"/>
                  <a:ea typeface="SimSun" charset="-122"/>
                </a:defRPr>
              </a:lvl3pPr>
              <a:lvl4pPr marL="1600200" indent="-228600">
                <a:defRPr>
                  <a:solidFill>
                    <a:schemeClr val="tx1"/>
                  </a:solidFill>
                  <a:latin typeface="Arial" panose="02080604020202020204" charset="0"/>
                  <a:ea typeface="SimSun" charset="-122"/>
                </a:defRPr>
              </a:lvl4pPr>
              <a:lvl5pPr marL="2057400" indent="-228600">
                <a:defRPr>
                  <a:solidFill>
                    <a:schemeClr val="tx1"/>
                  </a:solidFill>
                  <a:latin typeface="Arial" panose="02080604020202020204" charset="0"/>
                  <a:ea typeface="SimSun" charset="-122"/>
                </a:defRPr>
              </a:lvl5pPr>
              <a:lvl6pPr marL="2514600" indent="-228600" fontAlgn="base">
                <a:spcBef>
                  <a:spcPct val="0"/>
                </a:spcBef>
                <a:spcAft>
                  <a:spcPct val="0"/>
                </a:spcAft>
                <a:defRPr>
                  <a:solidFill>
                    <a:schemeClr val="tx1"/>
                  </a:solidFill>
                  <a:latin typeface="Arial" panose="02080604020202020204" charset="0"/>
                  <a:ea typeface="SimSun" charset="-122"/>
                </a:defRPr>
              </a:lvl6pPr>
              <a:lvl7pPr marL="2971800" indent="-228600" fontAlgn="base">
                <a:spcBef>
                  <a:spcPct val="0"/>
                </a:spcBef>
                <a:spcAft>
                  <a:spcPct val="0"/>
                </a:spcAft>
                <a:defRPr>
                  <a:solidFill>
                    <a:schemeClr val="tx1"/>
                  </a:solidFill>
                  <a:latin typeface="Arial" panose="02080604020202020204" charset="0"/>
                  <a:ea typeface="SimSun" charset="-122"/>
                </a:defRPr>
              </a:lvl7pPr>
              <a:lvl8pPr marL="3429000" indent="-228600" fontAlgn="base">
                <a:spcBef>
                  <a:spcPct val="0"/>
                </a:spcBef>
                <a:spcAft>
                  <a:spcPct val="0"/>
                </a:spcAft>
                <a:defRPr>
                  <a:solidFill>
                    <a:schemeClr val="tx1"/>
                  </a:solidFill>
                  <a:latin typeface="Arial" panose="02080604020202020204" charset="0"/>
                  <a:ea typeface="SimSun" charset="-122"/>
                </a:defRPr>
              </a:lvl8pPr>
              <a:lvl9pPr marL="3886200" indent="-228600" fontAlgn="base">
                <a:spcBef>
                  <a:spcPct val="0"/>
                </a:spcBef>
                <a:spcAft>
                  <a:spcPct val="0"/>
                </a:spcAft>
                <a:defRPr>
                  <a:solidFill>
                    <a:schemeClr val="tx1"/>
                  </a:solidFill>
                  <a:latin typeface="Arial" panose="02080604020202020204" charset="0"/>
                  <a:ea typeface="SimSun" charset="-122"/>
                </a:defRPr>
              </a:lvl9pPr>
            </a:lstStyle>
            <a:p>
              <a:pPr>
                <a:spcBef>
                  <a:spcPct val="0"/>
                </a:spcBef>
                <a:defRPr/>
              </a:pPr>
              <a:r>
                <a:rPr lang="zh-Hans" altLang="en-US" sz="3200" b="1" dirty="0">
                  <a:solidFill>
                    <a:srgbClr val="8E6D48"/>
                  </a:solidFill>
                  <a:latin typeface="幼圆" panose="02010509060101010101" pitchFamily="49" charset="-122"/>
                  <a:ea typeface="幼圆" panose="02010509060101010101" pitchFamily="49" charset="-122"/>
                </a:rPr>
                <a:t>智能美妆</a:t>
              </a:r>
              <a:r>
                <a:rPr lang="en-US" altLang="zh-Hans" sz="3200" b="1" dirty="0">
                  <a:solidFill>
                    <a:srgbClr val="8E6D48"/>
                  </a:solidFill>
                  <a:latin typeface="幼圆" panose="02010509060101010101" pitchFamily="49" charset="-122"/>
                  <a:ea typeface="幼圆" panose="02010509060101010101" pitchFamily="49" charset="-122"/>
                </a:rPr>
                <a:t>-</a:t>
              </a:r>
              <a:r>
                <a:rPr lang="zh-Hans" altLang="en-US" sz="3200" b="1" dirty="0">
                  <a:solidFill>
                    <a:srgbClr val="8E6D48"/>
                  </a:solidFill>
                  <a:latin typeface="幼圆" panose="02010509060101010101" pitchFamily="49" charset="-122"/>
                  <a:ea typeface="幼圆" panose="02010509060101010101" pitchFamily="49" charset="-122"/>
                </a:rPr>
                <a:t>总述</a:t>
              </a:r>
              <a:endParaRPr lang="en-US" altLang="zh-CN" sz="3200" b="1" dirty="0">
                <a:solidFill>
                  <a:srgbClr val="8E6D48"/>
                </a:solidFill>
                <a:latin typeface="幼圆" panose="02010509060101010101" pitchFamily="49" charset="-122"/>
                <a:ea typeface="幼圆" panose="02010509060101010101" pitchFamily="49" charset="-122"/>
              </a:endParaRPr>
            </a:p>
          </p:txBody>
        </p:sp>
        <p:sp>
          <p:nvSpPr>
            <p:cNvPr id="20" name="矩形 19"/>
            <p:cNvSpPr/>
            <p:nvPr/>
          </p:nvSpPr>
          <p:spPr>
            <a:xfrm>
              <a:off x="0" y="521062"/>
              <a:ext cx="188685" cy="393337"/>
            </a:xfrm>
            <a:prstGeom prst="rect">
              <a:avLst/>
            </a:pr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sp>
          <p:nvSpPr>
            <p:cNvPr id="21" name="Text Box 39"/>
            <p:cNvSpPr txBox="1">
              <a:spLocks noChangeArrowheads="1"/>
            </p:cNvSpPr>
            <p:nvPr/>
          </p:nvSpPr>
          <p:spPr bwMode="auto">
            <a:xfrm>
              <a:off x="829751" y="764079"/>
              <a:ext cx="169415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80604020202020204" charset="0"/>
                  <a:ea typeface="SimSun" charset="-122"/>
                </a:defRPr>
              </a:lvl1pPr>
              <a:lvl2pPr marL="742950" indent="-285750">
                <a:defRPr>
                  <a:solidFill>
                    <a:schemeClr val="tx1"/>
                  </a:solidFill>
                  <a:latin typeface="Arial" panose="02080604020202020204" charset="0"/>
                  <a:ea typeface="SimSun" charset="-122"/>
                </a:defRPr>
              </a:lvl2pPr>
              <a:lvl3pPr marL="1143000" indent="-228600">
                <a:defRPr>
                  <a:solidFill>
                    <a:schemeClr val="tx1"/>
                  </a:solidFill>
                  <a:latin typeface="Arial" panose="02080604020202020204" charset="0"/>
                  <a:ea typeface="SimSun" charset="-122"/>
                </a:defRPr>
              </a:lvl3pPr>
              <a:lvl4pPr marL="1600200" indent="-228600">
                <a:defRPr>
                  <a:solidFill>
                    <a:schemeClr val="tx1"/>
                  </a:solidFill>
                  <a:latin typeface="Arial" panose="02080604020202020204" charset="0"/>
                  <a:ea typeface="SimSun" charset="-122"/>
                </a:defRPr>
              </a:lvl4pPr>
              <a:lvl5pPr marL="2057400" indent="-228600">
                <a:defRPr>
                  <a:solidFill>
                    <a:schemeClr val="tx1"/>
                  </a:solidFill>
                  <a:latin typeface="Arial" panose="02080604020202020204" charset="0"/>
                  <a:ea typeface="SimSun" charset="-122"/>
                </a:defRPr>
              </a:lvl5pPr>
              <a:lvl6pPr marL="2514600" indent="-228600" fontAlgn="base">
                <a:spcBef>
                  <a:spcPct val="0"/>
                </a:spcBef>
                <a:spcAft>
                  <a:spcPct val="0"/>
                </a:spcAft>
                <a:defRPr>
                  <a:solidFill>
                    <a:schemeClr val="tx1"/>
                  </a:solidFill>
                  <a:latin typeface="Arial" panose="02080604020202020204" charset="0"/>
                  <a:ea typeface="SimSun" charset="-122"/>
                </a:defRPr>
              </a:lvl6pPr>
              <a:lvl7pPr marL="2971800" indent="-228600" fontAlgn="base">
                <a:spcBef>
                  <a:spcPct val="0"/>
                </a:spcBef>
                <a:spcAft>
                  <a:spcPct val="0"/>
                </a:spcAft>
                <a:defRPr>
                  <a:solidFill>
                    <a:schemeClr val="tx1"/>
                  </a:solidFill>
                  <a:latin typeface="Arial" panose="02080604020202020204" charset="0"/>
                  <a:ea typeface="SimSun" charset="-122"/>
                </a:defRPr>
              </a:lvl7pPr>
              <a:lvl8pPr marL="3429000" indent="-228600" fontAlgn="base">
                <a:spcBef>
                  <a:spcPct val="0"/>
                </a:spcBef>
                <a:spcAft>
                  <a:spcPct val="0"/>
                </a:spcAft>
                <a:defRPr>
                  <a:solidFill>
                    <a:schemeClr val="tx1"/>
                  </a:solidFill>
                  <a:latin typeface="Arial" panose="02080604020202020204" charset="0"/>
                  <a:ea typeface="SimSun" charset="-122"/>
                </a:defRPr>
              </a:lvl8pPr>
              <a:lvl9pPr marL="3886200" indent="-228600" fontAlgn="base">
                <a:spcBef>
                  <a:spcPct val="0"/>
                </a:spcBef>
                <a:spcAft>
                  <a:spcPct val="0"/>
                </a:spcAft>
                <a:defRPr>
                  <a:solidFill>
                    <a:schemeClr val="tx1"/>
                  </a:solidFill>
                  <a:latin typeface="Arial" panose="02080604020202020204" charset="0"/>
                  <a:ea typeface="SimSun" charset="-122"/>
                </a:defRPr>
              </a:lvl9pPr>
            </a:lstStyle>
            <a:p>
              <a:pPr algn="dist">
                <a:spcBef>
                  <a:spcPct val="0"/>
                </a:spcBef>
                <a:defRPr/>
              </a:pPr>
              <a:endParaRPr lang="en-US" altLang="zh-CN" sz="900" dirty="0">
                <a:solidFill>
                  <a:srgbClr val="8E6D48"/>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134855088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right)">
                                      <p:cBhvr>
                                        <p:cTn id="7" dur="500"/>
                                        <p:tgtEl>
                                          <p:spTgt spid="2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left)">
                                      <p:cBhvr>
                                        <p:cTn id="17" dur="500"/>
                                        <p:tgtEl>
                                          <p:spTgt spid="28"/>
                                        </p:tgtEl>
                                      </p:cBhvr>
                                    </p:animEffect>
                                  </p:childTnLst>
                                </p:cTn>
                              </p:par>
                            </p:childTnLst>
                          </p:cTn>
                        </p:par>
                        <p:par>
                          <p:cTn id="18" fill="hold">
                            <p:stCondLst>
                              <p:cond delay="500"/>
                            </p:stCondLst>
                            <p:childTnLst>
                              <p:par>
                                <p:cTn id="19" presetID="1" presetClass="entr" presetSubtype="0" fill="hold" grpId="0" nodeType="after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3" grpId="0" animBg="1"/>
      <p:bldP spid="49" grpId="0"/>
      <p:bldP spid="56" grpId="0"/>
      <p:bldP spid="22" grpId="0" animBg="1"/>
      <p:bldP spid="2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55">
            <a:extLst>
              <a:ext uri="{FF2B5EF4-FFF2-40B4-BE49-F238E27FC236}">
                <a16:creationId xmlns:a16="http://schemas.microsoft.com/office/drawing/2014/main" id="{AAD6D185-F047-974D-9A25-58CE757B9F15}"/>
              </a:ext>
            </a:extLst>
          </p:cNvPr>
          <p:cNvGrpSpPr>
            <a:grpSpLocks/>
          </p:cNvGrpSpPr>
          <p:nvPr/>
        </p:nvGrpSpPr>
        <p:grpSpPr bwMode="auto">
          <a:xfrm>
            <a:off x="561189" y="1348854"/>
            <a:ext cx="11360601" cy="1093486"/>
            <a:chOff x="431" y="2411"/>
            <a:chExt cx="4090" cy="536"/>
          </a:xfrm>
        </p:grpSpPr>
        <p:sp>
          <p:nvSpPr>
            <p:cNvPr id="28" name="TextBox 146">
              <a:extLst>
                <a:ext uri="{FF2B5EF4-FFF2-40B4-BE49-F238E27FC236}">
                  <a16:creationId xmlns:a16="http://schemas.microsoft.com/office/drawing/2014/main" id="{F45848EC-A04C-CC43-B80E-5CCFA899CA51}"/>
                </a:ext>
              </a:extLst>
            </p:cNvPr>
            <p:cNvSpPr txBox="1">
              <a:spLocks noChangeArrowheads="1"/>
            </p:cNvSpPr>
            <p:nvPr/>
          </p:nvSpPr>
          <p:spPr bwMode="auto">
            <a:xfrm>
              <a:off x="454" y="2734"/>
              <a:ext cx="4067" cy="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endParaRPr lang="zh-CN" altLang="zh-CN" sz="1600" b="1" dirty="0">
                <a:latin typeface="微软雅黑" panose="020B0503020204020204" pitchFamily="34" charset="-122"/>
                <a:ea typeface="微软雅黑" panose="020B0503020204020204" pitchFamily="34" charset="-122"/>
              </a:endParaRPr>
            </a:p>
          </p:txBody>
        </p:sp>
        <p:sp>
          <p:nvSpPr>
            <p:cNvPr id="29" name="Rectangle 58">
              <a:extLst>
                <a:ext uri="{FF2B5EF4-FFF2-40B4-BE49-F238E27FC236}">
                  <a16:creationId xmlns:a16="http://schemas.microsoft.com/office/drawing/2014/main" id="{F7022202-F60D-BF44-8D4D-1359B03039CA}"/>
                </a:ext>
              </a:extLst>
            </p:cNvPr>
            <p:cNvSpPr>
              <a:spLocks noChangeArrowheads="1"/>
            </p:cNvSpPr>
            <p:nvPr/>
          </p:nvSpPr>
          <p:spPr bwMode="auto">
            <a:xfrm>
              <a:off x="431" y="2411"/>
              <a:ext cx="1406" cy="272"/>
            </a:xfrm>
            <a:prstGeom prst="rect">
              <a:avLst/>
            </a:prstGeom>
            <a:solidFill>
              <a:srgbClr val="82B347"/>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r>
                <a:rPr lang="zh-CN" altLang="en-US" sz="2000" b="1" dirty="0" smtClean="0">
                  <a:solidFill>
                    <a:schemeClr val="bg1"/>
                  </a:solidFill>
                  <a:latin typeface="幼圆" panose="02010509060101010101" pitchFamily="49" charset="-122"/>
                  <a:ea typeface="幼圆" panose="02010509060101010101" pitchFamily="49" charset="-122"/>
                </a:rPr>
                <a:t>东方妆</a:t>
              </a:r>
              <a:r>
                <a:rPr lang="zh-CN" altLang="en-US" sz="2000" b="1" dirty="0">
                  <a:solidFill>
                    <a:schemeClr val="bg1"/>
                  </a:solidFill>
                  <a:latin typeface="幼圆" panose="02010509060101010101" pitchFamily="49" charset="-122"/>
                  <a:ea typeface="幼圆" panose="02010509060101010101" pitchFamily="49" charset="-122"/>
                </a:rPr>
                <a:t>容数据库</a:t>
              </a:r>
              <a:endParaRPr lang="en-US" altLang="zh-CN" sz="2000" b="1" dirty="0">
                <a:solidFill>
                  <a:schemeClr val="bg1"/>
                </a:solidFill>
                <a:latin typeface="幼圆" panose="02010509060101010101" pitchFamily="49" charset="-122"/>
                <a:ea typeface="幼圆" panose="02010509060101010101" pitchFamily="49" charset="-122"/>
              </a:endParaRPr>
            </a:p>
          </p:txBody>
        </p:sp>
      </p:grpSp>
      <p:pic>
        <p:nvPicPr>
          <p:cNvPr id="26" name="图片 25">
            <a:extLst>
              <a:ext uri="{FF2B5EF4-FFF2-40B4-BE49-F238E27FC236}">
                <a16:creationId xmlns:a16="http://schemas.microsoft.com/office/drawing/2014/main" id="{718E81D3-9D8F-B247-AE28-C6A277B53F7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7514" y="4315020"/>
            <a:ext cx="1973743" cy="1902332"/>
          </a:xfrm>
          <a:prstGeom prst="rect">
            <a:avLst/>
          </a:prstGeom>
        </p:spPr>
      </p:pic>
      <p:pic>
        <p:nvPicPr>
          <p:cNvPr id="27" name="图片 26">
            <a:extLst>
              <a:ext uri="{FF2B5EF4-FFF2-40B4-BE49-F238E27FC236}">
                <a16:creationId xmlns:a16="http://schemas.microsoft.com/office/drawing/2014/main" id="{A7F5E46D-8850-4941-ABD6-2EFC446B5CA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37562" y="4315021"/>
            <a:ext cx="1973743" cy="1902332"/>
          </a:xfrm>
          <a:prstGeom prst="rect">
            <a:avLst/>
          </a:prstGeom>
        </p:spPr>
      </p:pic>
      <p:pic>
        <p:nvPicPr>
          <p:cNvPr id="34" name="图片 33">
            <a:extLst>
              <a:ext uri="{FF2B5EF4-FFF2-40B4-BE49-F238E27FC236}">
                <a16:creationId xmlns:a16="http://schemas.microsoft.com/office/drawing/2014/main" id="{FB354D11-EC31-AE4F-827A-D9CA7EC6785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077610" y="4315020"/>
            <a:ext cx="1973743" cy="1902332"/>
          </a:xfrm>
          <a:prstGeom prst="rect">
            <a:avLst/>
          </a:prstGeom>
        </p:spPr>
      </p:pic>
      <p:pic>
        <p:nvPicPr>
          <p:cNvPr id="35" name="图片 34">
            <a:extLst>
              <a:ext uri="{FF2B5EF4-FFF2-40B4-BE49-F238E27FC236}">
                <a16:creationId xmlns:a16="http://schemas.microsoft.com/office/drawing/2014/main" id="{02C6192E-E26A-1940-8BC0-82F6BBD8443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117659" y="4317145"/>
            <a:ext cx="1970682" cy="1899382"/>
          </a:xfrm>
          <a:prstGeom prst="rect">
            <a:avLst/>
          </a:prstGeom>
        </p:spPr>
      </p:pic>
      <p:pic>
        <p:nvPicPr>
          <p:cNvPr id="36" name="图片 35">
            <a:extLst>
              <a:ext uri="{FF2B5EF4-FFF2-40B4-BE49-F238E27FC236}">
                <a16:creationId xmlns:a16="http://schemas.microsoft.com/office/drawing/2014/main" id="{DF7A5DC0-F462-AD41-B0BF-B9C3088CCF1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154647" y="4313556"/>
            <a:ext cx="1983253" cy="1911498"/>
          </a:xfrm>
          <a:prstGeom prst="rect">
            <a:avLst/>
          </a:prstGeom>
        </p:spPr>
      </p:pic>
      <p:sp>
        <p:nvSpPr>
          <p:cNvPr id="37" name="TextBox 146">
            <a:extLst>
              <a:ext uri="{FF2B5EF4-FFF2-40B4-BE49-F238E27FC236}">
                <a16:creationId xmlns:a16="http://schemas.microsoft.com/office/drawing/2014/main" id="{D4FAAD8C-AF14-694C-A5EF-5028E8D12DFB}"/>
              </a:ext>
            </a:extLst>
          </p:cNvPr>
          <p:cNvSpPr txBox="1">
            <a:spLocks noChangeArrowheads="1"/>
          </p:cNvSpPr>
          <p:nvPr/>
        </p:nvSpPr>
        <p:spPr bwMode="auto">
          <a:xfrm>
            <a:off x="1506522" y="6389742"/>
            <a:ext cx="885825"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r>
              <a:rPr lang="zh-Hans" altLang="en-US" sz="1600" b="1" dirty="0" smtClean="0">
                <a:solidFill>
                  <a:srgbClr val="8E6D48"/>
                </a:solidFill>
                <a:latin typeface="幼圆" panose="02010509060101010101" pitchFamily="49" charset="-122"/>
                <a:ea typeface="幼圆" panose="02010509060101010101" pitchFamily="49" charset="-122"/>
              </a:rPr>
              <a:t>复古妆</a:t>
            </a:r>
            <a:endParaRPr lang="x-none" sz="1600" b="1" dirty="0">
              <a:solidFill>
                <a:srgbClr val="8E6D48"/>
              </a:solidFill>
              <a:latin typeface="幼圆" panose="02010509060101010101" pitchFamily="49" charset="-122"/>
              <a:ea typeface="幼圆" panose="02010509060101010101" pitchFamily="49" charset="-122"/>
            </a:endParaRPr>
          </a:p>
        </p:txBody>
      </p:sp>
      <p:sp>
        <p:nvSpPr>
          <p:cNvPr id="19" name="TextBox 146">
            <a:extLst>
              <a:ext uri="{FF2B5EF4-FFF2-40B4-BE49-F238E27FC236}">
                <a16:creationId xmlns:a16="http://schemas.microsoft.com/office/drawing/2014/main" id="{A1F605C8-64E2-BA43-9716-DEB4820C3E30}"/>
              </a:ext>
            </a:extLst>
          </p:cNvPr>
          <p:cNvSpPr txBox="1">
            <a:spLocks noChangeArrowheads="1"/>
          </p:cNvSpPr>
          <p:nvPr/>
        </p:nvSpPr>
        <p:spPr bwMode="auto">
          <a:xfrm>
            <a:off x="625076" y="2955280"/>
            <a:ext cx="11296716"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r>
              <a:rPr lang="zh-CN" altLang="zh-CN" sz="2000" b="1" dirty="0">
                <a:solidFill>
                  <a:srgbClr val="8E6D48"/>
                </a:solidFill>
                <a:latin typeface="幼圆" panose="02010509060101010101" pitchFamily="49" charset="-122"/>
                <a:ea typeface="幼圆" panose="02010509060101010101" pitchFamily="49" charset="-122"/>
              </a:rPr>
              <a:t>日系妆</a:t>
            </a:r>
            <a:r>
              <a:rPr lang="zh-CN" altLang="zh-CN" sz="2000" b="1" dirty="0" smtClean="0">
                <a:solidFill>
                  <a:srgbClr val="8E6D48"/>
                </a:solidFill>
                <a:latin typeface="幼圆" panose="02010509060101010101" pitchFamily="49" charset="-122"/>
                <a:ea typeface="幼圆" panose="02010509060101010101" pitchFamily="49" charset="-122"/>
              </a:rPr>
              <a:t>容</a:t>
            </a:r>
            <a:r>
              <a:rPr lang="en-US" altLang="zh-CN" sz="2000" b="1" dirty="0" smtClean="0">
                <a:solidFill>
                  <a:srgbClr val="8E6D48"/>
                </a:solidFill>
                <a:latin typeface="幼圆" panose="02010509060101010101" pitchFamily="49" charset="-122"/>
                <a:ea typeface="幼圆" panose="02010509060101010101" pitchFamily="49" charset="-122"/>
              </a:rPr>
              <a:t>:</a:t>
            </a:r>
            <a:r>
              <a:rPr lang="zh-CN" altLang="zh-CN" sz="2000" b="1" dirty="0">
                <a:solidFill>
                  <a:srgbClr val="8E6D48"/>
                </a:solidFill>
                <a:latin typeface="幼圆" panose="02010509060101010101" pitchFamily="49" charset="-122"/>
                <a:ea typeface="幼圆" panose="02010509060101010101" pitchFamily="49" charset="-122"/>
              </a:rPr>
              <a:t>底色白皙</a:t>
            </a:r>
            <a:r>
              <a:rPr lang="zh-Hans" altLang="en-US" sz="2000" b="1" dirty="0">
                <a:solidFill>
                  <a:srgbClr val="8E6D48"/>
                </a:solidFill>
                <a:latin typeface="幼圆" panose="02010509060101010101" pitchFamily="49" charset="-122"/>
                <a:ea typeface="幼圆" panose="02010509060101010101" pitchFamily="49" charset="-122"/>
              </a:rPr>
              <a:t>，</a:t>
            </a:r>
            <a:r>
              <a:rPr lang="zh-CN" altLang="zh-CN" sz="2000" b="1" dirty="0">
                <a:solidFill>
                  <a:srgbClr val="8E6D48"/>
                </a:solidFill>
                <a:latin typeface="幼圆" panose="02010509060101010101" pitchFamily="49" charset="-122"/>
                <a:ea typeface="幼圆" panose="02010509060101010101" pitchFamily="49" charset="-122"/>
              </a:rPr>
              <a:t>眉形自然</a:t>
            </a:r>
            <a:r>
              <a:rPr lang="zh-Hans" altLang="en-US" sz="2000" b="1" dirty="0">
                <a:solidFill>
                  <a:srgbClr val="8E6D48"/>
                </a:solidFill>
                <a:latin typeface="幼圆" panose="02010509060101010101" pitchFamily="49" charset="-122"/>
                <a:ea typeface="幼圆" panose="02010509060101010101" pitchFamily="49" charset="-122"/>
              </a:rPr>
              <a:t>，</a:t>
            </a:r>
            <a:r>
              <a:rPr lang="zh-CN" altLang="zh-CN" sz="2000" b="1" dirty="0">
                <a:solidFill>
                  <a:srgbClr val="8E6D48"/>
                </a:solidFill>
                <a:latin typeface="幼圆" panose="02010509060101010101" pitchFamily="49" charset="-122"/>
                <a:ea typeface="幼圆" panose="02010509060101010101" pitchFamily="49" charset="-122"/>
              </a:rPr>
              <a:t>颜色很淡</a:t>
            </a:r>
            <a:r>
              <a:rPr lang="zh-Hans" altLang="en-US" sz="2000" b="1" dirty="0">
                <a:solidFill>
                  <a:srgbClr val="8E6D48"/>
                </a:solidFill>
                <a:latin typeface="幼圆" panose="02010509060101010101" pitchFamily="49" charset="-122"/>
                <a:ea typeface="幼圆" panose="02010509060101010101" pitchFamily="49" charset="-122"/>
              </a:rPr>
              <a:t>，</a:t>
            </a:r>
            <a:r>
              <a:rPr lang="zh-CN" altLang="zh-CN" sz="2000" b="1" dirty="0">
                <a:solidFill>
                  <a:srgbClr val="8E6D48"/>
                </a:solidFill>
                <a:latin typeface="幼圆" panose="02010509060101010101" pitchFamily="49" charset="-122"/>
                <a:ea typeface="幼圆" panose="02010509060101010101" pitchFamily="49" charset="-122"/>
              </a:rPr>
              <a:t>唇色不重</a:t>
            </a:r>
            <a:r>
              <a:rPr lang="zh-Hans" altLang="en-US" sz="2000" b="1" dirty="0">
                <a:solidFill>
                  <a:srgbClr val="8E6D48"/>
                </a:solidFill>
                <a:latin typeface="幼圆" panose="02010509060101010101" pitchFamily="49" charset="-122"/>
                <a:ea typeface="幼圆" panose="02010509060101010101" pitchFamily="49" charset="-122"/>
              </a:rPr>
              <a:t>，</a:t>
            </a:r>
            <a:r>
              <a:rPr lang="zh-CN" altLang="zh-CN" sz="2000" b="1" dirty="0">
                <a:solidFill>
                  <a:srgbClr val="8E6D48"/>
                </a:solidFill>
                <a:latin typeface="幼圆" panose="02010509060101010101" pitchFamily="49" charset="-122"/>
                <a:ea typeface="幼圆" panose="02010509060101010101" pitchFamily="49" charset="-122"/>
              </a:rPr>
              <a:t>运用腮红进行修颜</a:t>
            </a:r>
            <a:r>
              <a:rPr lang="zh-Hans" altLang="en-US" sz="2000" b="1" dirty="0">
                <a:solidFill>
                  <a:srgbClr val="8E6D48"/>
                </a:solidFill>
                <a:latin typeface="幼圆" panose="02010509060101010101" pitchFamily="49" charset="-122"/>
                <a:ea typeface="幼圆" panose="02010509060101010101" pitchFamily="49" charset="-122"/>
              </a:rPr>
              <a:t>。</a:t>
            </a:r>
            <a:endParaRPr lang="en-US" altLang="zh-Hans" sz="2000" b="1" dirty="0">
              <a:solidFill>
                <a:srgbClr val="8E6D48"/>
              </a:solidFill>
              <a:latin typeface="幼圆" panose="02010509060101010101" pitchFamily="49" charset="-122"/>
              <a:ea typeface="幼圆" panose="02010509060101010101" pitchFamily="49" charset="-122"/>
            </a:endParaRPr>
          </a:p>
        </p:txBody>
      </p:sp>
      <p:sp>
        <p:nvSpPr>
          <p:cNvPr id="20" name="TextBox 146">
            <a:extLst>
              <a:ext uri="{FF2B5EF4-FFF2-40B4-BE49-F238E27FC236}">
                <a16:creationId xmlns:a16="http://schemas.microsoft.com/office/drawing/2014/main" id="{D386722F-135E-E84B-B143-7F50C131ABBC}"/>
              </a:ext>
            </a:extLst>
          </p:cNvPr>
          <p:cNvSpPr txBox="1">
            <a:spLocks noChangeArrowheads="1"/>
          </p:cNvSpPr>
          <p:nvPr/>
        </p:nvSpPr>
        <p:spPr bwMode="auto">
          <a:xfrm>
            <a:off x="625076" y="2553563"/>
            <a:ext cx="11296716"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r>
              <a:rPr lang="zh-CN" altLang="zh-CN" sz="2000" b="1" dirty="0">
                <a:solidFill>
                  <a:srgbClr val="8E6D48"/>
                </a:solidFill>
                <a:latin typeface="幼圆" panose="02010509060101010101" pitchFamily="49" charset="-122"/>
                <a:ea typeface="幼圆" panose="02010509060101010101" pitchFamily="49" charset="-122"/>
              </a:rPr>
              <a:t>韩系妆</a:t>
            </a:r>
            <a:r>
              <a:rPr lang="zh-CN" altLang="zh-CN" sz="2000" b="1" dirty="0" smtClean="0">
                <a:solidFill>
                  <a:srgbClr val="8E6D48"/>
                </a:solidFill>
                <a:latin typeface="幼圆" panose="02010509060101010101" pitchFamily="49" charset="-122"/>
                <a:ea typeface="幼圆" panose="02010509060101010101" pitchFamily="49" charset="-122"/>
              </a:rPr>
              <a:t>容</a:t>
            </a:r>
            <a:r>
              <a:rPr lang="en-US" altLang="zh-CN" sz="2000" b="1" dirty="0" smtClean="0">
                <a:solidFill>
                  <a:srgbClr val="8E6D48"/>
                </a:solidFill>
                <a:latin typeface="幼圆" panose="02010509060101010101" pitchFamily="49" charset="-122"/>
                <a:ea typeface="幼圆" panose="02010509060101010101" pitchFamily="49" charset="-122"/>
              </a:rPr>
              <a:t>:</a:t>
            </a:r>
            <a:r>
              <a:rPr lang="zh-CN" altLang="zh-CN" sz="2000" b="1" dirty="0" smtClean="0">
                <a:solidFill>
                  <a:srgbClr val="8E6D48"/>
                </a:solidFill>
                <a:latin typeface="幼圆" panose="02010509060101010101" pitchFamily="49" charset="-122"/>
                <a:ea typeface="幼圆" panose="02010509060101010101" pitchFamily="49" charset="-122"/>
              </a:rPr>
              <a:t>一</a:t>
            </a:r>
            <a:r>
              <a:rPr lang="zh-CN" altLang="zh-CN" sz="2000" b="1" dirty="0">
                <a:solidFill>
                  <a:srgbClr val="8E6D48"/>
                </a:solidFill>
                <a:latin typeface="幼圆" panose="02010509060101010101" pitchFamily="49" charset="-122"/>
                <a:ea typeface="幼圆" panose="02010509060101010101" pitchFamily="49" charset="-122"/>
              </a:rPr>
              <a:t>字平眉</a:t>
            </a:r>
            <a:r>
              <a:rPr lang="en-US" altLang="zh-CN" sz="2000" b="1" dirty="0">
                <a:solidFill>
                  <a:srgbClr val="8E6D48"/>
                </a:solidFill>
                <a:latin typeface="幼圆" panose="02010509060101010101" pitchFamily="49" charset="-122"/>
                <a:ea typeface="幼圆" panose="02010509060101010101" pitchFamily="49" charset="-122"/>
              </a:rPr>
              <a:t>,</a:t>
            </a:r>
            <a:r>
              <a:rPr lang="zh-CN" altLang="zh-CN" sz="2000" b="1" dirty="0">
                <a:solidFill>
                  <a:srgbClr val="8E6D48"/>
                </a:solidFill>
                <a:latin typeface="幼圆" panose="02010509060101010101" pitchFamily="49" charset="-122"/>
                <a:ea typeface="幼圆" panose="02010509060101010101" pitchFamily="49" charset="-122"/>
              </a:rPr>
              <a:t>眉形较粗</a:t>
            </a:r>
            <a:r>
              <a:rPr lang="en-US" altLang="zh-CN" sz="2000" b="1" dirty="0">
                <a:solidFill>
                  <a:srgbClr val="8E6D48"/>
                </a:solidFill>
                <a:latin typeface="幼圆" panose="02010509060101010101" pitchFamily="49" charset="-122"/>
                <a:ea typeface="幼圆" panose="02010509060101010101" pitchFamily="49" charset="-122"/>
              </a:rPr>
              <a:t>,</a:t>
            </a:r>
            <a:r>
              <a:rPr lang="zh-CN" altLang="zh-CN" sz="2000" b="1" dirty="0">
                <a:solidFill>
                  <a:srgbClr val="8E6D48"/>
                </a:solidFill>
                <a:latin typeface="幼圆" panose="02010509060101010101" pitchFamily="49" charset="-122"/>
                <a:ea typeface="幼圆" panose="02010509060101010101" pitchFamily="49" charset="-122"/>
              </a:rPr>
              <a:t>眼妆很淡</a:t>
            </a:r>
            <a:r>
              <a:rPr lang="zh-Hans" altLang="en-US" sz="2000" b="1" dirty="0">
                <a:solidFill>
                  <a:srgbClr val="8E6D48"/>
                </a:solidFill>
                <a:latin typeface="幼圆" panose="02010509060101010101" pitchFamily="49" charset="-122"/>
                <a:ea typeface="幼圆" panose="02010509060101010101" pitchFamily="49" charset="-122"/>
              </a:rPr>
              <a:t>。</a:t>
            </a:r>
            <a:endParaRPr lang="en-US" altLang="zh-Hans" sz="2000" b="1" dirty="0">
              <a:solidFill>
                <a:srgbClr val="8E6D48"/>
              </a:solidFill>
              <a:latin typeface="幼圆" panose="02010509060101010101" pitchFamily="49" charset="-122"/>
              <a:ea typeface="幼圆" panose="02010509060101010101" pitchFamily="49" charset="-122"/>
            </a:endParaRPr>
          </a:p>
        </p:txBody>
      </p:sp>
      <p:sp>
        <p:nvSpPr>
          <p:cNvPr id="21" name="TextBox 146">
            <a:extLst>
              <a:ext uri="{FF2B5EF4-FFF2-40B4-BE49-F238E27FC236}">
                <a16:creationId xmlns:a16="http://schemas.microsoft.com/office/drawing/2014/main" id="{5CD40147-C35E-A74C-A365-2928D7116912}"/>
              </a:ext>
            </a:extLst>
          </p:cNvPr>
          <p:cNvSpPr txBox="1">
            <a:spLocks noChangeArrowheads="1"/>
          </p:cNvSpPr>
          <p:nvPr/>
        </p:nvSpPr>
        <p:spPr bwMode="auto">
          <a:xfrm>
            <a:off x="625074" y="3728076"/>
            <a:ext cx="11296716"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r>
              <a:rPr lang="zh-CN" altLang="zh-CN" sz="2000" b="1" dirty="0">
                <a:solidFill>
                  <a:srgbClr val="8E6D48"/>
                </a:solidFill>
                <a:latin typeface="幼圆" panose="02010509060101010101" pitchFamily="49" charset="-122"/>
                <a:ea typeface="幼圆" panose="02010509060101010101" pitchFamily="49" charset="-122"/>
              </a:rPr>
              <a:t>亚洲烟熏</a:t>
            </a:r>
            <a:r>
              <a:rPr lang="zh-CN" altLang="zh-CN" sz="2000" b="1" dirty="0" smtClean="0">
                <a:solidFill>
                  <a:srgbClr val="8E6D48"/>
                </a:solidFill>
                <a:latin typeface="幼圆" panose="02010509060101010101" pitchFamily="49" charset="-122"/>
                <a:ea typeface="幼圆" panose="02010509060101010101" pitchFamily="49" charset="-122"/>
              </a:rPr>
              <a:t>妆</a:t>
            </a:r>
            <a:r>
              <a:rPr lang="en-US" altLang="zh-CN" sz="2000" b="1" dirty="0" smtClean="0">
                <a:solidFill>
                  <a:srgbClr val="8E6D48"/>
                </a:solidFill>
                <a:latin typeface="幼圆" panose="02010509060101010101" pitchFamily="49" charset="-122"/>
                <a:ea typeface="幼圆" panose="02010509060101010101" pitchFamily="49" charset="-122"/>
              </a:rPr>
              <a:t>:</a:t>
            </a:r>
            <a:r>
              <a:rPr lang="zh-CN" altLang="zh-CN" sz="2000" b="1" dirty="0">
                <a:solidFill>
                  <a:srgbClr val="8E6D48"/>
                </a:solidFill>
                <a:latin typeface="幼圆" panose="02010509060101010101" pitchFamily="49" charset="-122"/>
                <a:ea typeface="幼圆" panose="02010509060101010101" pitchFamily="49" charset="-122"/>
              </a:rPr>
              <a:t>眼线和眼影在眼窝处漫成一片</a:t>
            </a:r>
            <a:r>
              <a:rPr lang="en-US" altLang="zh-CN" sz="2000" b="1" dirty="0">
                <a:solidFill>
                  <a:srgbClr val="8E6D48"/>
                </a:solidFill>
                <a:latin typeface="幼圆" panose="02010509060101010101" pitchFamily="49" charset="-122"/>
                <a:ea typeface="幼圆" panose="02010509060101010101" pitchFamily="49" charset="-122"/>
              </a:rPr>
              <a:t>,</a:t>
            </a:r>
            <a:r>
              <a:rPr lang="zh-CN" altLang="zh-CN" sz="2000" b="1" dirty="0">
                <a:solidFill>
                  <a:srgbClr val="8E6D48"/>
                </a:solidFill>
                <a:latin typeface="幼圆" panose="02010509060101010101" pitchFamily="49" charset="-122"/>
                <a:ea typeface="幼圆" panose="02010509060101010101" pitchFamily="49" charset="-122"/>
              </a:rPr>
              <a:t>看不到色彩相接的痕迹</a:t>
            </a:r>
            <a:r>
              <a:rPr lang="en-US" altLang="zh-CN" sz="2000" b="1" dirty="0">
                <a:solidFill>
                  <a:srgbClr val="8E6D48"/>
                </a:solidFill>
                <a:latin typeface="幼圆" panose="02010509060101010101" pitchFamily="49" charset="-122"/>
                <a:ea typeface="幼圆" panose="02010509060101010101" pitchFamily="49" charset="-122"/>
              </a:rPr>
              <a:t>,</a:t>
            </a:r>
            <a:r>
              <a:rPr lang="zh-CN" altLang="zh-CN" sz="2000" b="1" dirty="0">
                <a:solidFill>
                  <a:srgbClr val="8E6D48"/>
                </a:solidFill>
                <a:latin typeface="幼圆" panose="02010509060101010101" pitchFamily="49" charset="-122"/>
                <a:ea typeface="幼圆" panose="02010509060101010101" pitchFamily="49" charset="-122"/>
              </a:rPr>
              <a:t>以黑灰色为主色调</a:t>
            </a:r>
            <a:r>
              <a:rPr lang="zh-Hans" altLang="en-US" sz="2000" b="1" dirty="0">
                <a:solidFill>
                  <a:srgbClr val="8E6D48"/>
                </a:solidFill>
                <a:latin typeface="幼圆" panose="02010509060101010101" pitchFamily="49" charset="-122"/>
                <a:ea typeface="幼圆" panose="02010509060101010101" pitchFamily="49" charset="-122"/>
              </a:rPr>
              <a:t>。</a:t>
            </a:r>
            <a:endParaRPr lang="en-US" altLang="zh-Hans" sz="2000" b="1" dirty="0">
              <a:solidFill>
                <a:srgbClr val="8E6D48"/>
              </a:solidFill>
              <a:latin typeface="幼圆" panose="02010509060101010101" pitchFamily="49" charset="-122"/>
              <a:ea typeface="幼圆" panose="02010509060101010101" pitchFamily="49" charset="-122"/>
            </a:endParaRPr>
          </a:p>
        </p:txBody>
      </p:sp>
      <p:sp>
        <p:nvSpPr>
          <p:cNvPr id="22" name="TextBox 146">
            <a:extLst>
              <a:ext uri="{FF2B5EF4-FFF2-40B4-BE49-F238E27FC236}">
                <a16:creationId xmlns:a16="http://schemas.microsoft.com/office/drawing/2014/main" id="{60B6B8BD-B4C0-574A-978C-A73E8AC6D96E}"/>
              </a:ext>
            </a:extLst>
          </p:cNvPr>
          <p:cNvSpPr txBox="1">
            <a:spLocks noChangeArrowheads="1"/>
          </p:cNvSpPr>
          <p:nvPr/>
        </p:nvSpPr>
        <p:spPr bwMode="auto">
          <a:xfrm>
            <a:off x="625076" y="2176016"/>
            <a:ext cx="11296716"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r>
              <a:rPr lang="zh-CN" altLang="zh-CN" sz="2000" b="1" dirty="0">
                <a:solidFill>
                  <a:srgbClr val="8E6D48"/>
                </a:solidFill>
                <a:latin typeface="幼圆" panose="02010509060101010101" pitchFamily="49" charset="-122"/>
                <a:ea typeface="幼圆" panose="02010509060101010101" pitchFamily="49" charset="-122"/>
              </a:rPr>
              <a:t>复古妆</a:t>
            </a:r>
            <a:r>
              <a:rPr lang="zh-CN" altLang="zh-CN" sz="2000" b="1" dirty="0" smtClean="0">
                <a:solidFill>
                  <a:srgbClr val="8E6D48"/>
                </a:solidFill>
                <a:latin typeface="幼圆" panose="02010509060101010101" pitchFamily="49" charset="-122"/>
                <a:ea typeface="幼圆" panose="02010509060101010101" pitchFamily="49" charset="-122"/>
              </a:rPr>
              <a:t>容</a:t>
            </a:r>
            <a:r>
              <a:rPr lang="en-US" altLang="zh-CN" sz="2000" b="1" dirty="0" smtClean="0">
                <a:solidFill>
                  <a:srgbClr val="8E6D48"/>
                </a:solidFill>
                <a:latin typeface="幼圆" panose="02010509060101010101" pitchFamily="49" charset="-122"/>
                <a:ea typeface="幼圆" panose="02010509060101010101" pitchFamily="49" charset="-122"/>
              </a:rPr>
              <a:t>:</a:t>
            </a:r>
            <a:r>
              <a:rPr lang="zh-CN" altLang="zh-CN" sz="2000" b="1" dirty="0">
                <a:solidFill>
                  <a:srgbClr val="8E6D48"/>
                </a:solidFill>
                <a:latin typeface="幼圆" panose="02010509060101010101" pitchFamily="49" charset="-122"/>
                <a:ea typeface="幼圆" panose="02010509060101010101" pitchFamily="49" charset="-122"/>
              </a:rPr>
              <a:t>一字粗眉</a:t>
            </a:r>
            <a:r>
              <a:rPr lang="zh-Hans" altLang="en-US" sz="2000" b="1" dirty="0">
                <a:solidFill>
                  <a:srgbClr val="8E6D48"/>
                </a:solidFill>
                <a:latin typeface="幼圆" panose="02010509060101010101" pitchFamily="49" charset="-122"/>
                <a:ea typeface="幼圆" panose="02010509060101010101" pitchFamily="49" charset="-122"/>
              </a:rPr>
              <a:t>，</a:t>
            </a:r>
            <a:r>
              <a:rPr lang="zh-CN" altLang="zh-CN" sz="2000" b="1" dirty="0">
                <a:solidFill>
                  <a:srgbClr val="8E6D48"/>
                </a:solidFill>
                <a:latin typeface="幼圆" panose="02010509060101010101" pitchFamily="49" charset="-122"/>
                <a:ea typeface="幼圆" panose="02010509060101010101" pitchFamily="49" charset="-122"/>
              </a:rPr>
              <a:t>腮红、唇膏、眼影颜色相同或相近</a:t>
            </a:r>
            <a:r>
              <a:rPr lang="en-US" altLang="zh-CN" sz="2000" b="1" dirty="0">
                <a:solidFill>
                  <a:srgbClr val="8E6D48"/>
                </a:solidFill>
                <a:latin typeface="幼圆" panose="02010509060101010101" pitchFamily="49" charset="-122"/>
                <a:ea typeface="幼圆" panose="02010509060101010101" pitchFamily="49" charset="-122"/>
              </a:rPr>
              <a:t>,</a:t>
            </a:r>
            <a:r>
              <a:rPr lang="zh-CN" altLang="zh-CN" sz="2000" b="1" dirty="0">
                <a:solidFill>
                  <a:srgbClr val="8E6D48"/>
                </a:solidFill>
                <a:latin typeface="幼圆" panose="02010509060101010101" pitchFamily="49" charset="-122"/>
                <a:ea typeface="幼圆" panose="02010509060101010101" pitchFamily="49" charset="-122"/>
              </a:rPr>
              <a:t>都为粉色或橘色的淡色系</a:t>
            </a:r>
            <a:r>
              <a:rPr lang="zh-Hans" altLang="en-US" sz="2000" b="1" dirty="0">
                <a:solidFill>
                  <a:srgbClr val="8E6D48"/>
                </a:solidFill>
                <a:latin typeface="幼圆" panose="02010509060101010101" pitchFamily="49" charset="-122"/>
                <a:ea typeface="幼圆" panose="02010509060101010101" pitchFamily="49" charset="-122"/>
              </a:rPr>
              <a:t>。</a:t>
            </a:r>
            <a:endParaRPr lang="en-US" altLang="zh-Hans" sz="2000" b="1" dirty="0">
              <a:solidFill>
                <a:srgbClr val="8E6D48"/>
              </a:solidFill>
              <a:latin typeface="幼圆" panose="02010509060101010101" pitchFamily="49" charset="-122"/>
              <a:ea typeface="幼圆" panose="02010509060101010101" pitchFamily="49" charset="-122"/>
            </a:endParaRPr>
          </a:p>
        </p:txBody>
      </p:sp>
      <p:sp>
        <p:nvSpPr>
          <p:cNvPr id="5" name="文本框 4">
            <a:extLst>
              <a:ext uri="{FF2B5EF4-FFF2-40B4-BE49-F238E27FC236}">
                <a16:creationId xmlns:a16="http://schemas.microsoft.com/office/drawing/2014/main" id="{DBD10653-0EFB-D647-B92E-C201C60239D7}"/>
              </a:ext>
            </a:extLst>
          </p:cNvPr>
          <p:cNvSpPr txBox="1"/>
          <p:nvPr/>
        </p:nvSpPr>
        <p:spPr>
          <a:xfrm>
            <a:off x="628404" y="3354572"/>
            <a:ext cx="4443845" cy="400110"/>
          </a:xfrm>
          <a:prstGeom prst="rect">
            <a:avLst/>
          </a:prstGeom>
          <a:noFill/>
        </p:spPr>
        <p:txBody>
          <a:bodyPr wrap="none" rtlCol="0">
            <a:spAutoFit/>
          </a:bodyPr>
          <a:lstStyle/>
          <a:p>
            <a:r>
              <a:rPr lang="zh-CN" altLang="zh-CN" sz="2000" b="1" dirty="0">
                <a:solidFill>
                  <a:srgbClr val="8E6D48"/>
                </a:solidFill>
                <a:latin typeface="幼圆" panose="02010509060101010101" pitchFamily="49" charset="-122"/>
                <a:ea typeface="幼圆" panose="02010509060101010101" pitchFamily="49" charset="-122"/>
              </a:rPr>
              <a:t>亚洲素</a:t>
            </a:r>
            <a:r>
              <a:rPr lang="zh-CN" altLang="zh-CN" sz="2000" b="1" dirty="0" smtClean="0">
                <a:solidFill>
                  <a:srgbClr val="8E6D48"/>
                </a:solidFill>
                <a:latin typeface="幼圆" panose="02010509060101010101" pitchFamily="49" charset="-122"/>
                <a:ea typeface="幼圆" panose="02010509060101010101" pitchFamily="49" charset="-122"/>
              </a:rPr>
              <a:t>颜</a:t>
            </a:r>
            <a:r>
              <a:rPr lang="en-US" altLang="zh-CN" sz="2000" b="1" dirty="0" smtClean="0">
                <a:solidFill>
                  <a:srgbClr val="8E6D48"/>
                </a:solidFill>
                <a:latin typeface="幼圆" panose="02010509060101010101" pitchFamily="49" charset="-122"/>
                <a:ea typeface="幼圆" panose="02010509060101010101" pitchFamily="49" charset="-122"/>
              </a:rPr>
              <a:t>:</a:t>
            </a:r>
            <a:r>
              <a:rPr lang="zh-CN" altLang="zh-CN" sz="2000" b="1" dirty="0">
                <a:solidFill>
                  <a:srgbClr val="8E6D48"/>
                </a:solidFill>
                <a:latin typeface="幼圆" panose="02010509060101010101" pitchFamily="49" charset="-122"/>
                <a:ea typeface="幼圆" panose="02010509060101010101" pitchFamily="49" charset="-122"/>
              </a:rPr>
              <a:t>基本未化妆</a:t>
            </a:r>
            <a:r>
              <a:rPr lang="zh-Hans" altLang="en-US" sz="2000" b="1" dirty="0">
                <a:solidFill>
                  <a:srgbClr val="8E6D48"/>
                </a:solidFill>
                <a:latin typeface="幼圆" panose="02010509060101010101" pitchFamily="49" charset="-122"/>
                <a:ea typeface="幼圆" panose="02010509060101010101" pitchFamily="49" charset="-122"/>
              </a:rPr>
              <a:t>，</a:t>
            </a:r>
            <a:r>
              <a:rPr lang="zh-CN" altLang="zh-CN" sz="2000" b="1" dirty="0">
                <a:solidFill>
                  <a:srgbClr val="8E6D48"/>
                </a:solidFill>
                <a:latin typeface="幼圆" panose="02010509060101010101" pitchFamily="49" charset="-122"/>
                <a:ea typeface="幼圆" panose="02010509060101010101" pitchFamily="49" charset="-122"/>
              </a:rPr>
              <a:t>五官平面化</a:t>
            </a:r>
            <a:r>
              <a:rPr lang="zh-Hans" altLang="en-US" sz="2000" b="1" dirty="0">
                <a:solidFill>
                  <a:srgbClr val="8E6D48"/>
                </a:solidFill>
                <a:latin typeface="幼圆" panose="02010509060101010101" pitchFamily="49" charset="-122"/>
                <a:ea typeface="幼圆" panose="02010509060101010101" pitchFamily="49" charset="-122"/>
              </a:rPr>
              <a:t>。</a:t>
            </a:r>
            <a:endParaRPr lang="zh-CN" altLang="en-US" sz="2000" b="1" dirty="0">
              <a:solidFill>
                <a:srgbClr val="8E6D48"/>
              </a:solidFill>
              <a:latin typeface="幼圆" panose="02010509060101010101" pitchFamily="49" charset="-122"/>
              <a:ea typeface="幼圆" panose="02010509060101010101" pitchFamily="49" charset="-122"/>
            </a:endParaRPr>
          </a:p>
        </p:txBody>
      </p:sp>
      <p:grpSp>
        <p:nvGrpSpPr>
          <p:cNvPr id="23" name="组合 11"/>
          <p:cNvGrpSpPr/>
          <p:nvPr/>
        </p:nvGrpSpPr>
        <p:grpSpPr>
          <a:xfrm>
            <a:off x="0" y="410136"/>
            <a:ext cx="5534025" cy="584775"/>
            <a:chOff x="0" y="410136"/>
            <a:chExt cx="5534025" cy="584775"/>
          </a:xfrm>
        </p:grpSpPr>
        <p:sp>
          <p:nvSpPr>
            <p:cNvPr id="24" name="任意多边形 23"/>
            <p:cNvSpPr/>
            <p:nvPr/>
          </p:nvSpPr>
          <p:spPr>
            <a:xfrm>
              <a:off x="243569" y="521062"/>
              <a:ext cx="537482" cy="393337"/>
            </a:xfrm>
            <a:custGeom>
              <a:avLst/>
              <a:gdLst>
                <a:gd name="connsiteX0" fmla="*/ 0 w 640080"/>
                <a:gd name="connsiteY0" fmla="*/ 0 h 327660"/>
                <a:gd name="connsiteX1" fmla="*/ 472440 w 640080"/>
                <a:gd name="connsiteY1" fmla="*/ 0 h 327660"/>
                <a:gd name="connsiteX2" fmla="*/ 640080 w 640080"/>
                <a:gd name="connsiteY2" fmla="*/ 163830 h 327660"/>
                <a:gd name="connsiteX3" fmla="*/ 472440 w 640080"/>
                <a:gd name="connsiteY3" fmla="*/ 327660 h 327660"/>
                <a:gd name="connsiteX4" fmla="*/ 0 w 640080"/>
                <a:gd name="connsiteY4" fmla="*/ 327660 h 327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327660">
                  <a:moveTo>
                    <a:pt x="0" y="0"/>
                  </a:moveTo>
                  <a:lnTo>
                    <a:pt x="472440" y="0"/>
                  </a:lnTo>
                  <a:cubicBezTo>
                    <a:pt x="565025" y="0"/>
                    <a:pt x="640080" y="73349"/>
                    <a:pt x="640080" y="163830"/>
                  </a:cubicBezTo>
                  <a:cubicBezTo>
                    <a:pt x="640080" y="254311"/>
                    <a:pt x="565025" y="327660"/>
                    <a:pt x="472440" y="327660"/>
                  </a:cubicBezTo>
                  <a:lnTo>
                    <a:pt x="0" y="327660"/>
                  </a:lnTo>
                  <a:close/>
                </a:path>
              </a:pathLst>
            </a:cu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sp>
          <p:nvSpPr>
            <p:cNvPr id="25" name="Text Box 39"/>
            <p:cNvSpPr txBox="1">
              <a:spLocks noChangeArrowheads="1"/>
            </p:cNvSpPr>
            <p:nvPr/>
          </p:nvSpPr>
          <p:spPr bwMode="auto">
            <a:xfrm>
              <a:off x="858819" y="410136"/>
              <a:ext cx="467520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80604020202020204" charset="0"/>
                  <a:ea typeface="SimSun" charset="-122"/>
                </a:defRPr>
              </a:lvl1pPr>
              <a:lvl2pPr marL="742950" indent="-285750">
                <a:defRPr>
                  <a:solidFill>
                    <a:schemeClr val="tx1"/>
                  </a:solidFill>
                  <a:latin typeface="Arial" panose="02080604020202020204" charset="0"/>
                  <a:ea typeface="SimSun" charset="-122"/>
                </a:defRPr>
              </a:lvl2pPr>
              <a:lvl3pPr marL="1143000" indent="-228600">
                <a:defRPr>
                  <a:solidFill>
                    <a:schemeClr val="tx1"/>
                  </a:solidFill>
                  <a:latin typeface="Arial" panose="02080604020202020204" charset="0"/>
                  <a:ea typeface="SimSun" charset="-122"/>
                </a:defRPr>
              </a:lvl3pPr>
              <a:lvl4pPr marL="1600200" indent="-228600">
                <a:defRPr>
                  <a:solidFill>
                    <a:schemeClr val="tx1"/>
                  </a:solidFill>
                  <a:latin typeface="Arial" panose="02080604020202020204" charset="0"/>
                  <a:ea typeface="SimSun" charset="-122"/>
                </a:defRPr>
              </a:lvl4pPr>
              <a:lvl5pPr marL="2057400" indent="-228600">
                <a:defRPr>
                  <a:solidFill>
                    <a:schemeClr val="tx1"/>
                  </a:solidFill>
                  <a:latin typeface="Arial" panose="02080604020202020204" charset="0"/>
                  <a:ea typeface="SimSun" charset="-122"/>
                </a:defRPr>
              </a:lvl5pPr>
              <a:lvl6pPr marL="2514600" indent="-228600" fontAlgn="base">
                <a:spcBef>
                  <a:spcPct val="0"/>
                </a:spcBef>
                <a:spcAft>
                  <a:spcPct val="0"/>
                </a:spcAft>
                <a:defRPr>
                  <a:solidFill>
                    <a:schemeClr val="tx1"/>
                  </a:solidFill>
                  <a:latin typeface="Arial" panose="02080604020202020204" charset="0"/>
                  <a:ea typeface="SimSun" charset="-122"/>
                </a:defRPr>
              </a:lvl6pPr>
              <a:lvl7pPr marL="2971800" indent="-228600" fontAlgn="base">
                <a:spcBef>
                  <a:spcPct val="0"/>
                </a:spcBef>
                <a:spcAft>
                  <a:spcPct val="0"/>
                </a:spcAft>
                <a:defRPr>
                  <a:solidFill>
                    <a:schemeClr val="tx1"/>
                  </a:solidFill>
                  <a:latin typeface="Arial" panose="02080604020202020204" charset="0"/>
                  <a:ea typeface="SimSun" charset="-122"/>
                </a:defRPr>
              </a:lvl7pPr>
              <a:lvl8pPr marL="3429000" indent="-228600" fontAlgn="base">
                <a:spcBef>
                  <a:spcPct val="0"/>
                </a:spcBef>
                <a:spcAft>
                  <a:spcPct val="0"/>
                </a:spcAft>
                <a:defRPr>
                  <a:solidFill>
                    <a:schemeClr val="tx1"/>
                  </a:solidFill>
                  <a:latin typeface="Arial" panose="02080604020202020204" charset="0"/>
                  <a:ea typeface="SimSun" charset="-122"/>
                </a:defRPr>
              </a:lvl8pPr>
              <a:lvl9pPr marL="3886200" indent="-228600" fontAlgn="base">
                <a:spcBef>
                  <a:spcPct val="0"/>
                </a:spcBef>
                <a:spcAft>
                  <a:spcPct val="0"/>
                </a:spcAft>
                <a:defRPr>
                  <a:solidFill>
                    <a:schemeClr val="tx1"/>
                  </a:solidFill>
                  <a:latin typeface="Arial" panose="02080604020202020204" charset="0"/>
                  <a:ea typeface="SimSun" charset="-122"/>
                </a:defRPr>
              </a:lvl9pPr>
            </a:lstStyle>
            <a:p>
              <a:pPr>
                <a:spcBef>
                  <a:spcPct val="0"/>
                </a:spcBef>
                <a:defRPr/>
              </a:pPr>
              <a:r>
                <a:rPr lang="zh-Hans" altLang="en-US" sz="3200" b="1" dirty="0">
                  <a:solidFill>
                    <a:srgbClr val="8E6D48"/>
                  </a:solidFill>
                  <a:latin typeface="幼圆" panose="02010509060101010101" pitchFamily="49" charset="-122"/>
                  <a:ea typeface="幼圆" panose="02010509060101010101" pitchFamily="49" charset="-122"/>
                </a:rPr>
                <a:t>智能美妆</a:t>
              </a:r>
              <a:r>
                <a:rPr lang="en-US" altLang="zh-Hans" sz="3200" b="1" dirty="0">
                  <a:solidFill>
                    <a:srgbClr val="8E6D48"/>
                  </a:solidFill>
                  <a:latin typeface="幼圆" panose="02010509060101010101" pitchFamily="49" charset="-122"/>
                  <a:ea typeface="幼圆" panose="02010509060101010101" pitchFamily="49" charset="-122"/>
                </a:rPr>
                <a:t>-</a:t>
              </a:r>
              <a:r>
                <a:rPr lang="zh-Hans" altLang="en-US" sz="3200" b="1" dirty="0">
                  <a:solidFill>
                    <a:srgbClr val="8E6D48"/>
                  </a:solidFill>
                  <a:latin typeface="幼圆" panose="02010509060101010101" pitchFamily="49" charset="-122"/>
                  <a:ea typeface="幼圆" panose="02010509060101010101" pitchFamily="49" charset="-122"/>
                </a:rPr>
                <a:t>妆容数据库</a:t>
              </a:r>
              <a:endParaRPr lang="en-US" altLang="zh-CN" sz="3200" b="1" dirty="0">
                <a:solidFill>
                  <a:srgbClr val="8E6D48"/>
                </a:solidFill>
                <a:latin typeface="幼圆" panose="02010509060101010101" pitchFamily="49" charset="-122"/>
                <a:ea typeface="幼圆" panose="02010509060101010101" pitchFamily="49" charset="-122"/>
              </a:endParaRPr>
            </a:p>
          </p:txBody>
        </p:sp>
        <p:sp>
          <p:nvSpPr>
            <p:cNvPr id="30" name="矩形 29"/>
            <p:cNvSpPr/>
            <p:nvPr/>
          </p:nvSpPr>
          <p:spPr>
            <a:xfrm>
              <a:off x="0" y="521062"/>
              <a:ext cx="188685" cy="393337"/>
            </a:xfrm>
            <a:prstGeom prst="rect">
              <a:avLst/>
            </a:pr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sp>
          <p:nvSpPr>
            <p:cNvPr id="38" name="Text Box 39"/>
            <p:cNvSpPr txBox="1">
              <a:spLocks noChangeArrowheads="1"/>
            </p:cNvSpPr>
            <p:nvPr/>
          </p:nvSpPr>
          <p:spPr bwMode="auto">
            <a:xfrm>
              <a:off x="829751" y="764079"/>
              <a:ext cx="169415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80604020202020204" charset="0"/>
                  <a:ea typeface="SimSun" charset="-122"/>
                </a:defRPr>
              </a:lvl1pPr>
              <a:lvl2pPr marL="742950" indent="-285750">
                <a:defRPr>
                  <a:solidFill>
                    <a:schemeClr val="tx1"/>
                  </a:solidFill>
                  <a:latin typeface="Arial" panose="02080604020202020204" charset="0"/>
                  <a:ea typeface="SimSun" charset="-122"/>
                </a:defRPr>
              </a:lvl2pPr>
              <a:lvl3pPr marL="1143000" indent="-228600">
                <a:defRPr>
                  <a:solidFill>
                    <a:schemeClr val="tx1"/>
                  </a:solidFill>
                  <a:latin typeface="Arial" panose="02080604020202020204" charset="0"/>
                  <a:ea typeface="SimSun" charset="-122"/>
                </a:defRPr>
              </a:lvl3pPr>
              <a:lvl4pPr marL="1600200" indent="-228600">
                <a:defRPr>
                  <a:solidFill>
                    <a:schemeClr val="tx1"/>
                  </a:solidFill>
                  <a:latin typeface="Arial" panose="02080604020202020204" charset="0"/>
                  <a:ea typeface="SimSun" charset="-122"/>
                </a:defRPr>
              </a:lvl4pPr>
              <a:lvl5pPr marL="2057400" indent="-228600">
                <a:defRPr>
                  <a:solidFill>
                    <a:schemeClr val="tx1"/>
                  </a:solidFill>
                  <a:latin typeface="Arial" panose="02080604020202020204" charset="0"/>
                  <a:ea typeface="SimSun" charset="-122"/>
                </a:defRPr>
              </a:lvl5pPr>
              <a:lvl6pPr marL="2514600" indent="-228600" fontAlgn="base">
                <a:spcBef>
                  <a:spcPct val="0"/>
                </a:spcBef>
                <a:spcAft>
                  <a:spcPct val="0"/>
                </a:spcAft>
                <a:defRPr>
                  <a:solidFill>
                    <a:schemeClr val="tx1"/>
                  </a:solidFill>
                  <a:latin typeface="Arial" panose="02080604020202020204" charset="0"/>
                  <a:ea typeface="SimSun" charset="-122"/>
                </a:defRPr>
              </a:lvl6pPr>
              <a:lvl7pPr marL="2971800" indent="-228600" fontAlgn="base">
                <a:spcBef>
                  <a:spcPct val="0"/>
                </a:spcBef>
                <a:spcAft>
                  <a:spcPct val="0"/>
                </a:spcAft>
                <a:defRPr>
                  <a:solidFill>
                    <a:schemeClr val="tx1"/>
                  </a:solidFill>
                  <a:latin typeface="Arial" panose="02080604020202020204" charset="0"/>
                  <a:ea typeface="SimSun" charset="-122"/>
                </a:defRPr>
              </a:lvl7pPr>
              <a:lvl8pPr marL="3429000" indent="-228600" fontAlgn="base">
                <a:spcBef>
                  <a:spcPct val="0"/>
                </a:spcBef>
                <a:spcAft>
                  <a:spcPct val="0"/>
                </a:spcAft>
                <a:defRPr>
                  <a:solidFill>
                    <a:schemeClr val="tx1"/>
                  </a:solidFill>
                  <a:latin typeface="Arial" panose="02080604020202020204" charset="0"/>
                  <a:ea typeface="SimSun" charset="-122"/>
                </a:defRPr>
              </a:lvl8pPr>
              <a:lvl9pPr marL="3886200" indent="-228600" fontAlgn="base">
                <a:spcBef>
                  <a:spcPct val="0"/>
                </a:spcBef>
                <a:spcAft>
                  <a:spcPct val="0"/>
                </a:spcAft>
                <a:defRPr>
                  <a:solidFill>
                    <a:schemeClr val="tx1"/>
                  </a:solidFill>
                  <a:latin typeface="Arial" panose="02080604020202020204" charset="0"/>
                  <a:ea typeface="SimSun" charset="-122"/>
                </a:defRPr>
              </a:lvl9pPr>
            </a:lstStyle>
            <a:p>
              <a:pPr algn="dist">
                <a:spcBef>
                  <a:spcPct val="0"/>
                </a:spcBef>
                <a:defRPr/>
              </a:pPr>
              <a:endParaRPr lang="en-US" altLang="zh-CN" sz="900" dirty="0">
                <a:solidFill>
                  <a:srgbClr val="8E6D48"/>
                </a:solidFill>
                <a:latin typeface="微软雅黑" panose="020B0503020204020204" pitchFamily="34" charset="-122"/>
                <a:ea typeface="微软雅黑" panose="020B0503020204020204" pitchFamily="34" charset="-122"/>
              </a:endParaRPr>
            </a:p>
          </p:txBody>
        </p:sp>
      </p:grpSp>
      <p:sp>
        <p:nvSpPr>
          <p:cNvPr id="39" name="TextBox 146">
            <a:extLst>
              <a:ext uri="{FF2B5EF4-FFF2-40B4-BE49-F238E27FC236}">
                <a16:creationId xmlns:a16="http://schemas.microsoft.com/office/drawing/2014/main" id="{D4FAAD8C-AF14-694C-A5EF-5028E8D12DFB}"/>
              </a:ext>
            </a:extLst>
          </p:cNvPr>
          <p:cNvSpPr txBox="1">
            <a:spLocks noChangeArrowheads="1"/>
          </p:cNvSpPr>
          <p:nvPr/>
        </p:nvSpPr>
        <p:spPr bwMode="auto">
          <a:xfrm>
            <a:off x="3756398" y="6398957"/>
            <a:ext cx="719106"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r>
              <a:rPr lang="zh-Hans" altLang="en-US" sz="1600" b="1" dirty="0" smtClean="0">
                <a:solidFill>
                  <a:srgbClr val="8E6D48"/>
                </a:solidFill>
                <a:latin typeface="幼圆" panose="02010509060101010101" pitchFamily="49" charset="-122"/>
                <a:ea typeface="幼圆" panose="02010509060101010101" pitchFamily="49" charset="-122"/>
              </a:rPr>
              <a:t>韩妆</a:t>
            </a:r>
            <a:endParaRPr lang="x-none" sz="1600" b="1" dirty="0">
              <a:solidFill>
                <a:srgbClr val="8E6D48"/>
              </a:solidFill>
              <a:latin typeface="幼圆" panose="02010509060101010101" pitchFamily="49" charset="-122"/>
              <a:ea typeface="幼圆" panose="02010509060101010101" pitchFamily="49" charset="-122"/>
            </a:endParaRPr>
          </a:p>
        </p:txBody>
      </p:sp>
      <p:sp>
        <p:nvSpPr>
          <p:cNvPr id="40" name="TextBox 146">
            <a:extLst>
              <a:ext uri="{FF2B5EF4-FFF2-40B4-BE49-F238E27FC236}">
                <a16:creationId xmlns:a16="http://schemas.microsoft.com/office/drawing/2014/main" id="{D4FAAD8C-AF14-694C-A5EF-5028E8D12DFB}"/>
              </a:ext>
            </a:extLst>
          </p:cNvPr>
          <p:cNvSpPr txBox="1">
            <a:spLocks noChangeArrowheads="1"/>
          </p:cNvSpPr>
          <p:nvPr/>
        </p:nvSpPr>
        <p:spPr bwMode="auto">
          <a:xfrm>
            <a:off x="5839555" y="6398957"/>
            <a:ext cx="614394"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r>
              <a:rPr lang="zh-Hans" altLang="en-US" sz="1600" b="1" dirty="0" smtClean="0">
                <a:solidFill>
                  <a:srgbClr val="8E6D48"/>
                </a:solidFill>
                <a:latin typeface="幼圆" panose="02010509060101010101" pitchFamily="49" charset="-122"/>
                <a:ea typeface="幼圆" panose="02010509060101010101" pitchFamily="49" charset="-122"/>
              </a:rPr>
              <a:t>日妆</a:t>
            </a:r>
            <a:endParaRPr lang="x-none" sz="1600" b="1" dirty="0">
              <a:solidFill>
                <a:srgbClr val="8E6D48"/>
              </a:solidFill>
              <a:latin typeface="幼圆" panose="02010509060101010101" pitchFamily="49" charset="-122"/>
              <a:ea typeface="幼圆" panose="02010509060101010101" pitchFamily="49" charset="-122"/>
            </a:endParaRPr>
          </a:p>
        </p:txBody>
      </p:sp>
      <p:sp>
        <p:nvSpPr>
          <p:cNvPr id="41" name="TextBox 146">
            <a:extLst>
              <a:ext uri="{FF2B5EF4-FFF2-40B4-BE49-F238E27FC236}">
                <a16:creationId xmlns:a16="http://schemas.microsoft.com/office/drawing/2014/main" id="{D4FAAD8C-AF14-694C-A5EF-5028E8D12DFB}"/>
              </a:ext>
            </a:extLst>
          </p:cNvPr>
          <p:cNvSpPr txBox="1">
            <a:spLocks noChangeArrowheads="1"/>
          </p:cNvSpPr>
          <p:nvPr/>
        </p:nvSpPr>
        <p:spPr bwMode="auto">
          <a:xfrm>
            <a:off x="9834545" y="6398957"/>
            <a:ext cx="804894"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r>
              <a:rPr lang="zh-Hans" altLang="en-US" sz="1600" b="1" dirty="0" smtClean="0">
                <a:solidFill>
                  <a:srgbClr val="8E6D48"/>
                </a:solidFill>
                <a:latin typeface="幼圆" panose="02010509060101010101" pitchFamily="49" charset="-122"/>
                <a:ea typeface="幼圆" panose="02010509060101010101" pitchFamily="49" charset="-122"/>
              </a:rPr>
              <a:t>烟熏</a:t>
            </a:r>
            <a:r>
              <a:rPr lang="zh-Hans" altLang="en-US" sz="1600" b="1" dirty="0">
                <a:solidFill>
                  <a:srgbClr val="8E6D48"/>
                </a:solidFill>
                <a:latin typeface="幼圆" panose="02010509060101010101" pitchFamily="49" charset="-122"/>
                <a:ea typeface="幼圆" panose="02010509060101010101" pitchFamily="49" charset="-122"/>
              </a:rPr>
              <a:t>妆</a:t>
            </a:r>
            <a:endParaRPr lang="x-none" sz="1600" b="1" dirty="0">
              <a:solidFill>
                <a:srgbClr val="8E6D48"/>
              </a:solidFill>
              <a:latin typeface="幼圆" panose="02010509060101010101" pitchFamily="49" charset="-122"/>
              <a:ea typeface="幼圆" panose="02010509060101010101" pitchFamily="49" charset="-122"/>
            </a:endParaRPr>
          </a:p>
        </p:txBody>
      </p:sp>
      <p:sp>
        <p:nvSpPr>
          <p:cNvPr id="42" name="TextBox 146">
            <a:extLst>
              <a:ext uri="{FF2B5EF4-FFF2-40B4-BE49-F238E27FC236}">
                <a16:creationId xmlns:a16="http://schemas.microsoft.com/office/drawing/2014/main" id="{D4FAAD8C-AF14-694C-A5EF-5028E8D12DFB}"/>
              </a:ext>
            </a:extLst>
          </p:cNvPr>
          <p:cNvSpPr txBox="1">
            <a:spLocks noChangeArrowheads="1"/>
          </p:cNvSpPr>
          <p:nvPr/>
        </p:nvSpPr>
        <p:spPr bwMode="auto">
          <a:xfrm>
            <a:off x="7818000" y="6398957"/>
            <a:ext cx="652494"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r>
              <a:rPr lang="zh-Hans" altLang="en-US" sz="1600" b="1" dirty="0" smtClean="0">
                <a:solidFill>
                  <a:srgbClr val="8E6D48"/>
                </a:solidFill>
                <a:latin typeface="幼圆" panose="02010509060101010101" pitchFamily="49" charset="-122"/>
                <a:ea typeface="幼圆" panose="02010509060101010101" pitchFamily="49" charset="-122"/>
              </a:rPr>
              <a:t>素颜</a:t>
            </a:r>
            <a:endParaRPr lang="x-none" sz="1600" b="1" dirty="0">
              <a:solidFill>
                <a:srgbClr val="8E6D48"/>
              </a:solidFill>
              <a:latin typeface="幼圆" panose="02010509060101010101" pitchFamily="49" charset="-122"/>
              <a:ea typeface="幼圆" panose="02010509060101010101" pitchFamily="49" charset="-122"/>
            </a:endParaRPr>
          </a:p>
        </p:txBody>
      </p:sp>
    </p:spTree>
    <p:extLst>
      <p:ext uri="{BB962C8B-B14F-4D97-AF65-F5344CB8AC3E}">
        <p14:creationId xmlns:p14="http://schemas.microsoft.com/office/powerpoint/2010/main" val="52781136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9" presetClass="entr" presetSubtype="0"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dissolve">
                                      <p:cBhvr>
                                        <p:cTn id="11" dur="500"/>
                                        <p:tgtEl>
                                          <p:spTgt spid="3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7"/>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childTnLst>
                                </p:cTn>
                              </p:par>
                              <p:par>
                                <p:cTn id="18" presetID="9" presetClass="entr" presetSubtype="0" fill="hold" grpId="0" nodeType="with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dissolve">
                                      <p:cBhvr>
                                        <p:cTn id="20" dur="500"/>
                                        <p:tgtEl>
                                          <p:spTgt spid="39"/>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9" presetClass="entr" presetSubtype="0" fill="hold" grpId="0"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dissolve">
                                      <p:cBhvr>
                                        <p:cTn id="29" dur="500"/>
                                        <p:tgtEl>
                                          <p:spTgt spid="40"/>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5"/>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5"/>
                                        </p:tgtEl>
                                        <p:attrNameLst>
                                          <p:attrName>style.visibility</p:attrName>
                                        </p:attrNameLst>
                                      </p:cBhvr>
                                      <p:to>
                                        <p:strVal val="visible"/>
                                      </p:to>
                                    </p:set>
                                  </p:childTnLst>
                                </p:cTn>
                              </p:par>
                              <p:par>
                                <p:cTn id="36" presetID="9" presetClass="entr" presetSubtype="0" fill="hold" grpId="0"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dissolve">
                                      <p:cBhvr>
                                        <p:cTn id="38" dur="500"/>
                                        <p:tgtEl>
                                          <p:spTgt spid="42"/>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par>
                                <p:cTn id="45" presetID="9" presetClass="entr" presetSubtype="0" fill="hold" grpId="0" nodeType="with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dissolve">
                                      <p:cBhvr>
                                        <p:cTn id="4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19" grpId="0"/>
      <p:bldP spid="20" grpId="0"/>
      <p:bldP spid="21" grpId="0"/>
      <p:bldP spid="22" grpId="0"/>
      <p:bldP spid="5" grpId="0"/>
      <p:bldP spid="39" grpId="0"/>
      <p:bldP spid="40" grpId="0"/>
      <p:bldP spid="41" grpId="0"/>
      <p:bldP spid="4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95BDB26F-459D-FC4A-98FC-00ACE7E00AE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4106" y="4124210"/>
            <a:ext cx="2299871" cy="2283892"/>
          </a:xfrm>
          <a:prstGeom prst="rect">
            <a:avLst/>
          </a:prstGeom>
        </p:spPr>
      </p:pic>
      <p:pic>
        <p:nvPicPr>
          <p:cNvPr id="17" name="图片 16">
            <a:extLst>
              <a:ext uri="{FF2B5EF4-FFF2-40B4-BE49-F238E27FC236}">
                <a16:creationId xmlns:a16="http://schemas.microsoft.com/office/drawing/2014/main" id="{3BB98372-E3BA-ED47-BEEE-5FA36C5FD3B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60437" y="4124433"/>
            <a:ext cx="2298376" cy="2282407"/>
          </a:xfrm>
          <a:prstGeom prst="rect">
            <a:avLst/>
          </a:prstGeom>
        </p:spPr>
      </p:pic>
      <p:pic>
        <p:nvPicPr>
          <p:cNvPr id="19" name="图片 18">
            <a:extLst>
              <a:ext uri="{FF2B5EF4-FFF2-40B4-BE49-F238E27FC236}">
                <a16:creationId xmlns:a16="http://schemas.microsoft.com/office/drawing/2014/main" id="{6ED6CCFE-A1C3-F640-AAA9-C2BE4A2556E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660087" y="4117688"/>
            <a:ext cx="2309413" cy="2293367"/>
          </a:xfrm>
          <a:prstGeom prst="rect">
            <a:avLst/>
          </a:prstGeom>
        </p:spPr>
      </p:pic>
      <p:sp>
        <p:nvSpPr>
          <p:cNvPr id="30" name="TextBox 146">
            <a:extLst>
              <a:ext uri="{FF2B5EF4-FFF2-40B4-BE49-F238E27FC236}">
                <a16:creationId xmlns:a16="http://schemas.microsoft.com/office/drawing/2014/main" id="{4E386EE1-B9B3-0247-BFD0-042BB651BE0F}"/>
              </a:ext>
            </a:extLst>
          </p:cNvPr>
          <p:cNvSpPr txBox="1">
            <a:spLocks noChangeArrowheads="1"/>
          </p:cNvSpPr>
          <p:nvPr/>
        </p:nvSpPr>
        <p:spPr bwMode="auto">
          <a:xfrm>
            <a:off x="8516762" y="6413990"/>
            <a:ext cx="825492"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a:spAutoFit/>
          </a:bodyPr>
          <a:lstStyle>
            <a:defPPr>
              <a:defRPr lang="zh-CN"/>
            </a:defPPr>
            <a:lvl1pPr eaLnBrk="0" hangingPunct="0">
              <a:defRPr sz="1600" b="1">
                <a:solidFill>
                  <a:srgbClr val="8E6D48"/>
                </a:solidFill>
                <a:latin typeface="幼圆" panose="02010509060101010101" pitchFamily="49" charset="-122"/>
                <a:ea typeface="幼圆" panose="02010509060101010101" pitchFamily="49" charset="-122"/>
              </a:defRPr>
            </a:lvl1pPr>
            <a:lvl2pPr marL="742950" indent="-285750" eaLnBrk="0" hangingPunct="0">
              <a:defRPr>
                <a:latin typeface="Arial" pitchFamily="34" charset="0"/>
                <a:ea typeface="宋体" pitchFamily="2" charset="-122"/>
              </a:defRPr>
            </a:lvl2pPr>
            <a:lvl3pPr marL="1143000" indent="-228600" eaLnBrk="0" hangingPunct="0">
              <a:defRPr>
                <a:latin typeface="Arial" pitchFamily="34" charset="0"/>
                <a:ea typeface="宋体" pitchFamily="2" charset="-122"/>
              </a:defRPr>
            </a:lvl3pPr>
            <a:lvl4pPr marL="1600200" indent="-228600" eaLnBrk="0" hangingPunct="0">
              <a:defRPr>
                <a:latin typeface="Arial" pitchFamily="34" charset="0"/>
                <a:ea typeface="宋体" pitchFamily="2" charset="-122"/>
              </a:defRPr>
            </a:lvl4pPr>
            <a:lvl5pPr marL="2057400" indent="-228600" eaLnBrk="0" hangingPunct="0">
              <a:defRPr>
                <a:latin typeface="Arial" pitchFamily="34" charset="0"/>
                <a:ea typeface="宋体" pitchFamily="2" charset="-122"/>
              </a:defRPr>
            </a:lvl5pPr>
            <a:lvl6pPr marL="2514600" indent="-228600" eaLnBrk="0" fontAlgn="base" hangingPunct="0">
              <a:spcBef>
                <a:spcPct val="0"/>
              </a:spcBef>
              <a:spcAft>
                <a:spcPct val="0"/>
              </a:spcAft>
              <a:defRPr>
                <a:latin typeface="Arial" pitchFamily="34" charset="0"/>
                <a:ea typeface="宋体" pitchFamily="2" charset="-122"/>
              </a:defRPr>
            </a:lvl6pPr>
            <a:lvl7pPr marL="2971800" indent="-228600" eaLnBrk="0" fontAlgn="base" hangingPunct="0">
              <a:spcBef>
                <a:spcPct val="0"/>
              </a:spcBef>
              <a:spcAft>
                <a:spcPct val="0"/>
              </a:spcAft>
              <a:defRPr>
                <a:latin typeface="Arial" pitchFamily="34" charset="0"/>
                <a:ea typeface="宋体" pitchFamily="2" charset="-122"/>
              </a:defRPr>
            </a:lvl7pPr>
            <a:lvl8pPr marL="3429000" indent="-228600" eaLnBrk="0" fontAlgn="base" hangingPunct="0">
              <a:spcBef>
                <a:spcPct val="0"/>
              </a:spcBef>
              <a:spcAft>
                <a:spcPct val="0"/>
              </a:spcAft>
              <a:defRPr>
                <a:latin typeface="Arial" pitchFamily="34" charset="0"/>
                <a:ea typeface="宋体" pitchFamily="2" charset="-122"/>
              </a:defRPr>
            </a:lvl8pPr>
            <a:lvl9pPr marL="3886200" indent="-228600" eaLnBrk="0" fontAlgn="base" hangingPunct="0">
              <a:spcBef>
                <a:spcPct val="0"/>
              </a:spcBef>
              <a:spcAft>
                <a:spcPct val="0"/>
              </a:spcAft>
              <a:defRPr>
                <a:latin typeface="Arial" pitchFamily="34" charset="0"/>
                <a:ea typeface="宋体" pitchFamily="2" charset="-122"/>
              </a:defRPr>
            </a:lvl9pPr>
          </a:lstStyle>
          <a:p>
            <a:r>
              <a:rPr lang="zh-Hans" altLang="en-US" dirty="0"/>
              <a:t>烟熏妆</a:t>
            </a:r>
            <a:endParaRPr lang="x-none" dirty="0"/>
          </a:p>
        </p:txBody>
      </p:sp>
      <p:sp>
        <p:nvSpPr>
          <p:cNvPr id="22" name="TextBox 21"/>
          <p:cNvSpPr txBox="1"/>
          <p:nvPr/>
        </p:nvSpPr>
        <p:spPr>
          <a:xfrm>
            <a:off x="8868150" y="3618996"/>
            <a:ext cx="184731" cy="338554"/>
          </a:xfrm>
          <a:prstGeom prst="rect">
            <a:avLst/>
          </a:prstGeom>
          <a:noFill/>
          <a:ln>
            <a:noFill/>
          </a:ln>
        </p:spPr>
        <p:txBody>
          <a:bodyPr wrap="square">
            <a:spAutoFit/>
          </a:bodyPr>
          <a:lstStyle>
            <a:defPPr>
              <a:defRPr lang="zh-CN"/>
            </a:defPPr>
            <a:lvl1pPr eaLnBrk="0" hangingPunct="0">
              <a:defRPr sz="1600" b="1">
                <a:solidFill>
                  <a:srgbClr val="8E6D48"/>
                </a:solidFill>
                <a:latin typeface="幼圆" panose="02010509060101010101" pitchFamily="49" charset="-122"/>
                <a:ea typeface="幼圆" panose="02010509060101010101" pitchFamily="49" charset="-122"/>
              </a:defRPr>
            </a:lvl1pPr>
            <a:lvl2pPr marL="742950" indent="-285750" eaLnBrk="0" hangingPunct="0">
              <a:defRPr>
                <a:latin typeface="Arial" pitchFamily="34" charset="0"/>
                <a:ea typeface="宋体" pitchFamily="2" charset="-122"/>
              </a:defRPr>
            </a:lvl2pPr>
            <a:lvl3pPr marL="1143000" indent="-228600" eaLnBrk="0" hangingPunct="0">
              <a:defRPr>
                <a:latin typeface="Arial" pitchFamily="34" charset="0"/>
                <a:ea typeface="宋体" pitchFamily="2" charset="-122"/>
              </a:defRPr>
            </a:lvl3pPr>
            <a:lvl4pPr marL="1600200" indent="-228600" eaLnBrk="0" hangingPunct="0">
              <a:defRPr>
                <a:latin typeface="Arial" pitchFamily="34" charset="0"/>
                <a:ea typeface="宋体" pitchFamily="2" charset="-122"/>
              </a:defRPr>
            </a:lvl4pPr>
            <a:lvl5pPr marL="2057400" indent="-228600" eaLnBrk="0" hangingPunct="0">
              <a:defRPr>
                <a:latin typeface="Arial" pitchFamily="34" charset="0"/>
                <a:ea typeface="宋体" pitchFamily="2" charset="-122"/>
              </a:defRPr>
            </a:lvl5pPr>
            <a:lvl6pPr marL="2514600" indent="-228600" eaLnBrk="0" fontAlgn="base" hangingPunct="0">
              <a:spcBef>
                <a:spcPct val="0"/>
              </a:spcBef>
              <a:spcAft>
                <a:spcPct val="0"/>
              </a:spcAft>
              <a:defRPr>
                <a:latin typeface="Arial" pitchFamily="34" charset="0"/>
                <a:ea typeface="宋体" pitchFamily="2" charset="-122"/>
              </a:defRPr>
            </a:lvl6pPr>
            <a:lvl7pPr marL="2971800" indent="-228600" eaLnBrk="0" fontAlgn="base" hangingPunct="0">
              <a:spcBef>
                <a:spcPct val="0"/>
              </a:spcBef>
              <a:spcAft>
                <a:spcPct val="0"/>
              </a:spcAft>
              <a:defRPr>
                <a:latin typeface="Arial" pitchFamily="34" charset="0"/>
                <a:ea typeface="宋体" pitchFamily="2" charset="-122"/>
              </a:defRPr>
            </a:lvl7pPr>
            <a:lvl8pPr marL="3429000" indent="-228600" eaLnBrk="0" fontAlgn="base" hangingPunct="0">
              <a:spcBef>
                <a:spcPct val="0"/>
              </a:spcBef>
              <a:spcAft>
                <a:spcPct val="0"/>
              </a:spcAft>
              <a:defRPr>
                <a:latin typeface="Arial" pitchFamily="34" charset="0"/>
                <a:ea typeface="宋体" pitchFamily="2" charset="-122"/>
              </a:defRPr>
            </a:lvl8pPr>
            <a:lvl9pPr marL="3886200" indent="-228600" eaLnBrk="0" fontAlgn="base" hangingPunct="0">
              <a:spcBef>
                <a:spcPct val="0"/>
              </a:spcBef>
              <a:spcAft>
                <a:spcPct val="0"/>
              </a:spcAft>
              <a:defRPr>
                <a:latin typeface="Arial" pitchFamily="34" charset="0"/>
                <a:ea typeface="宋体" pitchFamily="2" charset="-122"/>
              </a:defRPr>
            </a:lvl9pPr>
          </a:lstStyle>
          <a:p>
            <a:endParaRPr lang="zh-CN" altLang="en-US" dirty="0"/>
          </a:p>
        </p:txBody>
      </p:sp>
      <p:sp>
        <p:nvSpPr>
          <p:cNvPr id="3" name="文本框 2">
            <a:extLst>
              <a:ext uri="{FF2B5EF4-FFF2-40B4-BE49-F238E27FC236}">
                <a16:creationId xmlns:a16="http://schemas.microsoft.com/office/drawing/2014/main" id="{76D8508C-DCB1-1C41-8812-72D6C7645859}"/>
              </a:ext>
            </a:extLst>
          </p:cNvPr>
          <p:cNvSpPr txBox="1"/>
          <p:nvPr/>
        </p:nvSpPr>
        <p:spPr>
          <a:xfrm>
            <a:off x="367903" y="2308416"/>
            <a:ext cx="10517120" cy="400110"/>
          </a:xfrm>
          <a:prstGeom prst="rect">
            <a:avLst/>
          </a:prstGeom>
          <a:noFill/>
          <a:ln>
            <a:noFill/>
          </a:ln>
        </p:spPr>
        <p:txBody>
          <a:bodyPr wrap="square">
            <a:spAutoFit/>
          </a:bodyPr>
          <a:lstStyle>
            <a:defPPr>
              <a:defRPr lang="zh-CN"/>
            </a:defPPr>
            <a:lvl1pPr eaLnBrk="0" hangingPunct="0">
              <a:defRPr sz="1600" b="1">
                <a:solidFill>
                  <a:srgbClr val="8E6D48"/>
                </a:solidFill>
                <a:latin typeface="幼圆" panose="02010509060101010101" pitchFamily="49" charset="-122"/>
                <a:ea typeface="幼圆" panose="02010509060101010101" pitchFamily="49" charset="-122"/>
              </a:defRPr>
            </a:lvl1pPr>
            <a:lvl2pPr marL="742950" indent="-285750" eaLnBrk="0" hangingPunct="0">
              <a:defRPr>
                <a:latin typeface="Arial" pitchFamily="34" charset="0"/>
                <a:ea typeface="宋体" pitchFamily="2" charset="-122"/>
              </a:defRPr>
            </a:lvl2pPr>
            <a:lvl3pPr marL="1143000" indent="-228600" eaLnBrk="0" hangingPunct="0">
              <a:defRPr>
                <a:latin typeface="Arial" pitchFamily="34" charset="0"/>
                <a:ea typeface="宋体" pitchFamily="2" charset="-122"/>
              </a:defRPr>
            </a:lvl3pPr>
            <a:lvl4pPr marL="1600200" indent="-228600" eaLnBrk="0" hangingPunct="0">
              <a:defRPr>
                <a:latin typeface="Arial" pitchFamily="34" charset="0"/>
                <a:ea typeface="宋体" pitchFamily="2" charset="-122"/>
              </a:defRPr>
            </a:lvl4pPr>
            <a:lvl5pPr marL="2057400" indent="-228600" eaLnBrk="0" hangingPunct="0">
              <a:defRPr>
                <a:latin typeface="Arial" pitchFamily="34" charset="0"/>
                <a:ea typeface="宋体" pitchFamily="2" charset="-122"/>
              </a:defRPr>
            </a:lvl5pPr>
            <a:lvl6pPr marL="2514600" indent="-228600" eaLnBrk="0" fontAlgn="base" hangingPunct="0">
              <a:spcBef>
                <a:spcPct val="0"/>
              </a:spcBef>
              <a:spcAft>
                <a:spcPct val="0"/>
              </a:spcAft>
              <a:defRPr>
                <a:latin typeface="Arial" pitchFamily="34" charset="0"/>
                <a:ea typeface="宋体" pitchFamily="2" charset="-122"/>
              </a:defRPr>
            </a:lvl6pPr>
            <a:lvl7pPr marL="2971800" indent="-228600" eaLnBrk="0" fontAlgn="base" hangingPunct="0">
              <a:spcBef>
                <a:spcPct val="0"/>
              </a:spcBef>
              <a:spcAft>
                <a:spcPct val="0"/>
              </a:spcAft>
              <a:defRPr>
                <a:latin typeface="Arial" pitchFamily="34" charset="0"/>
                <a:ea typeface="宋体" pitchFamily="2" charset="-122"/>
              </a:defRPr>
            </a:lvl7pPr>
            <a:lvl8pPr marL="3429000" indent="-228600" eaLnBrk="0" fontAlgn="base" hangingPunct="0">
              <a:spcBef>
                <a:spcPct val="0"/>
              </a:spcBef>
              <a:spcAft>
                <a:spcPct val="0"/>
              </a:spcAft>
              <a:defRPr>
                <a:latin typeface="Arial" pitchFamily="34" charset="0"/>
                <a:ea typeface="宋体" pitchFamily="2" charset="-122"/>
              </a:defRPr>
            </a:lvl8pPr>
            <a:lvl9pPr marL="3886200" indent="-228600" eaLnBrk="0" fontAlgn="base" hangingPunct="0">
              <a:spcBef>
                <a:spcPct val="0"/>
              </a:spcBef>
              <a:spcAft>
                <a:spcPct val="0"/>
              </a:spcAft>
              <a:defRPr>
                <a:latin typeface="Arial" pitchFamily="34" charset="0"/>
                <a:ea typeface="宋体" pitchFamily="2" charset="-122"/>
              </a:defRPr>
            </a:lvl9pPr>
          </a:lstStyle>
          <a:p>
            <a:r>
              <a:rPr lang="zh-CN" altLang="zh-CN" sz="2000" dirty="0"/>
              <a:t>彩妆妆</a:t>
            </a:r>
            <a:r>
              <a:rPr lang="zh-CN" altLang="zh-CN" sz="2000" dirty="0" smtClean="0"/>
              <a:t>容</a:t>
            </a:r>
            <a:r>
              <a:rPr lang="en-US" altLang="zh-CN" sz="2000" dirty="0" smtClean="0"/>
              <a:t>:</a:t>
            </a:r>
            <a:r>
              <a:rPr lang="zh-CN" altLang="zh-CN" sz="2000" dirty="0"/>
              <a:t>突出深邃的眼影</a:t>
            </a:r>
            <a:r>
              <a:rPr lang="zh-Hans" altLang="en-US" sz="2000" dirty="0"/>
              <a:t>，</a:t>
            </a:r>
            <a:r>
              <a:rPr lang="zh-CN" altLang="zh-CN" sz="2000" dirty="0"/>
              <a:t>哑光腮红</a:t>
            </a:r>
            <a:r>
              <a:rPr lang="zh-Hans" altLang="en-US" sz="2000" dirty="0"/>
              <a:t>，</a:t>
            </a:r>
            <a:r>
              <a:rPr lang="zh-CN" altLang="zh-CN" sz="2000" dirty="0"/>
              <a:t>以及饱满的红唇</a:t>
            </a:r>
            <a:r>
              <a:rPr lang="zh-Hans" altLang="en-US" sz="2000" dirty="0"/>
              <a:t>。</a:t>
            </a:r>
            <a:endParaRPr lang="zh-CN" altLang="zh-CN" sz="2000" dirty="0"/>
          </a:p>
        </p:txBody>
      </p:sp>
      <p:sp>
        <p:nvSpPr>
          <p:cNvPr id="16" name="文本框 15">
            <a:extLst>
              <a:ext uri="{FF2B5EF4-FFF2-40B4-BE49-F238E27FC236}">
                <a16:creationId xmlns:a16="http://schemas.microsoft.com/office/drawing/2014/main" id="{F90633F7-AB84-C04A-BB36-C3F254A6063D}"/>
              </a:ext>
            </a:extLst>
          </p:cNvPr>
          <p:cNvSpPr txBox="1"/>
          <p:nvPr/>
        </p:nvSpPr>
        <p:spPr>
          <a:xfrm>
            <a:off x="367903" y="2889463"/>
            <a:ext cx="10517120" cy="400110"/>
          </a:xfrm>
          <a:prstGeom prst="rect">
            <a:avLst/>
          </a:prstGeom>
          <a:noFill/>
          <a:ln>
            <a:noFill/>
          </a:ln>
        </p:spPr>
        <p:txBody>
          <a:bodyPr wrap="square">
            <a:spAutoFit/>
          </a:bodyPr>
          <a:lstStyle>
            <a:defPPr>
              <a:defRPr lang="zh-CN"/>
            </a:defPPr>
            <a:lvl1pPr eaLnBrk="0" hangingPunct="0">
              <a:defRPr sz="1600" b="1">
                <a:solidFill>
                  <a:srgbClr val="8E6D48"/>
                </a:solidFill>
                <a:latin typeface="幼圆" panose="02010509060101010101" pitchFamily="49" charset="-122"/>
                <a:ea typeface="幼圆" panose="02010509060101010101" pitchFamily="49" charset="-122"/>
              </a:defRPr>
            </a:lvl1pPr>
            <a:lvl2pPr marL="742950" indent="-285750" eaLnBrk="0" hangingPunct="0">
              <a:defRPr>
                <a:latin typeface="Arial" pitchFamily="34" charset="0"/>
                <a:ea typeface="宋体" pitchFamily="2" charset="-122"/>
              </a:defRPr>
            </a:lvl2pPr>
            <a:lvl3pPr marL="1143000" indent="-228600" eaLnBrk="0" hangingPunct="0">
              <a:defRPr>
                <a:latin typeface="Arial" pitchFamily="34" charset="0"/>
                <a:ea typeface="宋体" pitchFamily="2" charset="-122"/>
              </a:defRPr>
            </a:lvl3pPr>
            <a:lvl4pPr marL="1600200" indent="-228600" eaLnBrk="0" hangingPunct="0">
              <a:defRPr>
                <a:latin typeface="Arial" pitchFamily="34" charset="0"/>
                <a:ea typeface="宋体" pitchFamily="2" charset="-122"/>
              </a:defRPr>
            </a:lvl4pPr>
            <a:lvl5pPr marL="2057400" indent="-228600" eaLnBrk="0" hangingPunct="0">
              <a:defRPr>
                <a:latin typeface="Arial" pitchFamily="34" charset="0"/>
                <a:ea typeface="宋体" pitchFamily="2" charset="-122"/>
              </a:defRPr>
            </a:lvl5pPr>
            <a:lvl6pPr marL="2514600" indent="-228600" eaLnBrk="0" fontAlgn="base" hangingPunct="0">
              <a:spcBef>
                <a:spcPct val="0"/>
              </a:spcBef>
              <a:spcAft>
                <a:spcPct val="0"/>
              </a:spcAft>
              <a:defRPr>
                <a:latin typeface="Arial" pitchFamily="34" charset="0"/>
                <a:ea typeface="宋体" pitchFamily="2" charset="-122"/>
              </a:defRPr>
            </a:lvl6pPr>
            <a:lvl7pPr marL="2971800" indent="-228600" eaLnBrk="0" fontAlgn="base" hangingPunct="0">
              <a:spcBef>
                <a:spcPct val="0"/>
              </a:spcBef>
              <a:spcAft>
                <a:spcPct val="0"/>
              </a:spcAft>
              <a:defRPr>
                <a:latin typeface="Arial" pitchFamily="34" charset="0"/>
                <a:ea typeface="宋体" pitchFamily="2" charset="-122"/>
              </a:defRPr>
            </a:lvl7pPr>
            <a:lvl8pPr marL="3429000" indent="-228600" eaLnBrk="0" fontAlgn="base" hangingPunct="0">
              <a:spcBef>
                <a:spcPct val="0"/>
              </a:spcBef>
              <a:spcAft>
                <a:spcPct val="0"/>
              </a:spcAft>
              <a:defRPr>
                <a:latin typeface="Arial" pitchFamily="34" charset="0"/>
                <a:ea typeface="宋体" pitchFamily="2" charset="-122"/>
              </a:defRPr>
            </a:lvl8pPr>
            <a:lvl9pPr marL="3886200" indent="-228600" eaLnBrk="0" fontAlgn="base" hangingPunct="0">
              <a:spcBef>
                <a:spcPct val="0"/>
              </a:spcBef>
              <a:spcAft>
                <a:spcPct val="0"/>
              </a:spcAft>
              <a:defRPr>
                <a:latin typeface="Arial" pitchFamily="34" charset="0"/>
                <a:ea typeface="宋体" pitchFamily="2" charset="-122"/>
              </a:defRPr>
            </a:lvl9pPr>
          </a:lstStyle>
          <a:p>
            <a:r>
              <a:rPr lang="zh-CN" altLang="en-US" sz="2000" dirty="0" smtClean="0"/>
              <a:t>欧美</a:t>
            </a:r>
            <a:r>
              <a:rPr lang="zh-CN" altLang="zh-CN" sz="2000" dirty="0" smtClean="0"/>
              <a:t>素颜</a:t>
            </a:r>
            <a:r>
              <a:rPr lang="en-US" altLang="zh-CN" sz="2000" dirty="0" smtClean="0"/>
              <a:t>:</a:t>
            </a:r>
            <a:r>
              <a:rPr lang="zh-CN" altLang="zh-CN" sz="2000" dirty="0"/>
              <a:t>基本未化妆</a:t>
            </a:r>
            <a:r>
              <a:rPr lang="zh-Hans" altLang="en-US" sz="2000" dirty="0"/>
              <a:t>，</a:t>
            </a:r>
            <a:r>
              <a:rPr lang="zh-CN" altLang="zh-CN" sz="2000" dirty="0"/>
              <a:t>五官立体化</a:t>
            </a:r>
            <a:r>
              <a:rPr lang="zh-Hans" altLang="en-US" sz="2000" dirty="0"/>
              <a:t>。</a:t>
            </a:r>
            <a:endParaRPr lang="zh-CN" altLang="zh-CN" sz="2000" dirty="0"/>
          </a:p>
        </p:txBody>
      </p:sp>
      <p:sp>
        <p:nvSpPr>
          <p:cNvPr id="18" name="文本框 17">
            <a:extLst>
              <a:ext uri="{FF2B5EF4-FFF2-40B4-BE49-F238E27FC236}">
                <a16:creationId xmlns:a16="http://schemas.microsoft.com/office/drawing/2014/main" id="{60AA8EA6-F69C-A540-B597-B2DDD16FF61D}"/>
              </a:ext>
            </a:extLst>
          </p:cNvPr>
          <p:cNvSpPr txBox="1"/>
          <p:nvPr/>
        </p:nvSpPr>
        <p:spPr>
          <a:xfrm>
            <a:off x="367903" y="3470510"/>
            <a:ext cx="10517120" cy="400110"/>
          </a:xfrm>
          <a:prstGeom prst="rect">
            <a:avLst/>
          </a:prstGeom>
          <a:noFill/>
          <a:ln>
            <a:noFill/>
          </a:ln>
        </p:spPr>
        <p:txBody>
          <a:bodyPr wrap="square">
            <a:spAutoFit/>
          </a:bodyPr>
          <a:lstStyle>
            <a:defPPr>
              <a:defRPr lang="zh-CN"/>
            </a:defPPr>
            <a:lvl1pPr eaLnBrk="0" hangingPunct="0">
              <a:defRPr sz="1600" b="1">
                <a:solidFill>
                  <a:srgbClr val="8E6D48"/>
                </a:solidFill>
                <a:latin typeface="幼圆" panose="02010509060101010101" pitchFamily="49" charset="-122"/>
                <a:ea typeface="幼圆" panose="02010509060101010101" pitchFamily="49" charset="-122"/>
              </a:defRPr>
            </a:lvl1pPr>
            <a:lvl2pPr marL="742950" indent="-285750" eaLnBrk="0" hangingPunct="0">
              <a:defRPr>
                <a:latin typeface="Arial" pitchFamily="34" charset="0"/>
                <a:ea typeface="宋体" pitchFamily="2" charset="-122"/>
              </a:defRPr>
            </a:lvl2pPr>
            <a:lvl3pPr marL="1143000" indent="-228600" eaLnBrk="0" hangingPunct="0">
              <a:defRPr>
                <a:latin typeface="Arial" pitchFamily="34" charset="0"/>
                <a:ea typeface="宋体" pitchFamily="2" charset="-122"/>
              </a:defRPr>
            </a:lvl3pPr>
            <a:lvl4pPr marL="1600200" indent="-228600" eaLnBrk="0" hangingPunct="0">
              <a:defRPr>
                <a:latin typeface="Arial" pitchFamily="34" charset="0"/>
                <a:ea typeface="宋体" pitchFamily="2" charset="-122"/>
              </a:defRPr>
            </a:lvl4pPr>
            <a:lvl5pPr marL="2057400" indent="-228600" eaLnBrk="0" hangingPunct="0">
              <a:defRPr>
                <a:latin typeface="Arial" pitchFamily="34" charset="0"/>
                <a:ea typeface="宋体" pitchFamily="2" charset="-122"/>
              </a:defRPr>
            </a:lvl5pPr>
            <a:lvl6pPr marL="2514600" indent="-228600" eaLnBrk="0" fontAlgn="base" hangingPunct="0">
              <a:spcBef>
                <a:spcPct val="0"/>
              </a:spcBef>
              <a:spcAft>
                <a:spcPct val="0"/>
              </a:spcAft>
              <a:defRPr>
                <a:latin typeface="Arial" pitchFamily="34" charset="0"/>
                <a:ea typeface="宋体" pitchFamily="2" charset="-122"/>
              </a:defRPr>
            </a:lvl6pPr>
            <a:lvl7pPr marL="2971800" indent="-228600" eaLnBrk="0" fontAlgn="base" hangingPunct="0">
              <a:spcBef>
                <a:spcPct val="0"/>
              </a:spcBef>
              <a:spcAft>
                <a:spcPct val="0"/>
              </a:spcAft>
              <a:defRPr>
                <a:latin typeface="Arial" pitchFamily="34" charset="0"/>
                <a:ea typeface="宋体" pitchFamily="2" charset="-122"/>
              </a:defRPr>
            </a:lvl7pPr>
            <a:lvl8pPr marL="3429000" indent="-228600" eaLnBrk="0" fontAlgn="base" hangingPunct="0">
              <a:spcBef>
                <a:spcPct val="0"/>
              </a:spcBef>
              <a:spcAft>
                <a:spcPct val="0"/>
              </a:spcAft>
              <a:defRPr>
                <a:latin typeface="Arial" pitchFamily="34" charset="0"/>
                <a:ea typeface="宋体" pitchFamily="2" charset="-122"/>
              </a:defRPr>
            </a:lvl8pPr>
            <a:lvl9pPr marL="3886200" indent="-228600" eaLnBrk="0" fontAlgn="base" hangingPunct="0">
              <a:spcBef>
                <a:spcPct val="0"/>
              </a:spcBef>
              <a:spcAft>
                <a:spcPct val="0"/>
              </a:spcAft>
              <a:defRPr>
                <a:latin typeface="Arial" pitchFamily="34" charset="0"/>
                <a:ea typeface="宋体" pitchFamily="2" charset="-122"/>
              </a:defRPr>
            </a:lvl9pPr>
          </a:lstStyle>
          <a:p>
            <a:r>
              <a:rPr lang="zh-CN" altLang="en-US" sz="2000" dirty="0" smtClean="0"/>
              <a:t>欧美</a:t>
            </a:r>
            <a:r>
              <a:rPr lang="zh-CN" altLang="zh-CN" sz="2000" dirty="0" smtClean="0"/>
              <a:t>烟熏妆</a:t>
            </a:r>
            <a:r>
              <a:rPr lang="en-US" altLang="zh-CN" sz="2000" dirty="0" smtClean="0"/>
              <a:t>:</a:t>
            </a:r>
            <a:r>
              <a:rPr lang="zh-CN" altLang="zh-CN" sz="2000" dirty="0"/>
              <a:t>在亚洲烟熏妆的特点上</a:t>
            </a:r>
            <a:r>
              <a:rPr lang="en-US" altLang="zh-CN" sz="2000" dirty="0"/>
              <a:t>,</a:t>
            </a:r>
            <a:r>
              <a:rPr lang="zh-CN" altLang="zh-CN" sz="2000" dirty="0"/>
              <a:t>眼窝更加深邃</a:t>
            </a:r>
            <a:r>
              <a:rPr lang="en-US" altLang="zh-CN" sz="2000" dirty="0"/>
              <a:t>,</a:t>
            </a:r>
            <a:r>
              <a:rPr lang="zh-CN" altLang="zh-CN" sz="2000" dirty="0"/>
              <a:t>妆容更加立体和夸张</a:t>
            </a:r>
            <a:r>
              <a:rPr lang="en-US" altLang="zh-CN" sz="2000" dirty="0"/>
              <a:t>.</a:t>
            </a:r>
            <a:endParaRPr lang="zh-CN" altLang="zh-CN" sz="2000" dirty="0"/>
          </a:p>
        </p:txBody>
      </p:sp>
      <p:grpSp>
        <p:nvGrpSpPr>
          <p:cNvPr id="20" name="组合 11"/>
          <p:cNvGrpSpPr/>
          <p:nvPr/>
        </p:nvGrpSpPr>
        <p:grpSpPr>
          <a:xfrm>
            <a:off x="0" y="410136"/>
            <a:ext cx="5534025" cy="584775"/>
            <a:chOff x="0" y="410136"/>
            <a:chExt cx="5534025" cy="584775"/>
          </a:xfrm>
        </p:grpSpPr>
        <p:sp>
          <p:nvSpPr>
            <p:cNvPr id="21" name="任意多边形 20"/>
            <p:cNvSpPr/>
            <p:nvPr/>
          </p:nvSpPr>
          <p:spPr>
            <a:xfrm>
              <a:off x="243569" y="521062"/>
              <a:ext cx="537482" cy="393337"/>
            </a:xfrm>
            <a:custGeom>
              <a:avLst/>
              <a:gdLst>
                <a:gd name="connsiteX0" fmla="*/ 0 w 640080"/>
                <a:gd name="connsiteY0" fmla="*/ 0 h 327660"/>
                <a:gd name="connsiteX1" fmla="*/ 472440 w 640080"/>
                <a:gd name="connsiteY1" fmla="*/ 0 h 327660"/>
                <a:gd name="connsiteX2" fmla="*/ 640080 w 640080"/>
                <a:gd name="connsiteY2" fmla="*/ 163830 h 327660"/>
                <a:gd name="connsiteX3" fmla="*/ 472440 w 640080"/>
                <a:gd name="connsiteY3" fmla="*/ 327660 h 327660"/>
                <a:gd name="connsiteX4" fmla="*/ 0 w 640080"/>
                <a:gd name="connsiteY4" fmla="*/ 327660 h 327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327660">
                  <a:moveTo>
                    <a:pt x="0" y="0"/>
                  </a:moveTo>
                  <a:lnTo>
                    <a:pt x="472440" y="0"/>
                  </a:lnTo>
                  <a:cubicBezTo>
                    <a:pt x="565025" y="0"/>
                    <a:pt x="640080" y="73349"/>
                    <a:pt x="640080" y="163830"/>
                  </a:cubicBezTo>
                  <a:cubicBezTo>
                    <a:pt x="640080" y="254311"/>
                    <a:pt x="565025" y="327660"/>
                    <a:pt x="472440" y="327660"/>
                  </a:cubicBezTo>
                  <a:lnTo>
                    <a:pt x="0" y="327660"/>
                  </a:lnTo>
                  <a:close/>
                </a:path>
              </a:pathLst>
            </a:cu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sp>
          <p:nvSpPr>
            <p:cNvPr id="23" name="Text Box 39"/>
            <p:cNvSpPr txBox="1">
              <a:spLocks noChangeArrowheads="1"/>
            </p:cNvSpPr>
            <p:nvPr/>
          </p:nvSpPr>
          <p:spPr bwMode="auto">
            <a:xfrm>
              <a:off x="858819" y="410136"/>
              <a:ext cx="467520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80604020202020204" charset="0"/>
                  <a:ea typeface="SimSun" charset="-122"/>
                </a:defRPr>
              </a:lvl1pPr>
              <a:lvl2pPr marL="742950" indent="-285750">
                <a:defRPr>
                  <a:solidFill>
                    <a:schemeClr val="tx1"/>
                  </a:solidFill>
                  <a:latin typeface="Arial" panose="02080604020202020204" charset="0"/>
                  <a:ea typeface="SimSun" charset="-122"/>
                </a:defRPr>
              </a:lvl2pPr>
              <a:lvl3pPr marL="1143000" indent="-228600">
                <a:defRPr>
                  <a:solidFill>
                    <a:schemeClr val="tx1"/>
                  </a:solidFill>
                  <a:latin typeface="Arial" panose="02080604020202020204" charset="0"/>
                  <a:ea typeface="SimSun" charset="-122"/>
                </a:defRPr>
              </a:lvl3pPr>
              <a:lvl4pPr marL="1600200" indent="-228600">
                <a:defRPr>
                  <a:solidFill>
                    <a:schemeClr val="tx1"/>
                  </a:solidFill>
                  <a:latin typeface="Arial" panose="02080604020202020204" charset="0"/>
                  <a:ea typeface="SimSun" charset="-122"/>
                </a:defRPr>
              </a:lvl4pPr>
              <a:lvl5pPr marL="2057400" indent="-228600">
                <a:defRPr>
                  <a:solidFill>
                    <a:schemeClr val="tx1"/>
                  </a:solidFill>
                  <a:latin typeface="Arial" panose="02080604020202020204" charset="0"/>
                  <a:ea typeface="SimSun" charset="-122"/>
                </a:defRPr>
              </a:lvl5pPr>
              <a:lvl6pPr marL="2514600" indent="-228600" fontAlgn="base">
                <a:spcBef>
                  <a:spcPct val="0"/>
                </a:spcBef>
                <a:spcAft>
                  <a:spcPct val="0"/>
                </a:spcAft>
                <a:defRPr>
                  <a:solidFill>
                    <a:schemeClr val="tx1"/>
                  </a:solidFill>
                  <a:latin typeface="Arial" panose="02080604020202020204" charset="0"/>
                  <a:ea typeface="SimSun" charset="-122"/>
                </a:defRPr>
              </a:lvl6pPr>
              <a:lvl7pPr marL="2971800" indent="-228600" fontAlgn="base">
                <a:spcBef>
                  <a:spcPct val="0"/>
                </a:spcBef>
                <a:spcAft>
                  <a:spcPct val="0"/>
                </a:spcAft>
                <a:defRPr>
                  <a:solidFill>
                    <a:schemeClr val="tx1"/>
                  </a:solidFill>
                  <a:latin typeface="Arial" panose="02080604020202020204" charset="0"/>
                  <a:ea typeface="SimSun" charset="-122"/>
                </a:defRPr>
              </a:lvl7pPr>
              <a:lvl8pPr marL="3429000" indent="-228600" fontAlgn="base">
                <a:spcBef>
                  <a:spcPct val="0"/>
                </a:spcBef>
                <a:spcAft>
                  <a:spcPct val="0"/>
                </a:spcAft>
                <a:defRPr>
                  <a:solidFill>
                    <a:schemeClr val="tx1"/>
                  </a:solidFill>
                  <a:latin typeface="Arial" panose="02080604020202020204" charset="0"/>
                  <a:ea typeface="SimSun" charset="-122"/>
                </a:defRPr>
              </a:lvl8pPr>
              <a:lvl9pPr marL="3886200" indent="-228600" fontAlgn="base">
                <a:spcBef>
                  <a:spcPct val="0"/>
                </a:spcBef>
                <a:spcAft>
                  <a:spcPct val="0"/>
                </a:spcAft>
                <a:defRPr>
                  <a:solidFill>
                    <a:schemeClr val="tx1"/>
                  </a:solidFill>
                  <a:latin typeface="Arial" panose="02080604020202020204" charset="0"/>
                  <a:ea typeface="SimSun" charset="-122"/>
                </a:defRPr>
              </a:lvl9pPr>
            </a:lstStyle>
            <a:p>
              <a:pPr>
                <a:spcBef>
                  <a:spcPct val="0"/>
                </a:spcBef>
                <a:defRPr/>
              </a:pPr>
              <a:r>
                <a:rPr lang="zh-Hans" altLang="en-US" sz="3200" b="1" dirty="0">
                  <a:solidFill>
                    <a:srgbClr val="8E6D48"/>
                  </a:solidFill>
                  <a:latin typeface="幼圆" panose="02010509060101010101" pitchFamily="49" charset="-122"/>
                  <a:ea typeface="幼圆" panose="02010509060101010101" pitchFamily="49" charset="-122"/>
                </a:rPr>
                <a:t>智能美妆</a:t>
              </a:r>
              <a:r>
                <a:rPr lang="en-US" altLang="zh-Hans" sz="3200" b="1" dirty="0">
                  <a:solidFill>
                    <a:srgbClr val="8E6D48"/>
                  </a:solidFill>
                  <a:latin typeface="幼圆" panose="02010509060101010101" pitchFamily="49" charset="-122"/>
                  <a:ea typeface="幼圆" panose="02010509060101010101" pitchFamily="49" charset="-122"/>
                </a:rPr>
                <a:t>-</a:t>
              </a:r>
              <a:r>
                <a:rPr lang="zh-Hans" altLang="en-US" sz="3200" b="1" dirty="0">
                  <a:solidFill>
                    <a:srgbClr val="8E6D48"/>
                  </a:solidFill>
                  <a:latin typeface="幼圆" panose="02010509060101010101" pitchFamily="49" charset="-122"/>
                  <a:ea typeface="幼圆" panose="02010509060101010101" pitchFamily="49" charset="-122"/>
                </a:rPr>
                <a:t>妆容数据库</a:t>
              </a:r>
              <a:endParaRPr lang="en-US" altLang="zh-CN" sz="3200" b="1" dirty="0">
                <a:solidFill>
                  <a:srgbClr val="8E6D48"/>
                </a:solidFill>
                <a:latin typeface="幼圆" panose="02010509060101010101" pitchFamily="49" charset="-122"/>
                <a:ea typeface="幼圆" panose="02010509060101010101" pitchFamily="49" charset="-122"/>
              </a:endParaRPr>
            </a:p>
          </p:txBody>
        </p:sp>
        <p:sp>
          <p:nvSpPr>
            <p:cNvPr id="24" name="矩形 23"/>
            <p:cNvSpPr/>
            <p:nvPr/>
          </p:nvSpPr>
          <p:spPr>
            <a:xfrm>
              <a:off x="0" y="521062"/>
              <a:ext cx="188685" cy="393337"/>
            </a:xfrm>
            <a:prstGeom prst="rect">
              <a:avLst/>
            </a:pr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sp>
          <p:nvSpPr>
            <p:cNvPr id="25" name="Text Box 39"/>
            <p:cNvSpPr txBox="1">
              <a:spLocks noChangeArrowheads="1"/>
            </p:cNvSpPr>
            <p:nvPr/>
          </p:nvSpPr>
          <p:spPr bwMode="auto">
            <a:xfrm>
              <a:off x="829751" y="764079"/>
              <a:ext cx="169415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80604020202020204" charset="0"/>
                  <a:ea typeface="SimSun" charset="-122"/>
                </a:defRPr>
              </a:lvl1pPr>
              <a:lvl2pPr marL="742950" indent="-285750">
                <a:defRPr>
                  <a:solidFill>
                    <a:schemeClr val="tx1"/>
                  </a:solidFill>
                  <a:latin typeface="Arial" panose="02080604020202020204" charset="0"/>
                  <a:ea typeface="SimSun" charset="-122"/>
                </a:defRPr>
              </a:lvl2pPr>
              <a:lvl3pPr marL="1143000" indent="-228600">
                <a:defRPr>
                  <a:solidFill>
                    <a:schemeClr val="tx1"/>
                  </a:solidFill>
                  <a:latin typeface="Arial" panose="02080604020202020204" charset="0"/>
                  <a:ea typeface="SimSun" charset="-122"/>
                </a:defRPr>
              </a:lvl3pPr>
              <a:lvl4pPr marL="1600200" indent="-228600">
                <a:defRPr>
                  <a:solidFill>
                    <a:schemeClr val="tx1"/>
                  </a:solidFill>
                  <a:latin typeface="Arial" panose="02080604020202020204" charset="0"/>
                  <a:ea typeface="SimSun" charset="-122"/>
                </a:defRPr>
              </a:lvl4pPr>
              <a:lvl5pPr marL="2057400" indent="-228600">
                <a:defRPr>
                  <a:solidFill>
                    <a:schemeClr val="tx1"/>
                  </a:solidFill>
                  <a:latin typeface="Arial" panose="02080604020202020204" charset="0"/>
                  <a:ea typeface="SimSun" charset="-122"/>
                </a:defRPr>
              </a:lvl5pPr>
              <a:lvl6pPr marL="2514600" indent="-228600" fontAlgn="base">
                <a:spcBef>
                  <a:spcPct val="0"/>
                </a:spcBef>
                <a:spcAft>
                  <a:spcPct val="0"/>
                </a:spcAft>
                <a:defRPr>
                  <a:solidFill>
                    <a:schemeClr val="tx1"/>
                  </a:solidFill>
                  <a:latin typeface="Arial" panose="02080604020202020204" charset="0"/>
                  <a:ea typeface="SimSun" charset="-122"/>
                </a:defRPr>
              </a:lvl6pPr>
              <a:lvl7pPr marL="2971800" indent="-228600" fontAlgn="base">
                <a:spcBef>
                  <a:spcPct val="0"/>
                </a:spcBef>
                <a:spcAft>
                  <a:spcPct val="0"/>
                </a:spcAft>
                <a:defRPr>
                  <a:solidFill>
                    <a:schemeClr val="tx1"/>
                  </a:solidFill>
                  <a:latin typeface="Arial" panose="02080604020202020204" charset="0"/>
                  <a:ea typeface="SimSun" charset="-122"/>
                </a:defRPr>
              </a:lvl7pPr>
              <a:lvl8pPr marL="3429000" indent="-228600" fontAlgn="base">
                <a:spcBef>
                  <a:spcPct val="0"/>
                </a:spcBef>
                <a:spcAft>
                  <a:spcPct val="0"/>
                </a:spcAft>
                <a:defRPr>
                  <a:solidFill>
                    <a:schemeClr val="tx1"/>
                  </a:solidFill>
                  <a:latin typeface="Arial" panose="02080604020202020204" charset="0"/>
                  <a:ea typeface="SimSun" charset="-122"/>
                </a:defRPr>
              </a:lvl8pPr>
              <a:lvl9pPr marL="3886200" indent="-228600" fontAlgn="base">
                <a:spcBef>
                  <a:spcPct val="0"/>
                </a:spcBef>
                <a:spcAft>
                  <a:spcPct val="0"/>
                </a:spcAft>
                <a:defRPr>
                  <a:solidFill>
                    <a:schemeClr val="tx1"/>
                  </a:solidFill>
                  <a:latin typeface="Arial" panose="02080604020202020204" charset="0"/>
                  <a:ea typeface="SimSun" charset="-122"/>
                </a:defRPr>
              </a:lvl9pPr>
            </a:lstStyle>
            <a:p>
              <a:pPr algn="dist">
                <a:spcBef>
                  <a:spcPct val="0"/>
                </a:spcBef>
                <a:defRPr/>
              </a:pPr>
              <a:endParaRPr lang="en-US" altLang="zh-CN" sz="900" dirty="0">
                <a:solidFill>
                  <a:srgbClr val="8E6D48"/>
                </a:solidFill>
                <a:latin typeface="微软雅黑" panose="020B0503020204020204" pitchFamily="34" charset="-122"/>
                <a:ea typeface="微软雅黑" panose="020B0503020204020204" pitchFamily="34" charset="-122"/>
              </a:endParaRPr>
            </a:p>
          </p:txBody>
        </p:sp>
      </p:grpSp>
      <p:sp>
        <p:nvSpPr>
          <p:cNvPr id="26" name="TextBox 146">
            <a:extLst>
              <a:ext uri="{FF2B5EF4-FFF2-40B4-BE49-F238E27FC236}">
                <a16:creationId xmlns:a16="http://schemas.microsoft.com/office/drawing/2014/main" id="{D4FAAD8C-AF14-694C-A5EF-5028E8D12DFB}"/>
              </a:ext>
            </a:extLst>
          </p:cNvPr>
          <p:cNvSpPr txBox="1">
            <a:spLocks noChangeArrowheads="1"/>
          </p:cNvSpPr>
          <p:nvPr/>
        </p:nvSpPr>
        <p:spPr bwMode="auto">
          <a:xfrm>
            <a:off x="2001504" y="6413990"/>
            <a:ext cx="885825"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a:spAutoFit/>
          </a:bodyPr>
          <a:lstStyle>
            <a:defPPr>
              <a:defRPr lang="zh-CN"/>
            </a:defPPr>
            <a:lvl1pPr eaLnBrk="0" hangingPunct="0">
              <a:defRPr sz="1600" b="1">
                <a:solidFill>
                  <a:srgbClr val="8E6D48"/>
                </a:solidFill>
                <a:latin typeface="幼圆" panose="02010509060101010101" pitchFamily="49" charset="-122"/>
                <a:ea typeface="幼圆" panose="02010509060101010101" pitchFamily="49" charset="-122"/>
              </a:defRPr>
            </a:lvl1pPr>
            <a:lvl2pPr marL="742950" indent="-285750" eaLnBrk="0" hangingPunct="0">
              <a:defRPr>
                <a:latin typeface="Arial" pitchFamily="34" charset="0"/>
                <a:ea typeface="宋体" pitchFamily="2" charset="-122"/>
              </a:defRPr>
            </a:lvl2pPr>
            <a:lvl3pPr marL="1143000" indent="-228600" eaLnBrk="0" hangingPunct="0">
              <a:defRPr>
                <a:latin typeface="Arial" pitchFamily="34" charset="0"/>
                <a:ea typeface="宋体" pitchFamily="2" charset="-122"/>
              </a:defRPr>
            </a:lvl3pPr>
            <a:lvl4pPr marL="1600200" indent="-228600" eaLnBrk="0" hangingPunct="0">
              <a:defRPr>
                <a:latin typeface="Arial" pitchFamily="34" charset="0"/>
                <a:ea typeface="宋体" pitchFamily="2" charset="-122"/>
              </a:defRPr>
            </a:lvl4pPr>
            <a:lvl5pPr marL="2057400" indent="-228600" eaLnBrk="0" hangingPunct="0">
              <a:defRPr>
                <a:latin typeface="Arial" pitchFamily="34" charset="0"/>
                <a:ea typeface="宋体" pitchFamily="2" charset="-122"/>
              </a:defRPr>
            </a:lvl5pPr>
            <a:lvl6pPr marL="2514600" indent="-228600" eaLnBrk="0" fontAlgn="base" hangingPunct="0">
              <a:spcBef>
                <a:spcPct val="0"/>
              </a:spcBef>
              <a:spcAft>
                <a:spcPct val="0"/>
              </a:spcAft>
              <a:defRPr>
                <a:latin typeface="Arial" pitchFamily="34" charset="0"/>
                <a:ea typeface="宋体" pitchFamily="2" charset="-122"/>
              </a:defRPr>
            </a:lvl6pPr>
            <a:lvl7pPr marL="2971800" indent="-228600" eaLnBrk="0" fontAlgn="base" hangingPunct="0">
              <a:spcBef>
                <a:spcPct val="0"/>
              </a:spcBef>
              <a:spcAft>
                <a:spcPct val="0"/>
              </a:spcAft>
              <a:defRPr>
                <a:latin typeface="Arial" pitchFamily="34" charset="0"/>
                <a:ea typeface="宋体" pitchFamily="2" charset="-122"/>
              </a:defRPr>
            </a:lvl7pPr>
            <a:lvl8pPr marL="3429000" indent="-228600" eaLnBrk="0" fontAlgn="base" hangingPunct="0">
              <a:spcBef>
                <a:spcPct val="0"/>
              </a:spcBef>
              <a:spcAft>
                <a:spcPct val="0"/>
              </a:spcAft>
              <a:defRPr>
                <a:latin typeface="Arial" pitchFamily="34" charset="0"/>
                <a:ea typeface="宋体" pitchFamily="2" charset="-122"/>
              </a:defRPr>
            </a:lvl8pPr>
            <a:lvl9pPr marL="3886200" indent="-228600" eaLnBrk="0" fontAlgn="base" hangingPunct="0">
              <a:spcBef>
                <a:spcPct val="0"/>
              </a:spcBef>
              <a:spcAft>
                <a:spcPct val="0"/>
              </a:spcAft>
              <a:defRPr>
                <a:latin typeface="Arial" pitchFamily="34" charset="0"/>
                <a:ea typeface="宋体" pitchFamily="2" charset="-122"/>
              </a:defRPr>
            </a:lvl9pPr>
          </a:lstStyle>
          <a:p>
            <a:r>
              <a:rPr lang="zh-Hans" altLang="en-US" dirty="0"/>
              <a:t>彩妆</a:t>
            </a:r>
            <a:endParaRPr lang="x-none" dirty="0"/>
          </a:p>
        </p:txBody>
      </p:sp>
      <p:sp>
        <p:nvSpPr>
          <p:cNvPr id="27" name="TextBox 146">
            <a:extLst>
              <a:ext uri="{FF2B5EF4-FFF2-40B4-BE49-F238E27FC236}">
                <a16:creationId xmlns:a16="http://schemas.microsoft.com/office/drawing/2014/main" id="{4E386EE1-B9B3-0247-BFD0-042BB651BE0F}"/>
              </a:ext>
            </a:extLst>
          </p:cNvPr>
          <p:cNvSpPr txBox="1">
            <a:spLocks noChangeArrowheads="1"/>
          </p:cNvSpPr>
          <p:nvPr/>
        </p:nvSpPr>
        <p:spPr bwMode="auto">
          <a:xfrm>
            <a:off x="5324819" y="6413990"/>
            <a:ext cx="603286"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a:spAutoFit/>
          </a:bodyPr>
          <a:lstStyle>
            <a:defPPr>
              <a:defRPr lang="zh-CN"/>
            </a:defPPr>
            <a:lvl1pPr eaLnBrk="0" hangingPunct="0">
              <a:defRPr sz="1600" b="1">
                <a:solidFill>
                  <a:srgbClr val="8E6D48"/>
                </a:solidFill>
                <a:latin typeface="幼圆" panose="02010509060101010101" pitchFamily="49" charset="-122"/>
                <a:ea typeface="幼圆" panose="02010509060101010101" pitchFamily="49" charset="-122"/>
              </a:defRPr>
            </a:lvl1pPr>
            <a:lvl2pPr marL="742950" indent="-285750" eaLnBrk="0" hangingPunct="0">
              <a:defRPr>
                <a:latin typeface="Arial" pitchFamily="34" charset="0"/>
                <a:ea typeface="宋体" pitchFamily="2" charset="-122"/>
              </a:defRPr>
            </a:lvl2pPr>
            <a:lvl3pPr marL="1143000" indent="-228600" eaLnBrk="0" hangingPunct="0">
              <a:defRPr>
                <a:latin typeface="Arial" pitchFamily="34" charset="0"/>
                <a:ea typeface="宋体" pitchFamily="2" charset="-122"/>
              </a:defRPr>
            </a:lvl3pPr>
            <a:lvl4pPr marL="1600200" indent="-228600" eaLnBrk="0" hangingPunct="0">
              <a:defRPr>
                <a:latin typeface="Arial" pitchFamily="34" charset="0"/>
                <a:ea typeface="宋体" pitchFamily="2" charset="-122"/>
              </a:defRPr>
            </a:lvl4pPr>
            <a:lvl5pPr marL="2057400" indent="-228600" eaLnBrk="0" hangingPunct="0">
              <a:defRPr>
                <a:latin typeface="Arial" pitchFamily="34" charset="0"/>
                <a:ea typeface="宋体" pitchFamily="2" charset="-122"/>
              </a:defRPr>
            </a:lvl5pPr>
            <a:lvl6pPr marL="2514600" indent="-228600" eaLnBrk="0" fontAlgn="base" hangingPunct="0">
              <a:spcBef>
                <a:spcPct val="0"/>
              </a:spcBef>
              <a:spcAft>
                <a:spcPct val="0"/>
              </a:spcAft>
              <a:defRPr>
                <a:latin typeface="Arial" pitchFamily="34" charset="0"/>
                <a:ea typeface="宋体" pitchFamily="2" charset="-122"/>
              </a:defRPr>
            </a:lvl6pPr>
            <a:lvl7pPr marL="2971800" indent="-228600" eaLnBrk="0" fontAlgn="base" hangingPunct="0">
              <a:spcBef>
                <a:spcPct val="0"/>
              </a:spcBef>
              <a:spcAft>
                <a:spcPct val="0"/>
              </a:spcAft>
              <a:defRPr>
                <a:latin typeface="Arial" pitchFamily="34" charset="0"/>
                <a:ea typeface="宋体" pitchFamily="2" charset="-122"/>
              </a:defRPr>
            </a:lvl7pPr>
            <a:lvl8pPr marL="3429000" indent="-228600" eaLnBrk="0" fontAlgn="base" hangingPunct="0">
              <a:spcBef>
                <a:spcPct val="0"/>
              </a:spcBef>
              <a:spcAft>
                <a:spcPct val="0"/>
              </a:spcAft>
              <a:defRPr>
                <a:latin typeface="Arial" pitchFamily="34" charset="0"/>
                <a:ea typeface="宋体" pitchFamily="2" charset="-122"/>
              </a:defRPr>
            </a:lvl8pPr>
            <a:lvl9pPr marL="3886200" indent="-228600" eaLnBrk="0" fontAlgn="base" hangingPunct="0">
              <a:spcBef>
                <a:spcPct val="0"/>
              </a:spcBef>
              <a:spcAft>
                <a:spcPct val="0"/>
              </a:spcAft>
              <a:defRPr>
                <a:latin typeface="Arial" pitchFamily="34" charset="0"/>
                <a:ea typeface="宋体" pitchFamily="2" charset="-122"/>
              </a:defRPr>
            </a:lvl9pPr>
          </a:lstStyle>
          <a:p>
            <a:r>
              <a:rPr lang="zh-Hans" altLang="en-US" dirty="0"/>
              <a:t>素颜</a:t>
            </a:r>
            <a:endParaRPr lang="x-none" dirty="0"/>
          </a:p>
        </p:txBody>
      </p:sp>
      <p:sp>
        <p:nvSpPr>
          <p:cNvPr id="35" name="Rectangle 58">
            <a:extLst>
              <a:ext uri="{FF2B5EF4-FFF2-40B4-BE49-F238E27FC236}">
                <a16:creationId xmlns:a16="http://schemas.microsoft.com/office/drawing/2014/main" id="{F7022202-F60D-BF44-8D4D-1359B03039CA}"/>
              </a:ext>
            </a:extLst>
          </p:cNvPr>
          <p:cNvSpPr>
            <a:spLocks noChangeArrowheads="1"/>
          </p:cNvSpPr>
          <p:nvPr/>
        </p:nvSpPr>
        <p:spPr bwMode="auto">
          <a:xfrm>
            <a:off x="561189" y="1348851"/>
            <a:ext cx="3905380" cy="554903"/>
          </a:xfrm>
          <a:prstGeom prst="rect">
            <a:avLst/>
          </a:prstGeom>
          <a:solidFill>
            <a:srgbClr val="82B347"/>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r>
              <a:rPr lang="zh-CN" altLang="en-US" sz="2000" b="1" dirty="0" smtClean="0">
                <a:solidFill>
                  <a:schemeClr val="bg1"/>
                </a:solidFill>
                <a:latin typeface="幼圆" panose="02010509060101010101" pitchFamily="49" charset="-122"/>
                <a:ea typeface="幼圆" panose="02010509060101010101" pitchFamily="49" charset="-122"/>
              </a:rPr>
              <a:t>西方妆</a:t>
            </a:r>
            <a:r>
              <a:rPr lang="zh-CN" altLang="en-US" sz="2000" b="1" dirty="0">
                <a:solidFill>
                  <a:schemeClr val="bg1"/>
                </a:solidFill>
                <a:latin typeface="幼圆" panose="02010509060101010101" pitchFamily="49" charset="-122"/>
                <a:ea typeface="幼圆" panose="02010509060101010101" pitchFamily="49" charset="-122"/>
              </a:rPr>
              <a:t>容数据库</a:t>
            </a:r>
            <a:endParaRPr lang="en-US" altLang="zh-CN" sz="2000" b="1" dirty="0">
              <a:solidFill>
                <a:schemeClr val="bg1"/>
              </a:solidFill>
              <a:latin typeface="幼圆" panose="02010509060101010101" pitchFamily="49" charset="-122"/>
              <a:ea typeface="幼圆" panose="02010509060101010101" pitchFamily="49" charset="-122"/>
            </a:endParaRPr>
          </a:p>
        </p:txBody>
      </p:sp>
    </p:spTree>
    <p:extLst>
      <p:ext uri="{BB962C8B-B14F-4D97-AF65-F5344CB8AC3E}">
        <p14:creationId xmlns:p14="http://schemas.microsoft.com/office/powerpoint/2010/main" val="27934597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9"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dissolve">
                                      <p:cBhvr>
                                        <p:cTn id="11" dur="500"/>
                                        <p:tgtEl>
                                          <p:spTgt spid="2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childTnLst>
                                </p:cTn>
                              </p:par>
                              <p:par>
                                <p:cTn id="18" presetID="3" presetClass="entr" presetSubtype="1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blinds(horizontal)">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3" presetClass="entr" presetSubtype="10"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blinds(horizontal)">
                                      <p:cBhvr>
                                        <p:cTn id="2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 grpId="0"/>
      <p:bldP spid="16" grpId="0"/>
      <p:bldP spid="18" grpId="0"/>
      <p:bldP spid="26" grpId="0"/>
      <p:bldP spid="2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675108" y="6199632"/>
            <a:ext cx="7286016" cy="369332"/>
          </a:xfrm>
          <a:prstGeom prst="rect">
            <a:avLst/>
          </a:prstGeom>
          <a:noFill/>
        </p:spPr>
        <p:txBody>
          <a:bodyPr wrap="square" rtlCol="0">
            <a:spAutoFit/>
          </a:bodyPr>
          <a:lstStyle/>
          <a:p>
            <a:pPr algn="ctr"/>
            <a:r>
              <a:rPr lang="zh-CN" altLang="en-US" b="1" dirty="0" smtClean="0">
                <a:solidFill>
                  <a:srgbClr val="8E6D48"/>
                </a:solidFill>
                <a:latin typeface="幼圆" panose="02010509060101010101" pitchFamily="49" charset="-122"/>
                <a:ea typeface="幼圆" panose="02010509060101010101" pitchFamily="49" charset="-122"/>
              </a:rPr>
              <a:t>可能会关注到整个场景，这是一个餐厅包间</a:t>
            </a:r>
            <a:endParaRPr lang="zh-CN" altLang="en-US" b="1" dirty="0">
              <a:solidFill>
                <a:srgbClr val="8E6D48"/>
              </a:solidFill>
              <a:latin typeface="幼圆" panose="02010509060101010101" pitchFamily="49" charset="-122"/>
              <a:ea typeface="幼圆" panose="02010509060101010101" pitchFamily="49" charset="-122"/>
            </a:endParaRPr>
          </a:p>
        </p:txBody>
      </p:sp>
      <p:pic>
        <p:nvPicPr>
          <p:cNvPr id="4" name="图片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19036" y="103571"/>
            <a:ext cx="8152575" cy="6114431"/>
          </a:xfrm>
          <a:prstGeom prst="rect">
            <a:avLst/>
          </a:prstGeom>
        </p:spPr>
      </p:pic>
      <p:sp>
        <p:nvSpPr>
          <p:cNvPr id="5" name="TextBox 4"/>
          <p:cNvSpPr txBox="1"/>
          <p:nvPr/>
        </p:nvSpPr>
        <p:spPr>
          <a:xfrm>
            <a:off x="6121102" y="4980791"/>
            <a:ext cx="906017" cy="523220"/>
          </a:xfrm>
          <a:prstGeom prst="rect">
            <a:avLst/>
          </a:prstGeom>
          <a:noFill/>
        </p:spPr>
        <p:txBody>
          <a:bodyPr wrap="none" rtlCol="0">
            <a:spAutoFit/>
          </a:bodyPr>
          <a:lstStyle/>
          <a:p>
            <a:r>
              <a:rPr lang="zh-CN" altLang="en-US" sz="2800" b="1" dirty="0" smtClean="0"/>
              <a:t>桌布</a:t>
            </a:r>
            <a:endParaRPr lang="zh-CN" altLang="en-US" sz="2800" b="1" dirty="0"/>
          </a:p>
        </p:txBody>
      </p:sp>
      <p:sp>
        <p:nvSpPr>
          <p:cNvPr id="6" name="TextBox 5"/>
          <p:cNvSpPr txBox="1"/>
          <p:nvPr/>
        </p:nvSpPr>
        <p:spPr>
          <a:xfrm>
            <a:off x="7026536" y="281492"/>
            <a:ext cx="545342" cy="523220"/>
          </a:xfrm>
          <a:prstGeom prst="rect">
            <a:avLst/>
          </a:prstGeom>
          <a:noFill/>
        </p:spPr>
        <p:txBody>
          <a:bodyPr wrap="none" rtlCol="0">
            <a:spAutoFit/>
          </a:bodyPr>
          <a:lstStyle/>
          <a:p>
            <a:r>
              <a:rPr lang="zh-CN" altLang="en-US" sz="2800" b="1" dirty="0" smtClean="0"/>
              <a:t>灯</a:t>
            </a:r>
            <a:endParaRPr lang="zh-CN" altLang="en-US" sz="2800" b="1" dirty="0"/>
          </a:p>
        </p:txBody>
      </p:sp>
      <p:sp>
        <p:nvSpPr>
          <p:cNvPr id="7" name="TextBox 6"/>
          <p:cNvSpPr txBox="1"/>
          <p:nvPr/>
        </p:nvSpPr>
        <p:spPr>
          <a:xfrm>
            <a:off x="2013473" y="1002254"/>
            <a:ext cx="906017" cy="523220"/>
          </a:xfrm>
          <a:prstGeom prst="rect">
            <a:avLst/>
          </a:prstGeom>
          <a:noFill/>
        </p:spPr>
        <p:txBody>
          <a:bodyPr wrap="none" rtlCol="0">
            <a:spAutoFit/>
          </a:bodyPr>
          <a:lstStyle/>
          <a:p>
            <a:r>
              <a:rPr lang="zh-CN" altLang="en-US" sz="2800" b="1" dirty="0" smtClean="0"/>
              <a:t>电视</a:t>
            </a:r>
            <a:endParaRPr lang="zh-CN" altLang="en-US" sz="2800" b="1" dirty="0"/>
          </a:p>
        </p:txBody>
      </p:sp>
      <p:sp>
        <p:nvSpPr>
          <p:cNvPr id="8" name="TextBox 7"/>
          <p:cNvSpPr txBox="1"/>
          <p:nvPr/>
        </p:nvSpPr>
        <p:spPr>
          <a:xfrm>
            <a:off x="4702885" y="1884382"/>
            <a:ext cx="545342" cy="523220"/>
          </a:xfrm>
          <a:prstGeom prst="rect">
            <a:avLst/>
          </a:prstGeom>
          <a:noFill/>
        </p:spPr>
        <p:txBody>
          <a:bodyPr wrap="none" rtlCol="0">
            <a:spAutoFit/>
          </a:bodyPr>
          <a:lstStyle/>
          <a:p>
            <a:r>
              <a:rPr lang="zh-CN" altLang="en-US" sz="2800" b="1" dirty="0" smtClean="0"/>
              <a:t>树</a:t>
            </a:r>
            <a:endParaRPr lang="zh-CN" altLang="en-US" sz="2800" b="1" dirty="0"/>
          </a:p>
        </p:txBody>
      </p:sp>
      <p:sp>
        <p:nvSpPr>
          <p:cNvPr id="10" name="TextBox 9"/>
          <p:cNvSpPr txBox="1"/>
          <p:nvPr/>
        </p:nvSpPr>
        <p:spPr>
          <a:xfrm>
            <a:off x="2691205" y="1830594"/>
            <a:ext cx="906017" cy="523220"/>
          </a:xfrm>
          <a:prstGeom prst="rect">
            <a:avLst/>
          </a:prstGeom>
          <a:noFill/>
        </p:spPr>
        <p:txBody>
          <a:bodyPr wrap="none" rtlCol="0">
            <a:spAutoFit/>
          </a:bodyPr>
          <a:lstStyle/>
          <a:p>
            <a:r>
              <a:rPr lang="zh-CN" altLang="en-US" sz="2800" b="1" dirty="0" smtClean="0"/>
              <a:t>墙壁</a:t>
            </a:r>
            <a:endParaRPr lang="zh-CN" altLang="en-US" sz="2800" b="1" dirty="0"/>
          </a:p>
        </p:txBody>
      </p:sp>
      <p:sp>
        <p:nvSpPr>
          <p:cNvPr id="11" name="TextBox 10"/>
          <p:cNvSpPr txBox="1"/>
          <p:nvPr/>
        </p:nvSpPr>
        <p:spPr>
          <a:xfrm>
            <a:off x="6135445" y="1186928"/>
            <a:ext cx="906017" cy="523220"/>
          </a:xfrm>
          <a:prstGeom prst="rect">
            <a:avLst/>
          </a:prstGeom>
          <a:noFill/>
        </p:spPr>
        <p:txBody>
          <a:bodyPr wrap="none" rtlCol="0">
            <a:spAutoFit/>
          </a:bodyPr>
          <a:lstStyle/>
          <a:p>
            <a:r>
              <a:rPr lang="zh-CN" altLang="en-US" sz="2800" b="1" dirty="0" smtClean="0"/>
              <a:t>壁画</a:t>
            </a:r>
            <a:endParaRPr lang="zh-CN" altLang="en-US" sz="2800" b="1" dirty="0"/>
          </a:p>
        </p:txBody>
      </p:sp>
    </p:spTree>
    <p:extLst>
      <p:ext uri="{BB962C8B-B14F-4D97-AF65-F5344CB8AC3E}">
        <p14:creationId xmlns:p14="http://schemas.microsoft.com/office/powerpoint/2010/main" val="249456210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55">
            <a:extLst>
              <a:ext uri="{FF2B5EF4-FFF2-40B4-BE49-F238E27FC236}">
                <a16:creationId xmlns:a16="http://schemas.microsoft.com/office/drawing/2014/main" id="{AAD6D185-F047-974D-9A25-58CE757B9F15}"/>
              </a:ext>
            </a:extLst>
          </p:cNvPr>
          <p:cNvGrpSpPr>
            <a:grpSpLocks/>
          </p:cNvGrpSpPr>
          <p:nvPr/>
        </p:nvGrpSpPr>
        <p:grpSpPr bwMode="auto">
          <a:xfrm>
            <a:off x="416984" y="1348854"/>
            <a:ext cx="11463485" cy="719138"/>
            <a:chOff x="386" y="2371"/>
            <a:chExt cx="5563" cy="453"/>
          </a:xfrm>
        </p:grpSpPr>
        <p:sp>
          <p:nvSpPr>
            <p:cNvPr id="27" name="矩形 53">
              <a:extLst>
                <a:ext uri="{FF2B5EF4-FFF2-40B4-BE49-F238E27FC236}">
                  <a16:creationId xmlns:a16="http://schemas.microsoft.com/office/drawing/2014/main" id="{EA8BF3AC-111E-964C-9114-FA22B3791E95}"/>
                </a:ext>
              </a:extLst>
            </p:cNvPr>
            <p:cNvSpPr>
              <a:spLocks noChangeArrowheads="1"/>
            </p:cNvSpPr>
            <p:nvPr/>
          </p:nvSpPr>
          <p:spPr bwMode="auto">
            <a:xfrm>
              <a:off x="386" y="2371"/>
              <a:ext cx="5518" cy="453"/>
            </a:xfrm>
            <a:prstGeom prst="rect">
              <a:avLst/>
            </a:prstGeom>
            <a:noFill/>
            <a:ln w="25400" algn="ctr">
              <a:solidFill>
                <a:schemeClr val="bg1">
                  <a:lumMod val="75000"/>
                </a:schemeClr>
              </a:solidFill>
              <a:miter lim="800000"/>
              <a:headEnd/>
              <a:tailEnd/>
            </a:ln>
            <a:extLst>
              <a:ext uri="{909E8E84-426E-40dd-AFC4-6F175D3DCCD1}">
                <a14:hiddenFill xmlns:a14="http://schemas.microsoft.com/office/drawing/2010/main" xmlns="">
                  <a:solidFill>
                    <a:srgbClr val="FFFFFF"/>
                  </a:solidFill>
                </a14:hiddenFill>
              </a:ext>
            </a:extLst>
          </p:spPr>
          <p:txBody>
            <a:bodyPr anchor="ctr"/>
            <a:lstStyle/>
            <a:p>
              <a:pPr algn="ctr"/>
              <a:endParaRPr lang="zh-CN" altLang="zh-CN" sz="1600" b="1">
                <a:solidFill>
                  <a:srgbClr val="FFFFFF"/>
                </a:solidFill>
                <a:latin typeface="幼圆" panose="02010509060101010101" pitchFamily="49" charset="-122"/>
                <a:ea typeface="幼圆" panose="02010509060101010101" pitchFamily="49" charset="-122"/>
              </a:endParaRPr>
            </a:p>
          </p:txBody>
        </p:sp>
        <p:sp>
          <p:nvSpPr>
            <p:cNvPr id="28" name="TextBox 146">
              <a:extLst>
                <a:ext uri="{FF2B5EF4-FFF2-40B4-BE49-F238E27FC236}">
                  <a16:creationId xmlns:a16="http://schemas.microsoft.com/office/drawing/2014/main" id="{F45848EC-A04C-CC43-B80E-5CCFA899CA51}"/>
                </a:ext>
              </a:extLst>
            </p:cNvPr>
            <p:cNvSpPr txBox="1">
              <a:spLocks noChangeArrowheads="1"/>
            </p:cNvSpPr>
            <p:nvPr/>
          </p:nvSpPr>
          <p:spPr bwMode="auto">
            <a:xfrm>
              <a:off x="1882" y="2456"/>
              <a:ext cx="4067" cy="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r>
                <a:rPr lang="zh-CN" altLang="en-US" sz="2000" b="1" dirty="0" smtClean="0">
                  <a:solidFill>
                    <a:srgbClr val="8E6D48"/>
                  </a:solidFill>
                  <a:latin typeface="幼圆" panose="02010509060101010101" pitchFamily="49" charset="-122"/>
                  <a:ea typeface="幼圆" panose="02010509060101010101" pitchFamily="49" charset="-122"/>
                </a:rPr>
                <a:t>与</a:t>
              </a:r>
              <a:r>
                <a:rPr lang="en-US" altLang="zh-CN" sz="2000" b="1" dirty="0" err="1" smtClean="0">
                  <a:solidFill>
                    <a:srgbClr val="8E6D48"/>
                  </a:solidFill>
                  <a:latin typeface="幼圆" panose="02010509060101010101" pitchFamily="49" charset="-122"/>
                  <a:ea typeface="幼圆" panose="02010509060101010101" pitchFamily="49" charset="-122"/>
                </a:rPr>
                <a:t>S</a:t>
              </a:r>
              <a:r>
                <a:rPr lang="en-US" altLang="zh-Hans" sz="2000" b="1" dirty="0" err="1" smtClean="0">
                  <a:solidFill>
                    <a:srgbClr val="8E6D48"/>
                  </a:solidFill>
                  <a:latin typeface="幼圆" panose="02010509060101010101" pitchFamily="49" charset="-122"/>
                  <a:ea typeface="幼圆" panose="02010509060101010101" pitchFamily="49" charset="-122"/>
                </a:rPr>
                <a:t>tarGAN</a:t>
              </a:r>
              <a:r>
                <a:rPr lang="en-US" altLang="zh-Hans" sz="2000" b="1" dirty="0" smtClean="0">
                  <a:solidFill>
                    <a:srgbClr val="8E6D48"/>
                  </a:solidFill>
                  <a:latin typeface="幼圆" panose="02010509060101010101" pitchFamily="49" charset="-122"/>
                  <a:ea typeface="幼圆" panose="02010509060101010101" pitchFamily="49" charset="-122"/>
                </a:rPr>
                <a:t> </a:t>
              </a:r>
              <a:r>
                <a:rPr lang="en-US" altLang="zh-Hans" sz="2000" b="1" baseline="30000" dirty="0" smtClean="0">
                  <a:solidFill>
                    <a:srgbClr val="8E6D48"/>
                  </a:solidFill>
                  <a:latin typeface="幼圆" panose="02010509060101010101" pitchFamily="49" charset="-122"/>
                  <a:ea typeface="幼圆" panose="02010509060101010101" pitchFamily="49" charset="-122"/>
                </a:rPr>
                <a:t>[1]</a:t>
              </a:r>
              <a:r>
                <a:rPr lang="zh-CN" altLang="en-US" sz="2000" b="1" dirty="0" smtClean="0">
                  <a:solidFill>
                    <a:srgbClr val="8E6D48"/>
                  </a:solidFill>
                  <a:latin typeface="幼圆" panose="02010509060101010101" pitchFamily="49" charset="-122"/>
                  <a:ea typeface="幼圆" panose="02010509060101010101" pitchFamily="49" charset="-122"/>
                </a:rPr>
                <a:t>相似，但</a:t>
              </a:r>
              <a:r>
                <a:rPr lang="zh-Hans" altLang="en-US" sz="2000" b="1" dirty="0" smtClean="0">
                  <a:solidFill>
                    <a:srgbClr val="8E6D48"/>
                  </a:solidFill>
                  <a:latin typeface="幼圆" panose="02010509060101010101" pitchFamily="49" charset="-122"/>
                  <a:ea typeface="幼圆" panose="02010509060101010101" pitchFamily="49" charset="-122"/>
                </a:rPr>
                <a:t>我们</a:t>
              </a:r>
              <a:r>
                <a:rPr lang="zh-Hans" altLang="en-US" sz="2000" b="1" dirty="0">
                  <a:solidFill>
                    <a:srgbClr val="8E6D48"/>
                  </a:solidFill>
                  <a:latin typeface="幼圆" panose="02010509060101010101" pitchFamily="49" charset="-122"/>
                  <a:ea typeface="幼圆" panose="02010509060101010101" pitchFamily="49" charset="-122"/>
                </a:rPr>
                <a:t>方法更专注于相似域之间的</a:t>
              </a:r>
              <a:r>
                <a:rPr lang="zh-Hans" altLang="en-US" sz="2000" b="1" dirty="0" smtClean="0">
                  <a:solidFill>
                    <a:srgbClr val="8E6D48"/>
                  </a:solidFill>
                  <a:latin typeface="幼圆" panose="02010509060101010101" pitchFamily="49" charset="-122"/>
                  <a:ea typeface="幼圆" panose="02010509060101010101" pitchFamily="49" charset="-122"/>
                </a:rPr>
                <a:t>变换</a:t>
              </a:r>
              <a:r>
                <a:rPr lang="zh-CN" altLang="en-US" sz="2000" b="1" dirty="0" smtClean="0">
                  <a:solidFill>
                    <a:srgbClr val="8E6D48"/>
                  </a:solidFill>
                  <a:latin typeface="幼圆" panose="02010509060101010101" pitchFamily="49" charset="-122"/>
                  <a:ea typeface="幼圆" panose="02010509060101010101" pitchFamily="49" charset="-122"/>
                </a:rPr>
                <a:t>。</a:t>
              </a:r>
              <a:endParaRPr lang="x-none" sz="2000" b="1" dirty="0">
                <a:solidFill>
                  <a:srgbClr val="8E6D48"/>
                </a:solidFill>
                <a:latin typeface="幼圆" panose="02010509060101010101" pitchFamily="49" charset="-122"/>
                <a:ea typeface="幼圆" panose="02010509060101010101" pitchFamily="49" charset="-122"/>
              </a:endParaRPr>
            </a:p>
          </p:txBody>
        </p:sp>
        <p:sp>
          <p:nvSpPr>
            <p:cNvPr id="29" name="Rectangle 58">
              <a:extLst>
                <a:ext uri="{FF2B5EF4-FFF2-40B4-BE49-F238E27FC236}">
                  <a16:creationId xmlns:a16="http://schemas.microsoft.com/office/drawing/2014/main" id="{F7022202-F60D-BF44-8D4D-1359B03039CA}"/>
                </a:ext>
              </a:extLst>
            </p:cNvPr>
            <p:cNvSpPr>
              <a:spLocks noChangeArrowheads="1"/>
            </p:cNvSpPr>
            <p:nvPr/>
          </p:nvSpPr>
          <p:spPr bwMode="auto">
            <a:xfrm>
              <a:off x="431" y="2411"/>
              <a:ext cx="1406" cy="272"/>
            </a:xfrm>
            <a:prstGeom prst="rect">
              <a:avLst/>
            </a:prstGeom>
            <a:solidFill>
              <a:srgbClr val="82B347"/>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r>
                <a:rPr lang="zh-Hans" altLang="en-US" sz="2400" b="1" dirty="0">
                  <a:solidFill>
                    <a:schemeClr val="bg1"/>
                  </a:solidFill>
                  <a:latin typeface="幼圆" panose="02010509060101010101" pitchFamily="49" charset="-122"/>
                  <a:ea typeface="幼圆" panose="02010509060101010101" pitchFamily="49" charset="-122"/>
                </a:rPr>
                <a:t>基本模型</a:t>
              </a:r>
              <a:endParaRPr lang="en-US" altLang="zh-CN" sz="2400" b="1" dirty="0">
                <a:solidFill>
                  <a:schemeClr val="bg1"/>
                </a:solidFill>
                <a:latin typeface="幼圆" panose="02010509060101010101" pitchFamily="49" charset="-122"/>
                <a:ea typeface="幼圆" panose="02010509060101010101" pitchFamily="49" charset="-122"/>
              </a:endParaRPr>
            </a:p>
          </p:txBody>
        </p:sp>
      </p:grpSp>
      <p:grpSp>
        <p:nvGrpSpPr>
          <p:cNvPr id="4" name="Group 55">
            <a:extLst>
              <a:ext uri="{FF2B5EF4-FFF2-40B4-BE49-F238E27FC236}">
                <a16:creationId xmlns:a16="http://schemas.microsoft.com/office/drawing/2014/main" id="{6C821368-4736-5645-BB1E-8B623CDF6FFD}"/>
              </a:ext>
            </a:extLst>
          </p:cNvPr>
          <p:cNvGrpSpPr>
            <a:grpSpLocks/>
          </p:cNvGrpSpPr>
          <p:nvPr/>
        </p:nvGrpSpPr>
        <p:grpSpPr bwMode="auto">
          <a:xfrm>
            <a:off x="416984" y="2587971"/>
            <a:ext cx="11463485" cy="1184166"/>
            <a:chOff x="386" y="2371"/>
            <a:chExt cx="5563" cy="1019"/>
          </a:xfrm>
        </p:grpSpPr>
        <p:sp>
          <p:nvSpPr>
            <p:cNvPr id="11" name="矩形 53">
              <a:extLst>
                <a:ext uri="{FF2B5EF4-FFF2-40B4-BE49-F238E27FC236}">
                  <a16:creationId xmlns:a16="http://schemas.microsoft.com/office/drawing/2014/main" id="{D93EB0BA-AB1E-0E49-A2F5-BF661225C047}"/>
                </a:ext>
              </a:extLst>
            </p:cNvPr>
            <p:cNvSpPr>
              <a:spLocks noChangeArrowheads="1"/>
            </p:cNvSpPr>
            <p:nvPr/>
          </p:nvSpPr>
          <p:spPr bwMode="auto">
            <a:xfrm>
              <a:off x="386" y="2371"/>
              <a:ext cx="5518" cy="1019"/>
            </a:xfrm>
            <a:prstGeom prst="rect">
              <a:avLst/>
            </a:prstGeom>
            <a:noFill/>
            <a:ln w="25400" algn="ctr">
              <a:solidFill>
                <a:schemeClr val="bg1">
                  <a:lumMod val="75000"/>
                </a:schemeClr>
              </a:solidFill>
              <a:miter lim="800000"/>
              <a:headEnd/>
              <a:tailEnd/>
            </a:ln>
            <a:extLst>
              <a:ext uri="{909E8E84-426E-40dd-AFC4-6F175D3DCCD1}">
                <a14:hiddenFill xmlns:a14="http://schemas.microsoft.com/office/drawing/2010/main" xmlns="">
                  <a:solidFill>
                    <a:srgbClr val="FFFFFF"/>
                  </a:solidFill>
                </a14:hiddenFill>
              </a:ext>
            </a:extLst>
          </p:spPr>
          <p:txBody>
            <a:bodyPr anchor="ctr"/>
            <a:lstStyle/>
            <a:p>
              <a:pPr algn="ctr"/>
              <a:endParaRPr lang="zh-CN" altLang="zh-CN" sz="1600" b="1">
                <a:solidFill>
                  <a:srgbClr val="FFFFFF"/>
                </a:solidFill>
                <a:latin typeface="幼圆" panose="02010509060101010101" pitchFamily="49" charset="-122"/>
                <a:ea typeface="幼圆" panose="02010509060101010101" pitchFamily="49" charset="-122"/>
              </a:endParaRPr>
            </a:p>
          </p:txBody>
        </p:sp>
        <p:sp>
          <p:nvSpPr>
            <p:cNvPr id="12" name="TextBox 146">
              <a:extLst>
                <a:ext uri="{FF2B5EF4-FFF2-40B4-BE49-F238E27FC236}">
                  <a16:creationId xmlns:a16="http://schemas.microsoft.com/office/drawing/2014/main" id="{8C8787F6-C47B-5344-92A1-5A3A13D9AFCD}"/>
                </a:ext>
              </a:extLst>
            </p:cNvPr>
            <p:cNvSpPr txBox="1">
              <a:spLocks noChangeArrowheads="1"/>
            </p:cNvSpPr>
            <p:nvPr/>
          </p:nvSpPr>
          <p:spPr bwMode="auto">
            <a:xfrm>
              <a:off x="1882" y="2411"/>
              <a:ext cx="4067" cy="8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buFont typeface="Arial" pitchFamily="34" charset="0"/>
                <a:buChar char="•"/>
              </a:pPr>
              <a:r>
                <a:rPr lang="zh-Hans" altLang="en-US" sz="2000" b="1" dirty="0" smtClean="0">
                  <a:solidFill>
                    <a:srgbClr val="8E6D48"/>
                  </a:solidFill>
                  <a:latin typeface="幼圆" panose="02010509060101010101" pitchFamily="49" charset="-122"/>
                  <a:ea typeface="幼圆" panose="02010509060101010101" pitchFamily="49" charset="-122"/>
                </a:rPr>
                <a:t>人</a:t>
              </a:r>
              <a:r>
                <a:rPr lang="zh-Hans" altLang="en-US" sz="2000" b="1" dirty="0">
                  <a:solidFill>
                    <a:srgbClr val="8E6D48"/>
                  </a:solidFill>
                  <a:latin typeface="幼圆" panose="02010509060101010101" pitchFamily="49" charset="-122"/>
                  <a:ea typeface="幼圆" panose="02010509060101010101" pitchFamily="49" charset="-122"/>
                </a:rPr>
                <a:t>脸属性数据库（</a:t>
              </a:r>
              <a:r>
                <a:rPr lang="en-US" altLang="zh-Hans" sz="2000" b="1" dirty="0" smtClean="0">
                  <a:solidFill>
                    <a:srgbClr val="8E6D48"/>
                  </a:solidFill>
                  <a:latin typeface="幼圆" panose="02010509060101010101" pitchFamily="49" charset="-122"/>
                  <a:ea typeface="幼圆" panose="02010509060101010101" pitchFamily="49" charset="-122"/>
                </a:rPr>
                <a:t>celeb A</a:t>
              </a:r>
              <a:r>
                <a:rPr lang="en-US" altLang="zh-Hans" sz="2000" b="1" baseline="30000" dirty="0" smtClean="0">
                  <a:solidFill>
                    <a:srgbClr val="8E6D48"/>
                  </a:solidFill>
                  <a:latin typeface="幼圆" panose="02010509060101010101" pitchFamily="49" charset="-122"/>
                  <a:ea typeface="幼圆" panose="02010509060101010101" pitchFamily="49" charset="-122"/>
                </a:rPr>
                <a:t>[2]</a:t>
              </a:r>
              <a:r>
                <a:rPr lang="zh-Hans" altLang="en-US" sz="2000" b="1" dirty="0" smtClean="0">
                  <a:solidFill>
                    <a:srgbClr val="8E6D48"/>
                  </a:solidFill>
                  <a:latin typeface="幼圆" panose="02010509060101010101" pitchFamily="49" charset="-122"/>
                  <a:ea typeface="幼圆" panose="02010509060101010101" pitchFamily="49" charset="-122"/>
                </a:rPr>
                <a:t>）有粗属性，如 </a:t>
              </a:r>
              <a:r>
                <a:rPr lang="zh-CN" altLang="en-US" sz="2000" b="1" dirty="0" smtClean="0">
                  <a:solidFill>
                    <a:srgbClr val="8E6D48"/>
                  </a:solidFill>
                  <a:latin typeface="幼圆" panose="02010509060101010101" pitchFamily="49" charset="-122"/>
                  <a:ea typeface="幼圆" panose="02010509060101010101" pitchFamily="49" charset="-122"/>
                </a:rPr>
                <a:t>‘</a:t>
              </a:r>
              <a:r>
                <a:rPr lang="zh-Hans" altLang="en-US" sz="2000" b="1" dirty="0" smtClean="0">
                  <a:solidFill>
                    <a:srgbClr val="8E6D48"/>
                  </a:solidFill>
                  <a:latin typeface="幼圆" panose="02010509060101010101" pitchFamily="49" charset="-122"/>
                  <a:ea typeface="幼圆" panose="02010509060101010101" pitchFamily="49" charset="-122"/>
                </a:rPr>
                <a:t>是否为浓妆</a:t>
              </a:r>
              <a:r>
                <a:rPr lang="zh-CN" altLang="en-US" sz="2000" b="1" dirty="0" smtClean="0">
                  <a:solidFill>
                    <a:srgbClr val="8E6D48"/>
                  </a:solidFill>
                  <a:latin typeface="幼圆" panose="02010509060101010101" pitchFamily="49" charset="-122"/>
                  <a:ea typeface="幼圆" panose="02010509060101010101" pitchFamily="49" charset="-122"/>
                </a:rPr>
                <a:t>’</a:t>
              </a:r>
              <a:r>
                <a:rPr lang="zh-Hans" altLang="en-US" sz="2000" b="1" dirty="0" smtClean="0">
                  <a:solidFill>
                    <a:srgbClr val="8E6D48"/>
                  </a:solidFill>
                  <a:latin typeface="幼圆" panose="02010509060101010101" pitchFamily="49" charset="-122"/>
                  <a:ea typeface="幼圆" panose="02010509060101010101" pitchFamily="49" charset="-122"/>
                </a:rPr>
                <a:t>。</a:t>
              </a:r>
              <a:endParaRPr lang="en-US" altLang="zh-Hans" sz="2000" b="1" dirty="0" smtClean="0">
                <a:solidFill>
                  <a:srgbClr val="8E6D48"/>
                </a:solidFill>
                <a:latin typeface="幼圆" panose="02010509060101010101" pitchFamily="49" charset="-122"/>
                <a:ea typeface="幼圆" panose="02010509060101010101" pitchFamily="49" charset="-122"/>
              </a:endParaRPr>
            </a:p>
            <a:p>
              <a:pPr>
                <a:buFont typeface="Arial" pitchFamily="34" charset="0"/>
                <a:buChar char="•"/>
              </a:pPr>
              <a:r>
                <a:rPr lang="zh-CN" altLang="en-US" sz="2000" b="1" dirty="0" smtClean="0">
                  <a:solidFill>
                    <a:srgbClr val="8E6D48"/>
                  </a:solidFill>
                  <a:latin typeface="幼圆" panose="02010509060101010101" pitchFamily="49" charset="-122"/>
                  <a:ea typeface="幼圆" panose="02010509060101010101" pitchFamily="49" charset="-122"/>
                </a:rPr>
                <a:t>粗标注的人脸属性（‘是否为浓妆’）辅助合成更为</a:t>
              </a:r>
              <a:r>
                <a:rPr lang="zh-Hans" altLang="en-US" sz="2000" b="1" dirty="0" smtClean="0">
                  <a:solidFill>
                    <a:srgbClr val="8E6D48"/>
                  </a:solidFill>
                  <a:latin typeface="幼圆" panose="02010509060101010101" pitchFamily="49" charset="-122"/>
                  <a:ea typeface="幼圆" panose="02010509060101010101" pitchFamily="49" charset="-122"/>
                </a:rPr>
                <a:t>细致</a:t>
              </a:r>
              <a:r>
                <a:rPr lang="zh-CN" altLang="en-US" sz="2000" b="1" dirty="0" smtClean="0">
                  <a:solidFill>
                    <a:srgbClr val="8E6D48"/>
                  </a:solidFill>
                  <a:latin typeface="幼圆" panose="02010509060101010101" pitchFamily="49" charset="-122"/>
                  <a:ea typeface="幼圆" panose="02010509060101010101" pitchFamily="49" charset="-122"/>
                </a:rPr>
                <a:t>的人脸属性（‘韩妆’，‘日妆’）</a:t>
              </a:r>
              <a:r>
                <a:rPr lang="zh-Hans" altLang="en-US" sz="2000" b="1" dirty="0" smtClean="0">
                  <a:solidFill>
                    <a:srgbClr val="8E6D48"/>
                  </a:solidFill>
                  <a:latin typeface="幼圆" panose="02010509060101010101" pitchFamily="49" charset="-122"/>
                  <a:ea typeface="幼圆" panose="02010509060101010101" pitchFamily="49" charset="-122"/>
                </a:rPr>
                <a:t>。</a:t>
              </a:r>
              <a:endParaRPr lang="x-none" sz="2000" b="1" dirty="0">
                <a:solidFill>
                  <a:srgbClr val="8E6D48"/>
                </a:solidFill>
                <a:latin typeface="幼圆" panose="02010509060101010101" pitchFamily="49" charset="-122"/>
                <a:ea typeface="幼圆" panose="02010509060101010101" pitchFamily="49" charset="-122"/>
              </a:endParaRPr>
            </a:p>
          </p:txBody>
        </p:sp>
        <p:sp>
          <p:nvSpPr>
            <p:cNvPr id="13" name="Rectangle 58">
              <a:extLst>
                <a:ext uri="{FF2B5EF4-FFF2-40B4-BE49-F238E27FC236}">
                  <a16:creationId xmlns:a16="http://schemas.microsoft.com/office/drawing/2014/main" id="{26F83FD8-6967-1E40-BF7C-96DF0E902C87}"/>
                </a:ext>
              </a:extLst>
            </p:cNvPr>
            <p:cNvSpPr>
              <a:spLocks noChangeArrowheads="1"/>
            </p:cNvSpPr>
            <p:nvPr/>
          </p:nvSpPr>
          <p:spPr bwMode="auto">
            <a:xfrm>
              <a:off x="431" y="2630"/>
              <a:ext cx="1406" cy="351"/>
            </a:xfrm>
            <a:prstGeom prst="rect">
              <a:avLst/>
            </a:prstGeom>
            <a:solidFill>
              <a:srgbClr val="82B347"/>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r>
                <a:rPr lang="zh-Hans" altLang="en-US" sz="2400" b="1" dirty="0">
                  <a:solidFill>
                    <a:schemeClr val="bg1"/>
                  </a:solidFill>
                  <a:latin typeface="幼圆" panose="02010509060101010101" pitchFamily="49" charset="-122"/>
                  <a:ea typeface="幼圆" panose="02010509060101010101" pitchFamily="49" charset="-122"/>
                </a:rPr>
                <a:t>数据驱动</a:t>
              </a:r>
              <a:endParaRPr lang="en-US" altLang="zh-CN" sz="2400" b="1" dirty="0">
                <a:solidFill>
                  <a:schemeClr val="bg1"/>
                </a:solidFill>
                <a:latin typeface="幼圆" panose="02010509060101010101" pitchFamily="49" charset="-122"/>
                <a:ea typeface="幼圆" panose="02010509060101010101" pitchFamily="49" charset="-122"/>
              </a:endParaRPr>
            </a:p>
          </p:txBody>
        </p:sp>
      </p:grpSp>
      <p:grpSp>
        <p:nvGrpSpPr>
          <p:cNvPr id="5" name="Group 55">
            <a:extLst>
              <a:ext uri="{FF2B5EF4-FFF2-40B4-BE49-F238E27FC236}">
                <a16:creationId xmlns:a16="http://schemas.microsoft.com/office/drawing/2014/main" id="{6784D471-877A-954B-93A4-28DB9062F41F}"/>
              </a:ext>
            </a:extLst>
          </p:cNvPr>
          <p:cNvGrpSpPr>
            <a:grpSpLocks/>
          </p:cNvGrpSpPr>
          <p:nvPr/>
        </p:nvGrpSpPr>
        <p:grpSpPr bwMode="auto">
          <a:xfrm>
            <a:off x="416983" y="4188846"/>
            <a:ext cx="11527367" cy="955675"/>
            <a:chOff x="355" y="2213"/>
            <a:chExt cx="5594" cy="602"/>
          </a:xfrm>
        </p:grpSpPr>
        <p:sp>
          <p:nvSpPr>
            <p:cNvPr id="15" name="矩形 53">
              <a:extLst>
                <a:ext uri="{FF2B5EF4-FFF2-40B4-BE49-F238E27FC236}">
                  <a16:creationId xmlns:a16="http://schemas.microsoft.com/office/drawing/2014/main" id="{0E32E6C7-4E01-124E-8C7E-CF70022A4DC5}"/>
                </a:ext>
              </a:extLst>
            </p:cNvPr>
            <p:cNvSpPr>
              <a:spLocks noChangeArrowheads="1"/>
            </p:cNvSpPr>
            <p:nvPr/>
          </p:nvSpPr>
          <p:spPr bwMode="auto">
            <a:xfrm>
              <a:off x="355" y="2213"/>
              <a:ext cx="5518" cy="602"/>
            </a:xfrm>
            <a:prstGeom prst="rect">
              <a:avLst/>
            </a:prstGeom>
            <a:noFill/>
            <a:ln w="25400" algn="ctr">
              <a:solidFill>
                <a:schemeClr val="bg1">
                  <a:lumMod val="75000"/>
                </a:schemeClr>
              </a:solidFill>
              <a:miter lim="800000"/>
              <a:headEnd/>
              <a:tailEnd/>
            </a:ln>
            <a:extLst>
              <a:ext uri="{909E8E84-426E-40dd-AFC4-6F175D3DCCD1}">
                <a14:hiddenFill xmlns:a14="http://schemas.microsoft.com/office/drawing/2010/main" xmlns="">
                  <a:solidFill>
                    <a:srgbClr val="FFFFFF"/>
                  </a:solidFill>
                </a14:hiddenFill>
              </a:ext>
            </a:extLst>
          </p:spPr>
          <p:txBody>
            <a:bodyPr anchor="ctr"/>
            <a:lstStyle/>
            <a:p>
              <a:pPr algn="ctr"/>
              <a:endParaRPr lang="zh-CN" altLang="zh-CN" sz="1600" b="1">
                <a:solidFill>
                  <a:srgbClr val="FFFFFF"/>
                </a:solidFill>
                <a:latin typeface="幼圆" panose="02010509060101010101" pitchFamily="49" charset="-122"/>
                <a:ea typeface="幼圆" panose="02010509060101010101" pitchFamily="49" charset="-122"/>
              </a:endParaRPr>
            </a:p>
          </p:txBody>
        </p:sp>
        <p:sp>
          <p:nvSpPr>
            <p:cNvPr id="16" name="TextBox 146">
              <a:extLst>
                <a:ext uri="{FF2B5EF4-FFF2-40B4-BE49-F238E27FC236}">
                  <a16:creationId xmlns:a16="http://schemas.microsoft.com/office/drawing/2014/main" id="{89B16FD1-5BFC-1F48-AF92-9DC0A7F0A4DB}"/>
                </a:ext>
              </a:extLst>
            </p:cNvPr>
            <p:cNvSpPr txBox="1">
              <a:spLocks noChangeArrowheads="1"/>
            </p:cNvSpPr>
            <p:nvPr/>
          </p:nvSpPr>
          <p:spPr bwMode="auto">
            <a:xfrm>
              <a:off x="1882" y="2233"/>
              <a:ext cx="4067" cy="4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r>
                <a:rPr lang="zh-CN" altLang="en-US" sz="2000" b="1" dirty="0" smtClean="0">
                  <a:solidFill>
                    <a:srgbClr val="8E6D48"/>
                  </a:solidFill>
                  <a:latin typeface="幼圆" panose="02010509060101010101" pitchFamily="49" charset="-122"/>
                  <a:ea typeface="幼圆" panose="02010509060101010101" pitchFamily="49" charset="-122"/>
                </a:rPr>
                <a:t>自动上妆</a:t>
              </a:r>
              <a:r>
                <a:rPr lang="zh-Hans" altLang="en-US" sz="2000" b="1" dirty="0" smtClean="0">
                  <a:solidFill>
                    <a:srgbClr val="8E6D48"/>
                  </a:solidFill>
                  <a:latin typeface="幼圆" panose="02010509060101010101" pitchFamily="49" charset="-122"/>
                  <a:ea typeface="幼圆" panose="02010509060101010101" pitchFamily="49" charset="-122"/>
                </a:rPr>
                <a:t>是</a:t>
              </a:r>
              <a:r>
                <a:rPr lang="zh-CN" altLang="en-US" sz="2000" b="1" dirty="0" smtClean="0">
                  <a:solidFill>
                    <a:srgbClr val="8E6D48"/>
                  </a:solidFill>
                  <a:latin typeface="幼圆" panose="02010509060101010101" pitchFamily="49" charset="-122"/>
                  <a:ea typeface="幼圆" panose="02010509060101010101" pitchFamily="49" charset="-122"/>
                </a:rPr>
                <a:t>人脸</a:t>
              </a:r>
              <a:r>
                <a:rPr lang="zh-Hans" altLang="en-US" sz="2000" b="1" dirty="0" smtClean="0">
                  <a:solidFill>
                    <a:srgbClr val="8E6D48"/>
                  </a:solidFill>
                  <a:latin typeface="幼圆" panose="02010509060101010101" pitchFamily="49" charset="-122"/>
                  <a:ea typeface="幼圆" panose="02010509060101010101" pitchFamily="49" charset="-122"/>
                </a:rPr>
                <a:t>的</a:t>
              </a:r>
              <a:r>
                <a:rPr lang="zh-Hans" altLang="en-US" sz="2000" b="1" dirty="0">
                  <a:solidFill>
                    <a:srgbClr val="8E6D48"/>
                  </a:solidFill>
                  <a:latin typeface="幼圆" panose="02010509060101010101" pitchFamily="49" charset="-122"/>
                  <a:ea typeface="幼圆" panose="02010509060101010101" pitchFamily="49" charset="-122"/>
                </a:rPr>
                <a:t>微</a:t>
              </a:r>
              <a:r>
                <a:rPr lang="zh-Hans" altLang="en-US" sz="2000" b="1" dirty="0" smtClean="0">
                  <a:solidFill>
                    <a:srgbClr val="8E6D48"/>
                  </a:solidFill>
                  <a:latin typeface="幼圆" panose="02010509060101010101" pitchFamily="49" charset="-122"/>
                  <a:ea typeface="幼圆" panose="02010509060101010101" pitchFamily="49" charset="-122"/>
                </a:rPr>
                <a:t>调整</a:t>
              </a:r>
              <a:r>
                <a:rPr lang="zh-CN" altLang="en-US" sz="2000" b="1" dirty="0" smtClean="0">
                  <a:solidFill>
                    <a:srgbClr val="8E6D48"/>
                  </a:solidFill>
                  <a:latin typeface="幼圆" panose="02010509060101010101" pitchFamily="49" charset="-122"/>
                  <a:ea typeface="幼圆" panose="02010509060101010101" pitchFamily="49" charset="-122"/>
                </a:rPr>
                <a:t>。</a:t>
              </a:r>
              <a:endParaRPr lang="en-US" altLang="zh-CN" sz="2000" b="1" dirty="0" smtClean="0">
                <a:solidFill>
                  <a:srgbClr val="8E6D48"/>
                </a:solidFill>
                <a:latin typeface="幼圆" panose="02010509060101010101" pitchFamily="49" charset="-122"/>
                <a:ea typeface="幼圆" panose="02010509060101010101" pitchFamily="49" charset="-122"/>
              </a:endParaRPr>
            </a:p>
            <a:p>
              <a:r>
                <a:rPr lang="zh-CN" altLang="en-US" sz="2000" b="1" dirty="0" smtClean="0">
                  <a:solidFill>
                    <a:srgbClr val="8E6D48"/>
                  </a:solidFill>
                  <a:latin typeface="幼圆" panose="02010509060101010101" pitchFamily="49" charset="-122"/>
                  <a:ea typeface="幼圆" panose="02010509060101010101" pitchFamily="49" charset="-122"/>
                </a:rPr>
                <a:t>不同妆容之间区分很细致，需更为</a:t>
              </a:r>
              <a:r>
                <a:rPr lang="zh-Hans" altLang="en-US" sz="2000" b="1" dirty="0" smtClean="0">
                  <a:solidFill>
                    <a:srgbClr val="8E6D48"/>
                  </a:solidFill>
                  <a:latin typeface="幼圆" panose="02010509060101010101" pitchFamily="49" charset="-122"/>
                  <a:ea typeface="幼圆" panose="02010509060101010101" pitchFamily="49" charset="-122"/>
                </a:rPr>
                <a:t>专注条件</a:t>
              </a:r>
              <a:r>
                <a:rPr lang="zh-CN" altLang="en-US" sz="2000" b="1" dirty="0" smtClean="0">
                  <a:solidFill>
                    <a:srgbClr val="8E6D48"/>
                  </a:solidFill>
                  <a:latin typeface="幼圆" panose="02010509060101010101" pitchFamily="49" charset="-122"/>
                  <a:ea typeface="幼圆" panose="02010509060101010101" pitchFamily="49" charset="-122"/>
                </a:rPr>
                <a:t>（妆容）编码。</a:t>
              </a:r>
              <a:endParaRPr lang="x-none" sz="2000" b="1" dirty="0">
                <a:solidFill>
                  <a:srgbClr val="8E6D48"/>
                </a:solidFill>
                <a:latin typeface="幼圆" panose="02010509060101010101" pitchFamily="49" charset="-122"/>
                <a:ea typeface="幼圆" panose="02010509060101010101" pitchFamily="49" charset="-122"/>
              </a:endParaRPr>
            </a:p>
          </p:txBody>
        </p:sp>
        <p:sp>
          <p:nvSpPr>
            <p:cNvPr id="17" name="Rectangle 58">
              <a:extLst>
                <a:ext uri="{FF2B5EF4-FFF2-40B4-BE49-F238E27FC236}">
                  <a16:creationId xmlns:a16="http://schemas.microsoft.com/office/drawing/2014/main" id="{58D974B7-4665-B144-8511-7FC74FD9B837}"/>
                </a:ext>
              </a:extLst>
            </p:cNvPr>
            <p:cNvSpPr>
              <a:spLocks noChangeArrowheads="1"/>
            </p:cNvSpPr>
            <p:nvPr/>
          </p:nvSpPr>
          <p:spPr bwMode="auto">
            <a:xfrm>
              <a:off x="416" y="2349"/>
              <a:ext cx="1406" cy="272"/>
            </a:xfrm>
            <a:prstGeom prst="rect">
              <a:avLst/>
            </a:prstGeom>
            <a:solidFill>
              <a:srgbClr val="82B347"/>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r>
                <a:rPr lang="zh-Hans" altLang="en-US" sz="2400" b="1" dirty="0">
                  <a:solidFill>
                    <a:schemeClr val="bg1"/>
                  </a:solidFill>
                  <a:latin typeface="幼圆" panose="02010509060101010101" pitchFamily="49" charset="-122"/>
                  <a:ea typeface="幼圆" panose="02010509060101010101" pitchFamily="49" charset="-122"/>
                </a:rPr>
                <a:t>图像编辑网络结构</a:t>
              </a:r>
              <a:endParaRPr lang="en-US" altLang="zh-CN" sz="2400" b="1" dirty="0">
                <a:solidFill>
                  <a:schemeClr val="bg1"/>
                </a:solidFill>
                <a:latin typeface="幼圆" panose="02010509060101010101" pitchFamily="49" charset="-122"/>
                <a:ea typeface="幼圆" panose="02010509060101010101" pitchFamily="49" charset="-122"/>
              </a:endParaRPr>
            </a:p>
          </p:txBody>
        </p:sp>
      </p:grpSp>
      <p:sp>
        <p:nvSpPr>
          <p:cNvPr id="38" name="文本框 37">
            <a:extLst>
              <a:ext uri="{FF2B5EF4-FFF2-40B4-BE49-F238E27FC236}">
                <a16:creationId xmlns:a16="http://schemas.microsoft.com/office/drawing/2014/main" id="{CBC01474-4586-B74D-ABD3-3CBEDDB1E337}"/>
              </a:ext>
            </a:extLst>
          </p:cNvPr>
          <p:cNvSpPr txBox="1"/>
          <p:nvPr/>
        </p:nvSpPr>
        <p:spPr>
          <a:xfrm>
            <a:off x="416983" y="5484789"/>
            <a:ext cx="12192000" cy="523220"/>
          </a:xfrm>
          <a:prstGeom prst="rect">
            <a:avLst/>
          </a:prstGeom>
          <a:noFill/>
        </p:spPr>
        <p:txBody>
          <a:bodyPr wrap="square" rtlCol="0">
            <a:spAutoFit/>
          </a:bodyPr>
          <a:lstStyle/>
          <a:p>
            <a:r>
              <a:rPr lang="en-US" altLang="zh-CN" sz="1400" dirty="0" smtClean="0">
                <a:solidFill>
                  <a:srgbClr val="222222"/>
                </a:solidFill>
                <a:latin typeface="Arial Unicode MS" panose="020B0604020202020204" pitchFamily="34" charset="-122"/>
                <a:ea typeface="Arial Unicode MS" panose="020B0604020202020204" pitchFamily="34" charset="-122"/>
                <a:cs typeface="Arial Unicode MS" panose="020B0604020202020204" pitchFamily="34" charset="-122"/>
              </a:rPr>
              <a:t>[1] </a:t>
            </a:r>
            <a:r>
              <a:rPr lang="en-US" altLang="zh-CN" sz="1400" dirty="0" err="1" smtClean="0">
                <a:solidFill>
                  <a:srgbClr val="222222"/>
                </a:solidFill>
                <a:latin typeface="Arial Unicode MS" panose="020B0604020202020204" pitchFamily="34" charset="-122"/>
                <a:ea typeface="Arial Unicode MS" panose="020B0604020202020204" pitchFamily="34" charset="-122"/>
                <a:cs typeface="Arial Unicode MS" panose="020B0604020202020204" pitchFamily="34" charset="-122"/>
              </a:rPr>
              <a:t>Choi</a:t>
            </a:r>
            <a:r>
              <a:rPr lang="en-US" altLang="zh-CN" sz="1400" dirty="0" smtClean="0">
                <a:solidFill>
                  <a:srgbClr val="222222"/>
                </a:solidFill>
                <a:latin typeface="Arial Unicode MS" panose="020B0604020202020204" pitchFamily="34" charset="-122"/>
                <a:ea typeface="Arial Unicode MS" panose="020B0604020202020204" pitchFamily="34" charset="-122"/>
                <a:cs typeface="Arial Unicode MS" panose="020B0604020202020204" pitchFamily="34" charset="-122"/>
              </a:rPr>
              <a:t> Y, </a:t>
            </a:r>
            <a:r>
              <a:rPr lang="en-US" altLang="zh-CN" sz="1400" dirty="0">
                <a:solidFill>
                  <a:srgbClr val="222222"/>
                </a:solidFill>
                <a:latin typeface="Arial Unicode MS" panose="020B0604020202020204" pitchFamily="34" charset="-122"/>
                <a:ea typeface="Arial Unicode MS" panose="020B0604020202020204" pitchFamily="34" charset="-122"/>
                <a:cs typeface="Arial Unicode MS" panose="020B0604020202020204" pitchFamily="34" charset="-122"/>
              </a:rPr>
              <a:t>et al. </a:t>
            </a:r>
            <a:r>
              <a:rPr lang="en-US" altLang="zh-CN" sz="1400" dirty="0" err="1">
                <a:solidFill>
                  <a:srgbClr val="222222"/>
                </a:solidFill>
                <a:latin typeface="Arial Unicode MS" panose="020B0604020202020204" pitchFamily="34" charset="-122"/>
                <a:ea typeface="Arial Unicode MS" panose="020B0604020202020204" pitchFamily="34" charset="-122"/>
                <a:cs typeface="Arial Unicode MS" panose="020B0604020202020204" pitchFamily="34" charset="-122"/>
              </a:rPr>
              <a:t>StarGAN</a:t>
            </a:r>
            <a:r>
              <a:rPr lang="en-US" altLang="zh-CN" sz="1400" dirty="0">
                <a:solidFill>
                  <a:srgbClr val="222222"/>
                </a:solidFill>
                <a:latin typeface="Arial Unicode MS" panose="020B0604020202020204" pitchFamily="34" charset="-122"/>
                <a:ea typeface="Arial Unicode MS" panose="020B0604020202020204" pitchFamily="34" charset="-122"/>
                <a:cs typeface="Arial Unicode MS" panose="020B0604020202020204" pitchFamily="34" charset="-122"/>
              </a:rPr>
              <a:t>: Unified Generative Adversarial Networks for Multi-Domain Image-to-Image Translation.</a:t>
            </a:r>
            <a:r>
              <a:rPr lang="zh-Hans" altLang="en-US" sz="1400" dirty="0">
                <a:solidFill>
                  <a:srgbClr val="222222"/>
                </a:solidFill>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Hans" sz="1400" dirty="0" smtClean="0">
                <a:solidFill>
                  <a:srgbClr val="222222"/>
                </a:solidFill>
                <a:latin typeface="Arial Unicode MS" panose="020B0604020202020204" pitchFamily="34" charset="-122"/>
                <a:ea typeface="Arial Unicode MS" panose="020B0604020202020204" pitchFamily="34" charset="-122"/>
                <a:cs typeface="Arial Unicode MS" panose="020B0604020202020204" pitchFamily="34" charset="-122"/>
              </a:rPr>
              <a:t>CVPR, 2018</a:t>
            </a:r>
            <a:r>
              <a:rPr lang="en-US" altLang="zh-Hans" sz="1400" dirty="0">
                <a:solidFill>
                  <a:srgbClr val="222222"/>
                </a:solidFill>
                <a:latin typeface="Arial Unicode MS" panose="020B0604020202020204" pitchFamily="34" charset="-122"/>
                <a:ea typeface="Arial Unicode MS" panose="020B0604020202020204" pitchFamily="34" charset="-122"/>
                <a:cs typeface="Arial Unicode MS" panose="020B0604020202020204" pitchFamily="34" charset="-122"/>
              </a:rPr>
              <a:t>.</a:t>
            </a:r>
          </a:p>
          <a:p>
            <a:r>
              <a:rPr lang="en-US" altLang="zh-CN" sz="1400" dirty="0" smtClean="0">
                <a:solidFill>
                  <a:srgbClr val="222222"/>
                </a:solidFill>
                <a:latin typeface="Arial Unicode MS" panose="020B0604020202020204" pitchFamily="34" charset="-122"/>
                <a:ea typeface="Arial Unicode MS" panose="020B0604020202020204" pitchFamily="34" charset="-122"/>
                <a:cs typeface="Arial Unicode MS" panose="020B0604020202020204" pitchFamily="34" charset="-122"/>
              </a:rPr>
              <a:t>[2] Liu Z, </a:t>
            </a:r>
            <a:r>
              <a:rPr lang="en-US" altLang="zh-CN" sz="1400" dirty="0">
                <a:solidFill>
                  <a:srgbClr val="222222"/>
                </a:solidFill>
                <a:latin typeface="Arial Unicode MS" panose="020B0604020202020204" pitchFamily="34" charset="-122"/>
                <a:ea typeface="Arial Unicode MS" panose="020B0604020202020204" pitchFamily="34" charset="-122"/>
                <a:cs typeface="Arial Unicode MS" panose="020B0604020202020204" pitchFamily="34" charset="-122"/>
              </a:rPr>
              <a:t>et al. Deep learning face attributes in the wild. </a:t>
            </a:r>
            <a:r>
              <a:rPr lang="en-US" altLang="zh-CN" sz="1400" dirty="0" smtClean="0">
                <a:solidFill>
                  <a:srgbClr val="222222"/>
                </a:solidFill>
                <a:latin typeface="Arial Unicode MS" panose="020B0604020202020204" pitchFamily="34" charset="-122"/>
                <a:ea typeface="Arial Unicode MS" panose="020B0604020202020204" pitchFamily="34" charset="-122"/>
                <a:cs typeface="Arial Unicode MS" panose="020B0604020202020204" pitchFamily="34" charset="-122"/>
              </a:rPr>
              <a:t>CVPR, </a:t>
            </a:r>
            <a:r>
              <a:rPr lang="en-US" altLang="zh-CN" sz="1400" dirty="0">
                <a:solidFill>
                  <a:srgbClr val="222222"/>
                </a:solidFill>
                <a:latin typeface="Arial Unicode MS" panose="020B0604020202020204" pitchFamily="34" charset="-122"/>
                <a:ea typeface="Arial Unicode MS" panose="020B0604020202020204" pitchFamily="34" charset="-122"/>
                <a:cs typeface="Arial Unicode MS" panose="020B0604020202020204" pitchFamily="34" charset="-122"/>
              </a:rPr>
              <a:t>2015.</a:t>
            </a:r>
            <a:endParaRPr lang="zh-CN" altLang="en-US" sz="1400" dirty="0">
              <a:solidFill>
                <a:srgbClr val="222222"/>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grpSp>
        <p:nvGrpSpPr>
          <p:cNvPr id="19" name="组合 11"/>
          <p:cNvGrpSpPr/>
          <p:nvPr/>
        </p:nvGrpSpPr>
        <p:grpSpPr>
          <a:xfrm>
            <a:off x="0" y="410136"/>
            <a:ext cx="9168341" cy="584775"/>
            <a:chOff x="0" y="410136"/>
            <a:chExt cx="9168341" cy="584775"/>
          </a:xfrm>
        </p:grpSpPr>
        <p:sp>
          <p:nvSpPr>
            <p:cNvPr id="20" name="任意多边形 19"/>
            <p:cNvSpPr/>
            <p:nvPr/>
          </p:nvSpPr>
          <p:spPr>
            <a:xfrm>
              <a:off x="243569" y="521062"/>
              <a:ext cx="537482" cy="393337"/>
            </a:xfrm>
            <a:custGeom>
              <a:avLst/>
              <a:gdLst>
                <a:gd name="connsiteX0" fmla="*/ 0 w 640080"/>
                <a:gd name="connsiteY0" fmla="*/ 0 h 327660"/>
                <a:gd name="connsiteX1" fmla="*/ 472440 w 640080"/>
                <a:gd name="connsiteY1" fmla="*/ 0 h 327660"/>
                <a:gd name="connsiteX2" fmla="*/ 640080 w 640080"/>
                <a:gd name="connsiteY2" fmla="*/ 163830 h 327660"/>
                <a:gd name="connsiteX3" fmla="*/ 472440 w 640080"/>
                <a:gd name="connsiteY3" fmla="*/ 327660 h 327660"/>
                <a:gd name="connsiteX4" fmla="*/ 0 w 640080"/>
                <a:gd name="connsiteY4" fmla="*/ 327660 h 327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327660">
                  <a:moveTo>
                    <a:pt x="0" y="0"/>
                  </a:moveTo>
                  <a:lnTo>
                    <a:pt x="472440" y="0"/>
                  </a:lnTo>
                  <a:cubicBezTo>
                    <a:pt x="565025" y="0"/>
                    <a:pt x="640080" y="73349"/>
                    <a:pt x="640080" y="163830"/>
                  </a:cubicBezTo>
                  <a:cubicBezTo>
                    <a:pt x="640080" y="254311"/>
                    <a:pt x="565025" y="327660"/>
                    <a:pt x="472440" y="327660"/>
                  </a:cubicBezTo>
                  <a:lnTo>
                    <a:pt x="0" y="327660"/>
                  </a:lnTo>
                  <a:close/>
                </a:path>
              </a:pathLst>
            </a:cu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sp>
          <p:nvSpPr>
            <p:cNvPr id="21" name="Text Box 39"/>
            <p:cNvSpPr txBox="1">
              <a:spLocks noChangeArrowheads="1"/>
            </p:cNvSpPr>
            <p:nvPr/>
          </p:nvSpPr>
          <p:spPr bwMode="auto">
            <a:xfrm>
              <a:off x="858819" y="410136"/>
              <a:ext cx="830952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80604020202020204" charset="0"/>
                  <a:ea typeface="SimSun" charset="-122"/>
                </a:defRPr>
              </a:lvl1pPr>
              <a:lvl2pPr marL="742950" indent="-285750">
                <a:defRPr>
                  <a:solidFill>
                    <a:schemeClr val="tx1"/>
                  </a:solidFill>
                  <a:latin typeface="Arial" panose="02080604020202020204" charset="0"/>
                  <a:ea typeface="SimSun" charset="-122"/>
                </a:defRPr>
              </a:lvl2pPr>
              <a:lvl3pPr marL="1143000" indent="-228600">
                <a:defRPr>
                  <a:solidFill>
                    <a:schemeClr val="tx1"/>
                  </a:solidFill>
                  <a:latin typeface="Arial" panose="02080604020202020204" charset="0"/>
                  <a:ea typeface="SimSun" charset="-122"/>
                </a:defRPr>
              </a:lvl3pPr>
              <a:lvl4pPr marL="1600200" indent="-228600">
                <a:defRPr>
                  <a:solidFill>
                    <a:schemeClr val="tx1"/>
                  </a:solidFill>
                  <a:latin typeface="Arial" panose="02080604020202020204" charset="0"/>
                  <a:ea typeface="SimSun" charset="-122"/>
                </a:defRPr>
              </a:lvl4pPr>
              <a:lvl5pPr marL="2057400" indent="-228600">
                <a:defRPr>
                  <a:solidFill>
                    <a:schemeClr val="tx1"/>
                  </a:solidFill>
                  <a:latin typeface="Arial" panose="02080604020202020204" charset="0"/>
                  <a:ea typeface="SimSun" charset="-122"/>
                </a:defRPr>
              </a:lvl5pPr>
              <a:lvl6pPr marL="2514600" indent="-228600" fontAlgn="base">
                <a:spcBef>
                  <a:spcPct val="0"/>
                </a:spcBef>
                <a:spcAft>
                  <a:spcPct val="0"/>
                </a:spcAft>
                <a:defRPr>
                  <a:solidFill>
                    <a:schemeClr val="tx1"/>
                  </a:solidFill>
                  <a:latin typeface="Arial" panose="02080604020202020204" charset="0"/>
                  <a:ea typeface="SimSun" charset="-122"/>
                </a:defRPr>
              </a:lvl6pPr>
              <a:lvl7pPr marL="2971800" indent="-228600" fontAlgn="base">
                <a:spcBef>
                  <a:spcPct val="0"/>
                </a:spcBef>
                <a:spcAft>
                  <a:spcPct val="0"/>
                </a:spcAft>
                <a:defRPr>
                  <a:solidFill>
                    <a:schemeClr val="tx1"/>
                  </a:solidFill>
                  <a:latin typeface="Arial" panose="02080604020202020204" charset="0"/>
                  <a:ea typeface="SimSun" charset="-122"/>
                </a:defRPr>
              </a:lvl7pPr>
              <a:lvl8pPr marL="3429000" indent="-228600" fontAlgn="base">
                <a:spcBef>
                  <a:spcPct val="0"/>
                </a:spcBef>
                <a:spcAft>
                  <a:spcPct val="0"/>
                </a:spcAft>
                <a:defRPr>
                  <a:solidFill>
                    <a:schemeClr val="tx1"/>
                  </a:solidFill>
                  <a:latin typeface="Arial" panose="02080604020202020204" charset="0"/>
                  <a:ea typeface="SimSun" charset="-122"/>
                </a:defRPr>
              </a:lvl8pPr>
              <a:lvl9pPr marL="3886200" indent="-228600" fontAlgn="base">
                <a:spcBef>
                  <a:spcPct val="0"/>
                </a:spcBef>
                <a:spcAft>
                  <a:spcPct val="0"/>
                </a:spcAft>
                <a:defRPr>
                  <a:solidFill>
                    <a:schemeClr val="tx1"/>
                  </a:solidFill>
                  <a:latin typeface="Arial" panose="02080604020202020204" charset="0"/>
                  <a:ea typeface="SimSun" charset="-122"/>
                </a:defRPr>
              </a:lvl9pPr>
            </a:lstStyle>
            <a:p>
              <a:pPr>
                <a:spcBef>
                  <a:spcPct val="0"/>
                </a:spcBef>
                <a:defRPr/>
              </a:pPr>
              <a:r>
                <a:rPr lang="zh-Hans" altLang="en-US" sz="3200" b="1" dirty="0">
                  <a:solidFill>
                    <a:srgbClr val="8E6D48"/>
                  </a:solidFill>
                  <a:latin typeface="幼圆" panose="02010509060101010101" pitchFamily="49" charset="-122"/>
                  <a:ea typeface="幼圆" panose="02010509060101010101" pitchFamily="49" charset="-122"/>
                </a:rPr>
                <a:t>智能美妆</a:t>
              </a:r>
              <a:r>
                <a:rPr lang="en-US" altLang="zh-Hans" sz="3200" b="1" dirty="0" smtClean="0">
                  <a:solidFill>
                    <a:srgbClr val="8E6D48"/>
                  </a:solidFill>
                  <a:latin typeface="幼圆" panose="02010509060101010101" pitchFamily="49" charset="-122"/>
                  <a:ea typeface="幼圆" panose="02010509060101010101" pitchFamily="49" charset="-122"/>
                </a:rPr>
                <a:t>-</a:t>
              </a:r>
              <a:r>
                <a:rPr lang="zh-CN" altLang="en-US" sz="3200" b="1" dirty="0" smtClean="0">
                  <a:solidFill>
                    <a:srgbClr val="8E6D48"/>
                  </a:solidFill>
                  <a:latin typeface="幼圆" panose="02010509060101010101" pitchFamily="49" charset="-122"/>
                  <a:ea typeface="幼圆" panose="02010509060101010101" pitchFamily="49" charset="-122"/>
                </a:rPr>
                <a:t>自动上妆对抗网络</a:t>
              </a:r>
              <a:endParaRPr lang="en-US" altLang="zh-CN" sz="3200" b="1" dirty="0">
                <a:solidFill>
                  <a:srgbClr val="8E6D48"/>
                </a:solidFill>
                <a:latin typeface="幼圆" panose="02010509060101010101" pitchFamily="49" charset="-122"/>
                <a:ea typeface="幼圆" panose="02010509060101010101" pitchFamily="49" charset="-122"/>
              </a:endParaRPr>
            </a:p>
          </p:txBody>
        </p:sp>
        <p:sp>
          <p:nvSpPr>
            <p:cNvPr id="22" name="矩形 21"/>
            <p:cNvSpPr/>
            <p:nvPr/>
          </p:nvSpPr>
          <p:spPr>
            <a:xfrm>
              <a:off x="0" y="521062"/>
              <a:ext cx="188685" cy="393337"/>
            </a:xfrm>
            <a:prstGeom prst="rect">
              <a:avLst/>
            </a:pr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sp>
          <p:nvSpPr>
            <p:cNvPr id="23" name="Text Box 39"/>
            <p:cNvSpPr txBox="1">
              <a:spLocks noChangeArrowheads="1"/>
            </p:cNvSpPr>
            <p:nvPr/>
          </p:nvSpPr>
          <p:spPr bwMode="auto">
            <a:xfrm>
              <a:off x="829751" y="764079"/>
              <a:ext cx="169415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80604020202020204" charset="0"/>
                  <a:ea typeface="SimSun" charset="-122"/>
                </a:defRPr>
              </a:lvl1pPr>
              <a:lvl2pPr marL="742950" indent="-285750">
                <a:defRPr>
                  <a:solidFill>
                    <a:schemeClr val="tx1"/>
                  </a:solidFill>
                  <a:latin typeface="Arial" panose="02080604020202020204" charset="0"/>
                  <a:ea typeface="SimSun" charset="-122"/>
                </a:defRPr>
              </a:lvl2pPr>
              <a:lvl3pPr marL="1143000" indent="-228600">
                <a:defRPr>
                  <a:solidFill>
                    <a:schemeClr val="tx1"/>
                  </a:solidFill>
                  <a:latin typeface="Arial" panose="02080604020202020204" charset="0"/>
                  <a:ea typeface="SimSun" charset="-122"/>
                </a:defRPr>
              </a:lvl3pPr>
              <a:lvl4pPr marL="1600200" indent="-228600">
                <a:defRPr>
                  <a:solidFill>
                    <a:schemeClr val="tx1"/>
                  </a:solidFill>
                  <a:latin typeface="Arial" panose="02080604020202020204" charset="0"/>
                  <a:ea typeface="SimSun" charset="-122"/>
                </a:defRPr>
              </a:lvl4pPr>
              <a:lvl5pPr marL="2057400" indent="-228600">
                <a:defRPr>
                  <a:solidFill>
                    <a:schemeClr val="tx1"/>
                  </a:solidFill>
                  <a:latin typeface="Arial" panose="02080604020202020204" charset="0"/>
                  <a:ea typeface="SimSun" charset="-122"/>
                </a:defRPr>
              </a:lvl5pPr>
              <a:lvl6pPr marL="2514600" indent="-228600" fontAlgn="base">
                <a:spcBef>
                  <a:spcPct val="0"/>
                </a:spcBef>
                <a:spcAft>
                  <a:spcPct val="0"/>
                </a:spcAft>
                <a:defRPr>
                  <a:solidFill>
                    <a:schemeClr val="tx1"/>
                  </a:solidFill>
                  <a:latin typeface="Arial" panose="02080604020202020204" charset="0"/>
                  <a:ea typeface="SimSun" charset="-122"/>
                </a:defRPr>
              </a:lvl6pPr>
              <a:lvl7pPr marL="2971800" indent="-228600" fontAlgn="base">
                <a:spcBef>
                  <a:spcPct val="0"/>
                </a:spcBef>
                <a:spcAft>
                  <a:spcPct val="0"/>
                </a:spcAft>
                <a:defRPr>
                  <a:solidFill>
                    <a:schemeClr val="tx1"/>
                  </a:solidFill>
                  <a:latin typeface="Arial" panose="02080604020202020204" charset="0"/>
                  <a:ea typeface="SimSun" charset="-122"/>
                </a:defRPr>
              </a:lvl7pPr>
              <a:lvl8pPr marL="3429000" indent="-228600" fontAlgn="base">
                <a:spcBef>
                  <a:spcPct val="0"/>
                </a:spcBef>
                <a:spcAft>
                  <a:spcPct val="0"/>
                </a:spcAft>
                <a:defRPr>
                  <a:solidFill>
                    <a:schemeClr val="tx1"/>
                  </a:solidFill>
                  <a:latin typeface="Arial" panose="02080604020202020204" charset="0"/>
                  <a:ea typeface="SimSun" charset="-122"/>
                </a:defRPr>
              </a:lvl8pPr>
              <a:lvl9pPr marL="3886200" indent="-228600" fontAlgn="base">
                <a:spcBef>
                  <a:spcPct val="0"/>
                </a:spcBef>
                <a:spcAft>
                  <a:spcPct val="0"/>
                </a:spcAft>
                <a:defRPr>
                  <a:solidFill>
                    <a:schemeClr val="tx1"/>
                  </a:solidFill>
                  <a:latin typeface="Arial" panose="02080604020202020204" charset="0"/>
                  <a:ea typeface="SimSun" charset="-122"/>
                </a:defRPr>
              </a:lvl9pPr>
            </a:lstStyle>
            <a:p>
              <a:pPr algn="dist">
                <a:spcBef>
                  <a:spcPct val="0"/>
                </a:spcBef>
                <a:defRPr/>
              </a:pPr>
              <a:endParaRPr lang="en-US" altLang="zh-CN" sz="900" dirty="0">
                <a:solidFill>
                  <a:srgbClr val="8E6D48"/>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129131379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55">
            <a:extLst>
              <a:ext uri="{FF2B5EF4-FFF2-40B4-BE49-F238E27FC236}">
                <a16:creationId xmlns:a16="http://schemas.microsoft.com/office/drawing/2014/main" id="{90021A46-232D-A441-B4F4-271BB6BDDCF0}"/>
              </a:ext>
            </a:extLst>
          </p:cNvPr>
          <p:cNvGrpSpPr/>
          <p:nvPr/>
        </p:nvGrpSpPr>
        <p:grpSpPr>
          <a:xfrm>
            <a:off x="512126" y="1162049"/>
            <a:ext cx="10452852" cy="5476876"/>
            <a:chOff x="384094" y="1628511"/>
            <a:chExt cx="7839639" cy="4539854"/>
          </a:xfrm>
        </p:grpSpPr>
        <p:sp>
          <p:nvSpPr>
            <p:cNvPr id="3" name="文本框 2">
              <a:extLst>
                <a:ext uri="{FF2B5EF4-FFF2-40B4-BE49-F238E27FC236}">
                  <a16:creationId xmlns:a16="http://schemas.microsoft.com/office/drawing/2014/main" id="{22EFC395-62E5-F54B-8A41-7E90409DB88D}"/>
                </a:ext>
              </a:extLst>
            </p:cNvPr>
            <p:cNvSpPr txBox="1"/>
            <p:nvPr/>
          </p:nvSpPr>
          <p:spPr>
            <a:xfrm>
              <a:off x="384094" y="2004034"/>
              <a:ext cx="1148963" cy="280632"/>
            </a:xfrm>
            <a:prstGeom prst="rect">
              <a:avLst/>
            </a:prstGeom>
            <a:noFill/>
            <a:ln>
              <a:noFill/>
            </a:ln>
          </p:spPr>
          <p:txBody>
            <a:bodyPr wrap="square">
              <a:spAutoFit/>
            </a:bodyPr>
            <a:lstStyle>
              <a:defPPr>
                <a:defRPr lang="zh-CN"/>
              </a:defPPr>
              <a:lvl1pPr eaLnBrk="0" hangingPunct="0">
                <a:defRPr sz="1600" b="1">
                  <a:solidFill>
                    <a:srgbClr val="8E6D48"/>
                  </a:solidFill>
                  <a:latin typeface="幼圆" panose="02010509060101010101" pitchFamily="49" charset="-122"/>
                  <a:ea typeface="幼圆" panose="02010509060101010101" pitchFamily="49" charset="-122"/>
                </a:defRPr>
              </a:lvl1pPr>
              <a:lvl2pPr marL="742950" indent="-285750" eaLnBrk="0" hangingPunct="0">
                <a:defRPr>
                  <a:latin typeface="Arial" pitchFamily="34" charset="0"/>
                  <a:ea typeface="宋体" pitchFamily="2" charset="-122"/>
                </a:defRPr>
              </a:lvl2pPr>
              <a:lvl3pPr marL="1143000" indent="-228600" eaLnBrk="0" hangingPunct="0">
                <a:defRPr>
                  <a:latin typeface="Arial" pitchFamily="34" charset="0"/>
                  <a:ea typeface="宋体" pitchFamily="2" charset="-122"/>
                </a:defRPr>
              </a:lvl3pPr>
              <a:lvl4pPr marL="1600200" indent="-228600" eaLnBrk="0" hangingPunct="0">
                <a:defRPr>
                  <a:latin typeface="Arial" pitchFamily="34" charset="0"/>
                  <a:ea typeface="宋体" pitchFamily="2" charset="-122"/>
                </a:defRPr>
              </a:lvl4pPr>
              <a:lvl5pPr marL="2057400" indent="-228600" eaLnBrk="0" hangingPunct="0">
                <a:defRPr>
                  <a:latin typeface="Arial" pitchFamily="34" charset="0"/>
                  <a:ea typeface="宋体" pitchFamily="2" charset="-122"/>
                </a:defRPr>
              </a:lvl5pPr>
              <a:lvl6pPr marL="2514600" indent="-228600" eaLnBrk="0" fontAlgn="base" hangingPunct="0">
                <a:spcBef>
                  <a:spcPct val="0"/>
                </a:spcBef>
                <a:spcAft>
                  <a:spcPct val="0"/>
                </a:spcAft>
                <a:defRPr>
                  <a:latin typeface="Arial" pitchFamily="34" charset="0"/>
                  <a:ea typeface="宋体" pitchFamily="2" charset="-122"/>
                </a:defRPr>
              </a:lvl6pPr>
              <a:lvl7pPr marL="2971800" indent="-228600" eaLnBrk="0" fontAlgn="base" hangingPunct="0">
                <a:spcBef>
                  <a:spcPct val="0"/>
                </a:spcBef>
                <a:spcAft>
                  <a:spcPct val="0"/>
                </a:spcAft>
                <a:defRPr>
                  <a:latin typeface="Arial" pitchFamily="34" charset="0"/>
                  <a:ea typeface="宋体" pitchFamily="2" charset="-122"/>
                </a:defRPr>
              </a:lvl7pPr>
              <a:lvl8pPr marL="3429000" indent="-228600" eaLnBrk="0" fontAlgn="base" hangingPunct="0">
                <a:spcBef>
                  <a:spcPct val="0"/>
                </a:spcBef>
                <a:spcAft>
                  <a:spcPct val="0"/>
                </a:spcAft>
                <a:defRPr>
                  <a:latin typeface="Arial" pitchFamily="34" charset="0"/>
                  <a:ea typeface="宋体" pitchFamily="2" charset="-122"/>
                </a:defRPr>
              </a:lvl8pPr>
              <a:lvl9pPr marL="3886200" indent="-228600" eaLnBrk="0" fontAlgn="base" hangingPunct="0">
                <a:spcBef>
                  <a:spcPct val="0"/>
                </a:spcBef>
                <a:spcAft>
                  <a:spcPct val="0"/>
                </a:spcAft>
                <a:defRPr>
                  <a:latin typeface="Arial" pitchFamily="34" charset="0"/>
                  <a:ea typeface="宋体" pitchFamily="2" charset="-122"/>
                </a:defRPr>
              </a:lvl9pPr>
            </a:lstStyle>
            <a:p>
              <a:r>
                <a:rPr lang="zh-Hans" altLang="en-US" dirty="0"/>
                <a:t>亚洲上妆：</a:t>
              </a:r>
              <a:endParaRPr lang="zh-CN" altLang="en-US" dirty="0"/>
            </a:p>
          </p:txBody>
        </p:sp>
        <p:pic>
          <p:nvPicPr>
            <p:cNvPr id="6" name="图片 5">
              <a:extLst>
                <a:ext uri="{FF2B5EF4-FFF2-40B4-BE49-F238E27FC236}">
                  <a16:creationId xmlns:a16="http://schemas.microsoft.com/office/drawing/2014/main" id="{23D070B1-608D-2E4C-BE89-6C29F43140A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32173" y="2000241"/>
              <a:ext cx="1224138" cy="1224138"/>
            </a:xfrm>
            <a:prstGeom prst="rect">
              <a:avLst/>
            </a:prstGeom>
          </p:spPr>
        </p:pic>
        <p:pic>
          <p:nvPicPr>
            <p:cNvPr id="8" name="图片 7">
              <a:extLst>
                <a:ext uri="{FF2B5EF4-FFF2-40B4-BE49-F238E27FC236}">
                  <a16:creationId xmlns:a16="http://schemas.microsoft.com/office/drawing/2014/main" id="{83883823-2668-DD49-A26B-7B3AFEE8922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74028" y="2000240"/>
              <a:ext cx="1224139" cy="1224139"/>
            </a:xfrm>
            <a:prstGeom prst="rect">
              <a:avLst/>
            </a:prstGeom>
          </p:spPr>
        </p:pic>
        <p:pic>
          <p:nvPicPr>
            <p:cNvPr id="18" name="图片 17">
              <a:extLst>
                <a:ext uri="{FF2B5EF4-FFF2-40B4-BE49-F238E27FC236}">
                  <a16:creationId xmlns:a16="http://schemas.microsoft.com/office/drawing/2014/main" id="{318376CA-B621-DC41-AEB3-34925ECA63A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315884" y="2000240"/>
              <a:ext cx="1224139" cy="1224139"/>
            </a:xfrm>
            <a:prstGeom prst="rect">
              <a:avLst/>
            </a:prstGeom>
          </p:spPr>
        </p:pic>
        <p:pic>
          <p:nvPicPr>
            <p:cNvPr id="20" name="图片 19">
              <a:extLst>
                <a:ext uri="{FF2B5EF4-FFF2-40B4-BE49-F238E27FC236}">
                  <a16:creationId xmlns:a16="http://schemas.microsoft.com/office/drawing/2014/main" id="{A9D7EAC6-9982-E74B-80FD-039BDC388CE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657740" y="2000242"/>
              <a:ext cx="1224137" cy="1224137"/>
            </a:xfrm>
            <a:prstGeom prst="rect">
              <a:avLst/>
            </a:prstGeom>
          </p:spPr>
        </p:pic>
        <p:pic>
          <p:nvPicPr>
            <p:cNvPr id="22" name="图片 21">
              <a:extLst>
                <a:ext uri="{FF2B5EF4-FFF2-40B4-BE49-F238E27FC236}">
                  <a16:creationId xmlns:a16="http://schemas.microsoft.com/office/drawing/2014/main" id="{FF1BA082-06E0-1041-92AE-50F24341215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999594" y="2000240"/>
              <a:ext cx="1224139" cy="1224139"/>
            </a:xfrm>
            <a:prstGeom prst="rect">
              <a:avLst/>
            </a:prstGeom>
          </p:spPr>
        </p:pic>
        <p:sp>
          <p:nvSpPr>
            <p:cNvPr id="30" name="TextBox 146">
              <a:extLst>
                <a:ext uri="{FF2B5EF4-FFF2-40B4-BE49-F238E27FC236}">
                  <a16:creationId xmlns:a16="http://schemas.microsoft.com/office/drawing/2014/main" id="{BCEDE8C7-BA46-3E45-8F97-1A091F9C6250}"/>
                </a:ext>
              </a:extLst>
            </p:cNvPr>
            <p:cNvSpPr txBox="1">
              <a:spLocks noChangeArrowheads="1"/>
            </p:cNvSpPr>
            <p:nvPr/>
          </p:nvSpPr>
          <p:spPr bwMode="auto">
            <a:xfrm>
              <a:off x="1936896" y="1628511"/>
              <a:ext cx="610964" cy="2806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a:spAutoFit/>
            </a:bodyPr>
            <a:lstStyle>
              <a:defPPr>
                <a:defRPr lang="zh-CN"/>
              </a:defPPr>
              <a:lvl1pPr eaLnBrk="0" hangingPunct="0">
                <a:defRPr sz="1600" b="1">
                  <a:solidFill>
                    <a:srgbClr val="8E6D48"/>
                  </a:solidFill>
                  <a:latin typeface="幼圆" panose="02010509060101010101" pitchFamily="49" charset="-122"/>
                  <a:ea typeface="幼圆" panose="02010509060101010101" pitchFamily="49" charset="-122"/>
                </a:defRPr>
              </a:lvl1pPr>
              <a:lvl2pPr marL="742950" indent="-285750" eaLnBrk="0" hangingPunct="0">
                <a:defRPr>
                  <a:latin typeface="Arial" pitchFamily="34" charset="0"/>
                  <a:ea typeface="宋体" pitchFamily="2" charset="-122"/>
                </a:defRPr>
              </a:lvl2pPr>
              <a:lvl3pPr marL="1143000" indent="-228600" eaLnBrk="0" hangingPunct="0">
                <a:defRPr>
                  <a:latin typeface="Arial" pitchFamily="34" charset="0"/>
                  <a:ea typeface="宋体" pitchFamily="2" charset="-122"/>
                </a:defRPr>
              </a:lvl3pPr>
              <a:lvl4pPr marL="1600200" indent="-228600" eaLnBrk="0" hangingPunct="0">
                <a:defRPr>
                  <a:latin typeface="Arial" pitchFamily="34" charset="0"/>
                  <a:ea typeface="宋体" pitchFamily="2" charset="-122"/>
                </a:defRPr>
              </a:lvl4pPr>
              <a:lvl5pPr marL="2057400" indent="-228600" eaLnBrk="0" hangingPunct="0">
                <a:defRPr>
                  <a:latin typeface="Arial" pitchFamily="34" charset="0"/>
                  <a:ea typeface="宋体" pitchFamily="2" charset="-122"/>
                </a:defRPr>
              </a:lvl5pPr>
              <a:lvl6pPr marL="2514600" indent="-228600" eaLnBrk="0" fontAlgn="base" hangingPunct="0">
                <a:spcBef>
                  <a:spcPct val="0"/>
                </a:spcBef>
                <a:spcAft>
                  <a:spcPct val="0"/>
                </a:spcAft>
                <a:defRPr>
                  <a:latin typeface="Arial" pitchFamily="34" charset="0"/>
                  <a:ea typeface="宋体" pitchFamily="2" charset="-122"/>
                </a:defRPr>
              </a:lvl6pPr>
              <a:lvl7pPr marL="2971800" indent="-228600" eaLnBrk="0" fontAlgn="base" hangingPunct="0">
                <a:spcBef>
                  <a:spcPct val="0"/>
                </a:spcBef>
                <a:spcAft>
                  <a:spcPct val="0"/>
                </a:spcAft>
                <a:defRPr>
                  <a:latin typeface="Arial" pitchFamily="34" charset="0"/>
                  <a:ea typeface="宋体" pitchFamily="2" charset="-122"/>
                </a:defRPr>
              </a:lvl7pPr>
              <a:lvl8pPr marL="3429000" indent="-228600" eaLnBrk="0" fontAlgn="base" hangingPunct="0">
                <a:spcBef>
                  <a:spcPct val="0"/>
                </a:spcBef>
                <a:spcAft>
                  <a:spcPct val="0"/>
                </a:spcAft>
                <a:defRPr>
                  <a:latin typeface="Arial" pitchFamily="34" charset="0"/>
                  <a:ea typeface="宋体" pitchFamily="2" charset="-122"/>
                </a:defRPr>
              </a:lvl8pPr>
              <a:lvl9pPr marL="3886200" indent="-228600" eaLnBrk="0" fontAlgn="base" hangingPunct="0">
                <a:spcBef>
                  <a:spcPct val="0"/>
                </a:spcBef>
                <a:spcAft>
                  <a:spcPct val="0"/>
                </a:spcAft>
                <a:defRPr>
                  <a:latin typeface="Arial" pitchFamily="34" charset="0"/>
                  <a:ea typeface="宋体" pitchFamily="2" charset="-122"/>
                </a:defRPr>
              </a:lvl9pPr>
            </a:lstStyle>
            <a:p>
              <a:r>
                <a:rPr lang="zh-Hans" altLang="en-US" dirty="0"/>
                <a:t>复古妆</a:t>
              </a:r>
              <a:endParaRPr lang="x-none" dirty="0"/>
            </a:p>
          </p:txBody>
        </p:sp>
        <p:pic>
          <p:nvPicPr>
            <p:cNvPr id="5" name="图片 4">
              <a:extLst>
                <a:ext uri="{FF2B5EF4-FFF2-40B4-BE49-F238E27FC236}">
                  <a16:creationId xmlns:a16="http://schemas.microsoft.com/office/drawing/2014/main" id="{CCB7F7F2-C2A6-A749-8348-3A93AAD33C0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630379" y="3470931"/>
              <a:ext cx="1224000" cy="1224000"/>
            </a:xfrm>
            <a:prstGeom prst="rect">
              <a:avLst/>
            </a:prstGeom>
          </p:spPr>
        </p:pic>
        <p:pic>
          <p:nvPicPr>
            <p:cNvPr id="10" name="图片 9">
              <a:extLst>
                <a:ext uri="{FF2B5EF4-FFF2-40B4-BE49-F238E27FC236}">
                  <a16:creationId xmlns:a16="http://schemas.microsoft.com/office/drawing/2014/main" id="{3D5906BD-F15B-1F4D-90AC-B217A6470E17}"/>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967914" y="3470931"/>
              <a:ext cx="1224000" cy="1224000"/>
            </a:xfrm>
            <a:prstGeom prst="rect">
              <a:avLst/>
            </a:prstGeom>
          </p:spPr>
        </p:pic>
        <p:pic>
          <p:nvPicPr>
            <p:cNvPr id="15" name="图片 14">
              <a:extLst>
                <a:ext uri="{FF2B5EF4-FFF2-40B4-BE49-F238E27FC236}">
                  <a16:creationId xmlns:a16="http://schemas.microsoft.com/office/drawing/2014/main" id="{119F1844-CB4F-C648-9555-9B8174437EDD}"/>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313939" y="3470931"/>
              <a:ext cx="1224000" cy="1224000"/>
            </a:xfrm>
            <a:prstGeom prst="rect">
              <a:avLst/>
            </a:prstGeom>
          </p:spPr>
        </p:pic>
        <p:pic>
          <p:nvPicPr>
            <p:cNvPr id="17" name="图片 16">
              <a:extLst>
                <a:ext uri="{FF2B5EF4-FFF2-40B4-BE49-F238E27FC236}">
                  <a16:creationId xmlns:a16="http://schemas.microsoft.com/office/drawing/2014/main" id="{5E40D608-6644-7B4C-BD09-23615CDEFD49}"/>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653569" y="3470931"/>
              <a:ext cx="1224000" cy="1224000"/>
            </a:xfrm>
            <a:prstGeom prst="rect">
              <a:avLst/>
            </a:prstGeom>
          </p:spPr>
        </p:pic>
        <p:pic>
          <p:nvPicPr>
            <p:cNvPr id="21" name="图片 20">
              <a:extLst>
                <a:ext uri="{FF2B5EF4-FFF2-40B4-BE49-F238E27FC236}">
                  <a16:creationId xmlns:a16="http://schemas.microsoft.com/office/drawing/2014/main" id="{469EEA9E-7305-2245-8E06-339270859D95}"/>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6999594" y="3470931"/>
              <a:ext cx="1224139" cy="1224139"/>
            </a:xfrm>
            <a:prstGeom prst="rect">
              <a:avLst/>
            </a:prstGeom>
          </p:spPr>
        </p:pic>
        <p:pic>
          <p:nvPicPr>
            <p:cNvPr id="24" name="图片 23">
              <a:extLst>
                <a:ext uri="{FF2B5EF4-FFF2-40B4-BE49-F238E27FC236}">
                  <a16:creationId xmlns:a16="http://schemas.microsoft.com/office/drawing/2014/main" id="{B8905AD3-9C1D-F34A-AF54-169D6F2C3150}"/>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630379" y="4941483"/>
              <a:ext cx="1224000" cy="1224000"/>
            </a:xfrm>
            <a:prstGeom prst="rect">
              <a:avLst/>
            </a:prstGeom>
          </p:spPr>
        </p:pic>
        <p:pic>
          <p:nvPicPr>
            <p:cNvPr id="26" name="图片 25">
              <a:extLst>
                <a:ext uri="{FF2B5EF4-FFF2-40B4-BE49-F238E27FC236}">
                  <a16:creationId xmlns:a16="http://schemas.microsoft.com/office/drawing/2014/main" id="{CB6E3514-DE30-A044-A9B8-EEF6AEF9AC8C}"/>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4305449" y="4944226"/>
              <a:ext cx="1224000" cy="1224000"/>
            </a:xfrm>
            <a:prstGeom prst="rect">
              <a:avLst/>
            </a:prstGeom>
          </p:spPr>
        </p:pic>
        <p:pic>
          <p:nvPicPr>
            <p:cNvPr id="28" name="图片 27">
              <a:extLst>
                <a:ext uri="{FF2B5EF4-FFF2-40B4-BE49-F238E27FC236}">
                  <a16:creationId xmlns:a16="http://schemas.microsoft.com/office/drawing/2014/main" id="{A74C0CCC-E98F-AD43-8678-6EE113B737B8}"/>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2967914" y="4941483"/>
              <a:ext cx="1224000" cy="1224000"/>
            </a:xfrm>
            <a:prstGeom prst="rect">
              <a:avLst/>
            </a:prstGeom>
          </p:spPr>
        </p:pic>
        <p:pic>
          <p:nvPicPr>
            <p:cNvPr id="52" name="图片 51">
              <a:extLst>
                <a:ext uri="{FF2B5EF4-FFF2-40B4-BE49-F238E27FC236}">
                  <a16:creationId xmlns:a16="http://schemas.microsoft.com/office/drawing/2014/main" id="{6F31098A-D7F4-0947-B6D0-6E55463A6187}"/>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6999594" y="4944226"/>
              <a:ext cx="1224139" cy="1224139"/>
            </a:xfrm>
            <a:prstGeom prst="rect">
              <a:avLst/>
            </a:prstGeom>
          </p:spPr>
        </p:pic>
        <p:pic>
          <p:nvPicPr>
            <p:cNvPr id="54" name="图片 53">
              <a:extLst>
                <a:ext uri="{FF2B5EF4-FFF2-40B4-BE49-F238E27FC236}">
                  <a16:creationId xmlns:a16="http://schemas.microsoft.com/office/drawing/2014/main" id="{91D50211-C622-3D4E-983A-B4042F9E0C8F}"/>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5652256" y="4936055"/>
              <a:ext cx="1224000" cy="1224000"/>
            </a:xfrm>
            <a:prstGeom prst="rect">
              <a:avLst/>
            </a:prstGeom>
          </p:spPr>
        </p:pic>
        <p:sp>
          <p:nvSpPr>
            <p:cNvPr id="36" name="TextBox 146">
              <a:extLst>
                <a:ext uri="{FF2B5EF4-FFF2-40B4-BE49-F238E27FC236}">
                  <a16:creationId xmlns:a16="http://schemas.microsoft.com/office/drawing/2014/main" id="{BCEDE8C7-BA46-3E45-8F97-1A091F9C6250}"/>
                </a:ext>
              </a:extLst>
            </p:cNvPr>
            <p:cNvSpPr txBox="1">
              <a:spLocks noChangeArrowheads="1"/>
            </p:cNvSpPr>
            <p:nvPr/>
          </p:nvSpPr>
          <p:spPr bwMode="auto">
            <a:xfrm>
              <a:off x="6037200" y="1628511"/>
              <a:ext cx="452025" cy="2806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a:spAutoFit/>
            </a:bodyPr>
            <a:lstStyle>
              <a:defPPr>
                <a:defRPr lang="zh-CN"/>
              </a:defPPr>
              <a:lvl1pPr eaLnBrk="0" hangingPunct="0">
                <a:defRPr sz="1600" b="1">
                  <a:solidFill>
                    <a:srgbClr val="8E6D48"/>
                  </a:solidFill>
                  <a:latin typeface="幼圆" panose="02010509060101010101" pitchFamily="49" charset="-122"/>
                  <a:ea typeface="幼圆" panose="02010509060101010101" pitchFamily="49" charset="-122"/>
                </a:defRPr>
              </a:lvl1pPr>
              <a:lvl2pPr marL="742950" indent="-285750" eaLnBrk="0" hangingPunct="0">
                <a:defRPr>
                  <a:latin typeface="Arial" pitchFamily="34" charset="0"/>
                  <a:ea typeface="宋体" pitchFamily="2" charset="-122"/>
                </a:defRPr>
              </a:lvl2pPr>
              <a:lvl3pPr marL="1143000" indent="-228600" eaLnBrk="0" hangingPunct="0">
                <a:defRPr>
                  <a:latin typeface="Arial" pitchFamily="34" charset="0"/>
                  <a:ea typeface="宋体" pitchFamily="2" charset="-122"/>
                </a:defRPr>
              </a:lvl3pPr>
              <a:lvl4pPr marL="1600200" indent="-228600" eaLnBrk="0" hangingPunct="0">
                <a:defRPr>
                  <a:latin typeface="Arial" pitchFamily="34" charset="0"/>
                  <a:ea typeface="宋体" pitchFamily="2" charset="-122"/>
                </a:defRPr>
              </a:lvl4pPr>
              <a:lvl5pPr marL="2057400" indent="-228600" eaLnBrk="0" hangingPunct="0">
                <a:defRPr>
                  <a:latin typeface="Arial" pitchFamily="34" charset="0"/>
                  <a:ea typeface="宋体" pitchFamily="2" charset="-122"/>
                </a:defRPr>
              </a:lvl5pPr>
              <a:lvl6pPr marL="2514600" indent="-228600" eaLnBrk="0" fontAlgn="base" hangingPunct="0">
                <a:spcBef>
                  <a:spcPct val="0"/>
                </a:spcBef>
                <a:spcAft>
                  <a:spcPct val="0"/>
                </a:spcAft>
                <a:defRPr>
                  <a:latin typeface="Arial" pitchFamily="34" charset="0"/>
                  <a:ea typeface="宋体" pitchFamily="2" charset="-122"/>
                </a:defRPr>
              </a:lvl6pPr>
              <a:lvl7pPr marL="2971800" indent="-228600" eaLnBrk="0" fontAlgn="base" hangingPunct="0">
                <a:spcBef>
                  <a:spcPct val="0"/>
                </a:spcBef>
                <a:spcAft>
                  <a:spcPct val="0"/>
                </a:spcAft>
                <a:defRPr>
                  <a:latin typeface="Arial" pitchFamily="34" charset="0"/>
                  <a:ea typeface="宋体" pitchFamily="2" charset="-122"/>
                </a:defRPr>
              </a:lvl7pPr>
              <a:lvl8pPr marL="3429000" indent="-228600" eaLnBrk="0" fontAlgn="base" hangingPunct="0">
                <a:spcBef>
                  <a:spcPct val="0"/>
                </a:spcBef>
                <a:spcAft>
                  <a:spcPct val="0"/>
                </a:spcAft>
                <a:defRPr>
                  <a:latin typeface="Arial" pitchFamily="34" charset="0"/>
                  <a:ea typeface="宋体" pitchFamily="2" charset="-122"/>
                </a:defRPr>
              </a:lvl8pPr>
              <a:lvl9pPr marL="3886200" indent="-228600" eaLnBrk="0" fontAlgn="base" hangingPunct="0">
                <a:spcBef>
                  <a:spcPct val="0"/>
                </a:spcBef>
                <a:spcAft>
                  <a:spcPct val="0"/>
                </a:spcAft>
                <a:defRPr>
                  <a:latin typeface="Arial" pitchFamily="34" charset="0"/>
                  <a:ea typeface="宋体" pitchFamily="2" charset="-122"/>
                </a:defRPr>
              </a:lvl9pPr>
            </a:lstStyle>
            <a:p>
              <a:r>
                <a:rPr lang="zh-Hans" altLang="en-US" dirty="0"/>
                <a:t>素颜</a:t>
              </a:r>
              <a:endParaRPr lang="x-none" dirty="0"/>
            </a:p>
          </p:txBody>
        </p:sp>
        <p:sp>
          <p:nvSpPr>
            <p:cNvPr id="37" name="TextBox 146">
              <a:extLst>
                <a:ext uri="{FF2B5EF4-FFF2-40B4-BE49-F238E27FC236}">
                  <a16:creationId xmlns:a16="http://schemas.microsoft.com/office/drawing/2014/main" id="{BCEDE8C7-BA46-3E45-8F97-1A091F9C6250}"/>
                </a:ext>
              </a:extLst>
            </p:cNvPr>
            <p:cNvSpPr txBox="1">
              <a:spLocks noChangeArrowheads="1"/>
            </p:cNvSpPr>
            <p:nvPr/>
          </p:nvSpPr>
          <p:spPr bwMode="auto">
            <a:xfrm>
              <a:off x="3357515" y="1628511"/>
              <a:ext cx="457163" cy="2806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a:spAutoFit/>
            </a:bodyPr>
            <a:lstStyle>
              <a:defPPr>
                <a:defRPr lang="zh-CN"/>
              </a:defPPr>
              <a:lvl1pPr eaLnBrk="0" hangingPunct="0">
                <a:defRPr sz="1600" b="1">
                  <a:solidFill>
                    <a:srgbClr val="8E6D48"/>
                  </a:solidFill>
                  <a:latin typeface="幼圆" panose="02010509060101010101" pitchFamily="49" charset="-122"/>
                  <a:ea typeface="幼圆" panose="02010509060101010101" pitchFamily="49" charset="-122"/>
                </a:defRPr>
              </a:lvl1pPr>
              <a:lvl2pPr marL="742950" indent="-285750" eaLnBrk="0" hangingPunct="0">
                <a:defRPr>
                  <a:latin typeface="Arial" pitchFamily="34" charset="0"/>
                  <a:ea typeface="宋体" pitchFamily="2" charset="-122"/>
                </a:defRPr>
              </a:lvl2pPr>
              <a:lvl3pPr marL="1143000" indent="-228600" eaLnBrk="0" hangingPunct="0">
                <a:defRPr>
                  <a:latin typeface="Arial" pitchFamily="34" charset="0"/>
                  <a:ea typeface="宋体" pitchFamily="2" charset="-122"/>
                </a:defRPr>
              </a:lvl3pPr>
              <a:lvl4pPr marL="1600200" indent="-228600" eaLnBrk="0" hangingPunct="0">
                <a:defRPr>
                  <a:latin typeface="Arial" pitchFamily="34" charset="0"/>
                  <a:ea typeface="宋体" pitchFamily="2" charset="-122"/>
                </a:defRPr>
              </a:lvl4pPr>
              <a:lvl5pPr marL="2057400" indent="-228600" eaLnBrk="0" hangingPunct="0">
                <a:defRPr>
                  <a:latin typeface="Arial" pitchFamily="34" charset="0"/>
                  <a:ea typeface="宋体" pitchFamily="2" charset="-122"/>
                </a:defRPr>
              </a:lvl5pPr>
              <a:lvl6pPr marL="2514600" indent="-228600" eaLnBrk="0" fontAlgn="base" hangingPunct="0">
                <a:spcBef>
                  <a:spcPct val="0"/>
                </a:spcBef>
                <a:spcAft>
                  <a:spcPct val="0"/>
                </a:spcAft>
                <a:defRPr>
                  <a:latin typeface="Arial" pitchFamily="34" charset="0"/>
                  <a:ea typeface="宋体" pitchFamily="2" charset="-122"/>
                </a:defRPr>
              </a:lvl6pPr>
              <a:lvl7pPr marL="2971800" indent="-228600" eaLnBrk="0" fontAlgn="base" hangingPunct="0">
                <a:spcBef>
                  <a:spcPct val="0"/>
                </a:spcBef>
                <a:spcAft>
                  <a:spcPct val="0"/>
                </a:spcAft>
                <a:defRPr>
                  <a:latin typeface="Arial" pitchFamily="34" charset="0"/>
                  <a:ea typeface="宋体" pitchFamily="2" charset="-122"/>
                </a:defRPr>
              </a:lvl7pPr>
              <a:lvl8pPr marL="3429000" indent="-228600" eaLnBrk="0" fontAlgn="base" hangingPunct="0">
                <a:spcBef>
                  <a:spcPct val="0"/>
                </a:spcBef>
                <a:spcAft>
                  <a:spcPct val="0"/>
                </a:spcAft>
                <a:defRPr>
                  <a:latin typeface="Arial" pitchFamily="34" charset="0"/>
                  <a:ea typeface="宋体" pitchFamily="2" charset="-122"/>
                </a:defRPr>
              </a:lvl8pPr>
              <a:lvl9pPr marL="3886200" indent="-228600" eaLnBrk="0" fontAlgn="base" hangingPunct="0">
                <a:spcBef>
                  <a:spcPct val="0"/>
                </a:spcBef>
                <a:spcAft>
                  <a:spcPct val="0"/>
                </a:spcAft>
                <a:defRPr>
                  <a:latin typeface="Arial" pitchFamily="34" charset="0"/>
                  <a:ea typeface="宋体" pitchFamily="2" charset="-122"/>
                </a:defRPr>
              </a:lvl9pPr>
            </a:lstStyle>
            <a:p>
              <a:r>
                <a:rPr lang="zh-Hans" altLang="en-US" dirty="0"/>
                <a:t>韩妆</a:t>
              </a:r>
              <a:endParaRPr lang="x-none" dirty="0"/>
            </a:p>
          </p:txBody>
        </p:sp>
        <p:sp>
          <p:nvSpPr>
            <p:cNvPr id="38" name="TextBox 146">
              <a:extLst>
                <a:ext uri="{FF2B5EF4-FFF2-40B4-BE49-F238E27FC236}">
                  <a16:creationId xmlns:a16="http://schemas.microsoft.com/office/drawing/2014/main" id="{BCEDE8C7-BA46-3E45-8F97-1A091F9C6250}"/>
                </a:ext>
              </a:extLst>
            </p:cNvPr>
            <p:cNvSpPr txBox="1">
              <a:spLocks noChangeArrowheads="1"/>
            </p:cNvSpPr>
            <p:nvPr/>
          </p:nvSpPr>
          <p:spPr bwMode="auto">
            <a:xfrm>
              <a:off x="4685639" y="1628511"/>
              <a:ext cx="480600" cy="2806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a:spAutoFit/>
            </a:bodyPr>
            <a:lstStyle>
              <a:defPPr>
                <a:defRPr lang="zh-CN"/>
              </a:defPPr>
              <a:lvl1pPr eaLnBrk="0" hangingPunct="0">
                <a:defRPr sz="1600" b="1">
                  <a:solidFill>
                    <a:srgbClr val="8E6D48"/>
                  </a:solidFill>
                  <a:latin typeface="幼圆" panose="02010509060101010101" pitchFamily="49" charset="-122"/>
                  <a:ea typeface="幼圆" panose="02010509060101010101" pitchFamily="49" charset="-122"/>
                </a:defRPr>
              </a:lvl1pPr>
              <a:lvl2pPr marL="742950" indent="-285750" eaLnBrk="0" hangingPunct="0">
                <a:defRPr>
                  <a:latin typeface="Arial" pitchFamily="34" charset="0"/>
                  <a:ea typeface="宋体" pitchFamily="2" charset="-122"/>
                </a:defRPr>
              </a:lvl2pPr>
              <a:lvl3pPr marL="1143000" indent="-228600" eaLnBrk="0" hangingPunct="0">
                <a:defRPr>
                  <a:latin typeface="Arial" pitchFamily="34" charset="0"/>
                  <a:ea typeface="宋体" pitchFamily="2" charset="-122"/>
                </a:defRPr>
              </a:lvl3pPr>
              <a:lvl4pPr marL="1600200" indent="-228600" eaLnBrk="0" hangingPunct="0">
                <a:defRPr>
                  <a:latin typeface="Arial" pitchFamily="34" charset="0"/>
                  <a:ea typeface="宋体" pitchFamily="2" charset="-122"/>
                </a:defRPr>
              </a:lvl4pPr>
              <a:lvl5pPr marL="2057400" indent="-228600" eaLnBrk="0" hangingPunct="0">
                <a:defRPr>
                  <a:latin typeface="Arial" pitchFamily="34" charset="0"/>
                  <a:ea typeface="宋体" pitchFamily="2" charset="-122"/>
                </a:defRPr>
              </a:lvl5pPr>
              <a:lvl6pPr marL="2514600" indent="-228600" eaLnBrk="0" fontAlgn="base" hangingPunct="0">
                <a:spcBef>
                  <a:spcPct val="0"/>
                </a:spcBef>
                <a:spcAft>
                  <a:spcPct val="0"/>
                </a:spcAft>
                <a:defRPr>
                  <a:latin typeface="Arial" pitchFamily="34" charset="0"/>
                  <a:ea typeface="宋体" pitchFamily="2" charset="-122"/>
                </a:defRPr>
              </a:lvl6pPr>
              <a:lvl7pPr marL="2971800" indent="-228600" eaLnBrk="0" fontAlgn="base" hangingPunct="0">
                <a:spcBef>
                  <a:spcPct val="0"/>
                </a:spcBef>
                <a:spcAft>
                  <a:spcPct val="0"/>
                </a:spcAft>
                <a:defRPr>
                  <a:latin typeface="Arial" pitchFamily="34" charset="0"/>
                  <a:ea typeface="宋体" pitchFamily="2" charset="-122"/>
                </a:defRPr>
              </a:lvl7pPr>
              <a:lvl8pPr marL="3429000" indent="-228600" eaLnBrk="0" fontAlgn="base" hangingPunct="0">
                <a:spcBef>
                  <a:spcPct val="0"/>
                </a:spcBef>
                <a:spcAft>
                  <a:spcPct val="0"/>
                </a:spcAft>
                <a:defRPr>
                  <a:latin typeface="Arial" pitchFamily="34" charset="0"/>
                  <a:ea typeface="宋体" pitchFamily="2" charset="-122"/>
                </a:defRPr>
              </a:lvl8pPr>
              <a:lvl9pPr marL="3886200" indent="-228600" eaLnBrk="0" fontAlgn="base" hangingPunct="0">
                <a:spcBef>
                  <a:spcPct val="0"/>
                </a:spcBef>
                <a:spcAft>
                  <a:spcPct val="0"/>
                </a:spcAft>
                <a:defRPr>
                  <a:latin typeface="Arial" pitchFamily="34" charset="0"/>
                  <a:ea typeface="宋体" pitchFamily="2" charset="-122"/>
                </a:defRPr>
              </a:lvl9pPr>
            </a:lstStyle>
            <a:p>
              <a:r>
                <a:rPr lang="zh-Hans" altLang="en-US" dirty="0"/>
                <a:t>日妆</a:t>
              </a:r>
              <a:endParaRPr lang="x-none" dirty="0"/>
            </a:p>
          </p:txBody>
        </p:sp>
        <p:sp>
          <p:nvSpPr>
            <p:cNvPr id="39" name="TextBox 146">
              <a:extLst>
                <a:ext uri="{FF2B5EF4-FFF2-40B4-BE49-F238E27FC236}">
                  <a16:creationId xmlns:a16="http://schemas.microsoft.com/office/drawing/2014/main" id="{BCEDE8C7-BA46-3E45-8F97-1A091F9C6250}"/>
                </a:ext>
              </a:extLst>
            </p:cNvPr>
            <p:cNvSpPr txBox="1">
              <a:spLocks noChangeArrowheads="1"/>
            </p:cNvSpPr>
            <p:nvPr/>
          </p:nvSpPr>
          <p:spPr bwMode="auto">
            <a:xfrm>
              <a:off x="7310201" y="1628511"/>
              <a:ext cx="602924" cy="2806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a:spAutoFit/>
            </a:bodyPr>
            <a:lstStyle>
              <a:defPPr>
                <a:defRPr lang="zh-CN"/>
              </a:defPPr>
              <a:lvl1pPr eaLnBrk="0" hangingPunct="0">
                <a:defRPr sz="1600" b="1">
                  <a:solidFill>
                    <a:srgbClr val="8E6D48"/>
                  </a:solidFill>
                  <a:latin typeface="幼圆" panose="02010509060101010101" pitchFamily="49" charset="-122"/>
                  <a:ea typeface="幼圆" panose="02010509060101010101" pitchFamily="49" charset="-122"/>
                </a:defRPr>
              </a:lvl1pPr>
              <a:lvl2pPr marL="742950" indent="-285750" eaLnBrk="0" hangingPunct="0">
                <a:defRPr>
                  <a:latin typeface="Arial" pitchFamily="34" charset="0"/>
                  <a:ea typeface="宋体" pitchFamily="2" charset="-122"/>
                </a:defRPr>
              </a:lvl2pPr>
              <a:lvl3pPr marL="1143000" indent="-228600" eaLnBrk="0" hangingPunct="0">
                <a:defRPr>
                  <a:latin typeface="Arial" pitchFamily="34" charset="0"/>
                  <a:ea typeface="宋体" pitchFamily="2" charset="-122"/>
                </a:defRPr>
              </a:lvl3pPr>
              <a:lvl4pPr marL="1600200" indent="-228600" eaLnBrk="0" hangingPunct="0">
                <a:defRPr>
                  <a:latin typeface="Arial" pitchFamily="34" charset="0"/>
                  <a:ea typeface="宋体" pitchFamily="2" charset="-122"/>
                </a:defRPr>
              </a:lvl4pPr>
              <a:lvl5pPr marL="2057400" indent="-228600" eaLnBrk="0" hangingPunct="0">
                <a:defRPr>
                  <a:latin typeface="Arial" pitchFamily="34" charset="0"/>
                  <a:ea typeface="宋体" pitchFamily="2" charset="-122"/>
                </a:defRPr>
              </a:lvl5pPr>
              <a:lvl6pPr marL="2514600" indent="-228600" eaLnBrk="0" fontAlgn="base" hangingPunct="0">
                <a:spcBef>
                  <a:spcPct val="0"/>
                </a:spcBef>
                <a:spcAft>
                  <a:spcPct val="0"/>
                </a:spcAft>
                <a:defRPr>
                  <a:latin typeface="Arial" pitchFamily="34" charset="0"/>
                  <a:ea typeface="宋体" pitchFamily="2" charset="-122"/>
                </a:defRPr>
              </a:lvl6pPr>
              <a:lvl7pPr marL="2971800" indent="-228600" eaLnBrk="0" fontAlgn="base" hangingPunct="0">
                <a:spcBef>
                  <a:spcPct val="0"/>
                </a:spcBef>
                <a:spcAft>
                  <a:spcPct val="0"/>
                </a:spcAft>
                <a:defRPr>
                  <a:latin typeface="Arial" pitchFamily="34" charset="0"/>
                  <a:ea typeface="宋体" pitchFamily="2" charset="-122"/>
                </a:defRPr>
              </a:lvl7pPr>
              <a:lvl8pPr marL="3429000" indent="-228600" eaLnBrk="0" fontAlgn="base" hangingPunct="0">
                <a:spcBef>
                  <a:spcPct val="0"/>
                </a:spcBef>
                <a:spcAft>
                  <a:spcPct val="0"/>
                </a:spcAft>
                <a:defRPr>
                  <a:latin typeface="Arial" pitchFamily="34" charset="0"/>
                  <a:ea typeface="宋体" pitchFamily="2" charset="-122"/>
                </a:defRPr>
              </a:lvl8pPr>
              <a:lvl9pPr marL="3886200" indent="-228600" eaLnBrk="0" fontAlgn="base" hangingPunct="0">
                <a:spcBef>
                  <a:spcPct val="0"/>
                </a:spcBef>
                <a:spcAft>
                  <a:spcPct val="0"/>
                </a:spcAft>
                <a:defRPr>
                  <a:latin typeface="Arial" pitchFamily="34" charset="0"/>
                  <a:ea typeface="宋体" pitchFamily="2" charset="-122"/>
                </a:defRPr>
              </a:lvl9pPr>
            </a:lstStyle>
            <a:p>
              <a:r>
                <a:rPr lang="zh-Hans" altLang="en-US" dirty="0"/>
                <a:t>烟熏妆 </a:t>
              </a:r>
              <a:endParaRPr lang="x-none" dirty="0"/>
            </a:p>
          </p:txBody>
        </p:sp>
      </p:grpSp>
      <p:grpSp>
        <p:nvGrpSpPr>
          <p:cNvPr id="25" name="组合 11"/>
          <p:cNvGrpSpPr/>
          <p:nvPr/>
        </p:nvGrpSpPr>
        <p:grpSpPr>
          <a:xfrm>
            <a:off x="0" y="410136"/>
            <a:ext cx="9168341" cy="584775"/>
            <a:chOff x="0" y="410136"/>
            <a:chExt cx="9168341" cy="584775"/>
          </a:xfrm>
        </p:grpSpPr>
        <p:sp>
          <p:nvSpPr>
            <p:cNvPr id="27" name="任意多边形 26"/>
            <p:cNvSpPr/>
            <p:nvPr/>
          </p:nvSpPr>
          <p:spPr>
            <a:xfrm>
              <a:off x="243569" y="521062"/>
              <a:ext cx="537482" cy="393337"/>
            </a:xfrm>
            <a:custGeom>
              <a:avLst/>
              <a:gdLst>
                <a:gd name="connsiteX0" fmla="*/ 0 w 640080"/>
                <a:gd name="connsiteY0" fmla="*/ 0 h 327660"/>
                <a:gd name="connsiteX1" fmla="*/ 472440 w 640080"/>
                <a:gd name="connsiteY1" fmla="*/ 0 h 327660"/>
                <a:gd name="connsiteX2" fmla="*/ 640080 w 640080"/>
                <a:gd name="connsiteY2" fmla="*/ 163830 h 327660"/>
                <a:gd name="connsiteX3" fmla="*/ 472440 w 640080"/>
                <a:gd name="connsiteY3" fmla="*/ 327660 h 327660"/>
                <a:gd name="connsiteX4" fmla="*/ 0 w 640080"/>
                <a:gd name="connsiteY4" fmla="*/ 327660 h 327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327660">
                  <a:moveTo>
                    <a:pt x="0" y="0"/>
                  </a:moveTo>
                  <a:lnTo>
                    <a:pt x="472440" y="0"/>
                  </a:lnTo>
                  <a:cubicBezTo>
                    <a:pt x="565025" y="0"/>
                    <a:pt x="640080" y="73349"/>
                    <a:pt x="640080" y="163830"/>
                  </a:cubicBezTo>
                  <a:cubicBezTo>
                    <a:pt x="640080" y="254311"/>
                    <a:pt x="565025" y="327660"/>
                    <a:pt x="472440" y="327660"/>
                  </a:cubicBezTo>
                  <a:lnTo>
                    <a:pt x="0" y="327660"/>
                  </a:lnTo>
                  <a:close/>
                </a:path>
              </a:pathLst>
            </a:cu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sp>
          <p:nvSpPr>
            <p:cNvPr id="29" name="Text Box 39"/>
            <p:cNvSpPr txBox="1">
              <a:spLocks noChangeArrowheads="1"/>
            </p:cNvSpPr>
            <p:nvPr/>
          </p:nvSpPr>
          <p:spPr bwMode="auto">
            <a:xfrm>
              <a:off x="858819" y="410136"/>
              <a:ext cx="830952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80604020202020204" charset="0"/>
                  <a:ea typeface="SimSun" charset="-122"/>
                </a:defRPr>
              </a:lvl1pPr>
              <a:lvl2pPr marL="742950" indent="-285750">
                <a:defRPr>
                  <a:solidFill>
                    <a:schemeClr val="tx1"/>
                  </a:solidFill>
                  <a:latin typeface="Arial" panose="02080604020202020204" charset="0"/>
                  <a:ea typeface="SimSun" charset="-122"/>
                </a:defRPr>
              </a:lvl2pPr>
              <a:lvl3pPr marL="1143000" indent="-228600">
                <a:defRPr>
                  <a:solidFill>
                    <a:schemeClr val="tx1"/>
                  </a:solidFill>
                  <a:latin typeface="Arial" panose="02080604020202020204" charset="0"/>
                  <a:ea typeface="SimSun" charset="-122"/>
                </a:defRPr>
              </a:lvl3pPr>
              <a:lvl4pPr marL="1600200" indent="-228600">
                <a:defRPr>
                  <a:solidFill>
                    <a:schemeClr val="tx1"/>
                  </a:solidFill>
                  <a:latin typeface="Arial" panose="02080604020202020204" charset="0"/>
                  <a:ea typeface="SimSun" charset="-122"/>
                </a:defRPr>
              </a:lvl4pPr>
              <a:lvl5pPr marL="2057400" indent="-228600">
                <a:defRPr>
                  <a:solidFill>
                    <a:schemeClr val="tx1"/>
                  </a:solidFill>
                  <a:latin typeface="Arial" panose="02080604020202020204" charset="0"/>
                  <a:ea typeface="SimSun" charset="-122"/>
                </a:defRPr>
              </a:lvl5pPr>
              <a:lvl6pPr marL="2514600" indent="-228600" fontAlgn="base">
                <a:spcBef>
                  <a:spcPct val="0"/>
                </a:spcBef>
                <a:spcAft>
                  <a:spcPct val="0"/>
                </a:spcAft>
                <a:defRPr>
                  <a:solidFill>
                    <a:schemeClr val="tx1"/>
                  </a:solidFill>
                  <a:latin typeface="Arial" panose="02080604020202020204" charset="0"/>
                  <a:ea typeface="SimSun" charset="-122"/>
                </a:defRPr>
              </a:lvl6pPr>
              <a:lvl7pPr marL="2971800" indent="-228600" fontAlgn="base">
                <a:spcBef>
                  <a:spcPct val="0"/>
                </a:spcBef>
                <a:spcAft>
                  <a:spcPct val="0"/>
                </a:spcAft>
                <a:defRPr>
                  <a:solidFill>
                    <a:schemeClr val="tx1"/>
                  </a:solidFill>
                  <a:latin typeface="Arial" panose="02080604020202020204" charset="0"/>
                  <a:ea typeface="SimSun" charset="-122"/>
                </a:defRPr>
              </a:lvl7pPr>
              <a:lvl8pPr marL="3429000" indent="-228600" fontAlgn="base">
                <a:spcBef>
                  <a:spcPct val="0"/>
                </a:spcBef>
                <a:spcAft>
                  <a:spcPct val="0"/>
                </a:spcAft>
                <a:defRPr>
                  <a:solidFill>
                    <a:schemeClr val="tx1"/>
                  </a:solidFill>
                  <a:latin typeface="Arial" panose="02080604020202020204" charset="0"/>
                  <a:ea typeface="SimSun" charset="-122"/>
                </a:defRPr>
              </a:lvl8pPr>
              <a:lvl9pPr marL="3886200" indent="-228600" fontAlgn="base">
                <a:spcBef>
                  <a:spcPct val="0"/>
                </a:spcBef>
                <a:spcAft>
                  <a:spcPct val="0"/>
                </a:spcAft>
                <a:defRPr>
                  <a:solidFill>
                    <a:schemeClr val="tx1"/>
                  </a:solidFill>
                  <a:latin typeface="Arial" panose="02080604020202020204" charset="0"/>
                  <a:ea typeface="SimSun" charset="-122"/>
                </a:defRPr>
              </a:lvl9pPr>
            </a:lstStyle>
            <a:p>
              <a:pPr>
                <a:spcBef>
                  <a:spcPct val="0"/>
                </a:spcBef>
                <a:defRPr/>
              </a:pPr>
              <a:r>
                <a:rPr lang="zh-Hans" altLang="en-US" sz="3200" b="1" dirty="0">
                  <a:solidFill>
                    <a:srgbClr val="8E6D48"/>
                  </a:solidFill>
                  <a:latin typeface="幼圆" panose="02010509060101010101" pitchFamily="49" charset="-122"/>
                  <a:ea typeface="幼圆" panose="02010509060101010101" pitchFamily="49" charset="-122"/>
                </a:rPr>
                <a:t>智能美妆</a:t>
              </a:r>
              <a:r>
                <a:rPr lang="en-US" altLang="zh-Hans" sz="3200" b="1" dirty="0">
                  <a:solidFill>
                    <a:srgbClr val="8E6D48"/>
                  </a:solidFill>
                  <a:latin typeface="幼圆" panose="02010509060101010101" pitchFamily="49" charset="-122"/>
                  <a:ea typeface="幼圆" panose="02010509060101010101" pitchFamily="49" charset="-122"/>
                </a:rPr>
                <a:t>-</a:t>
              </a:r>
              <a:r>
                <a:rPr lang="zh-CN" altLang="en-US" sz="3200" b="1" dirty="0">
                  <a:solidFill>
                    <a:srgbClr val="8E6D48"/>
                  </a:solidFill>
                  <a:latin typeface="幼圆" panose="02010509060101010101" pitchFamily="49" charset="-122"/>
                  <a:ea typeface="幼圆" panose="02010509060101010101" pitchFamily="49" charset="-122"/>
                </a:rPr>
                <a:t>上妆结果展示</a:t>
              </a:r>
              <a:endParaRPr lang="en-US" altLang="zh-CN" sz="3200" b="1" dirty="0">
                <a:solidFill>
                  <a:srgbClr val="8E6D48"/>
                </a:solidFill>
                <a:latin typeface="幼圆" panose="02010509060101010101" pitchFamily="49" charset="-122"/>
                <a:ea typeface="幼圆" panose="02010509060101010101" pitchFamily="49" charset="-122"/>
              </a:endParaRPr>
            </a:p>
          </p:txBody>
        </p:sp>
        <p:sp>
          <p:nvSpPr>
            <p:cNvPr id="34" name="矩形 33"/>
            <p:cNvSpPr/>
            <p:nvPr/>
          </p:nvSpPr>
          <p:spPr>
            <a:xfrm>
              <a:off x="0" y="521062"/>
              <a:ext cx="188685" cy="393337"/>
            </a:xfrm>
            <a:prstGeom prst="rect">
              <a:avLst/>
            </a:pr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sp>
          <p:nvSpPr>
            <p:cNvPr id="35" name="Text Box 39"/>
            <p:cNvSpPr txBox="1">
              <a:spLocks noChangeArrowheads="1"/>
            </p:cNvSpPr>
            <p:nvPr/>
          </p:nvSpPr>
          <p:spPr bwMode="auto">
            <a:xfrm>
              <a:off x="829751" y="764079"/>
              <a:ext cx="169415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80604020202020204" charset="0"/>
                  <a:ea typeface="SimSun" charset="-122"/>
                </a:defRPr>
              </a:lvl1pPr>
              <a:lvl2pPr marL="742950" indent="-285750">
                <a:defRPr>
                  <a:solidFill>
                    <a:schemeClr val="tx1"/>
                  </a:solidFill>
                  <a:latin typeface="Arial" panose="02080604020202020204" charset="0"/>
                  <a:ea typeface="SimSun" charset="-122"/>
                </a:defRPr>
              </a:lvl2pPr>
              <a:lvl3pPr marL="1143000" indent="-228600">
                <a:defRPr>
                  <a:solidFill>
                    <a:schemeClr val="tx1"/>
                  </a:solidFill>
                  <a:latin typeface="Arial" panose="02080604020202020204" charset="0"/>
                  <a:ea typeface="SimSun" charset="-122"/>
                </a:defRPr>
              </a:lvl3pPr>
              <a:lvl4pPr marL="1600200" indent="-228600">
                <a:defRPr>
                  <a:solidFill>
                    <a:schemeClr val="tx1"/>
                  </a:solidFill>
                  <a:latin typeface="Arial" panose="02080604020202020204" charset="0"/>
                  <a:ea typeface="SimSun" charset="-122"/>
                </a:defRPr>
              </a:lvl4pPr>
              <a:lvl5pPr marL="2057400" indent="-228600">
                <a:defRPr>
                  <a:solidFill>
                    <a:schemeClr val="tx1"/>
                  </a:solidFill>
                  <a:latin typeface="Arial" panose="02080604020202020204" charset="0"/>
                  <a:ea typeface="SimSun" charset="-122"/>
                </a:defRPr>
              </a:lvl5pPr>
              <a:lvl6pPr marL="2514600" indent="-228600" fontAlgn="base">
                <a:spcBef>
                  <a:spcPct val="0"/>
                </a:spcBef>
                <a:spcAft>
                  <a:spcPct val="0"/>
                </a:spcAft>
                <a:defRPr>
                  <a:solidFill>
                    <a:schemeClr val="tx1"/>
                  </a:solidFill>
                  <a:latin typeface="Arial" panose="02080604020202020204" charset="0"/>
                  <a:ea typeface="SimSun" charset="-122"/>
                </a:defRPr>
              </a:lvl6pPr>
              <a:lvl7pPr marL="2971800" indent="-228600" fontAlgn="base">
                <a:spcBef>
                  <a:spcPct val="0"/>
                </a:spcBef>
                <a:spcAft>
                  <a:spcPct val="0"/>
                </a:spcAft>
                <a:defRPr>
                  <a:solidFill>
                    <a:schemeClr val="tx1"/>
                  </a:solidFill>
                  <a:latin typeface="Arial" panose="02080604020202020204" charset="0"/>
                  <a:ea typeface="SimSun" charset="-122"/>
                </a:defRPr>
              </a:lvl7pPr>
              <a:lvl8pPr marL="3429000" indent="-228600" fontAlgn="base">
                <a:spcBef>
                  <a:spcPct val="0"/>
                </a:spcBef>
                <a:spcAft>
                  <a:spcPct val="0"/>
                </a:spcAft>
                <a:defRPr>
                  <a:solidFill>
                    <a:schemeClr val="tx1"/>
                  </a:solidFill>
                  <a:latin typeface="Arial" panose="02080604020202020204" charset="0"/>
                  <a:ea typeface="SimSun" charset="-122"/>
                </a:defRPr>
              </a:lvl8pPr>
              <a:lvl9pPr marL="3886200" indent="-228600" fontAlgn="base">
                <a:spcBef>
                  <a:spcPct val="0"/>
                </a:spcBef>
                <a:spcAft>
                  <a:spcPct val="0"/>
                </a:spcAft>
                <a:defRPr>
                  <a:solidFill>
                    <a:schemeClr val="tx1"/>
                  </a:solidFill>
                  <a:latin typeface="Arial" panose="02080604020202020204" charset="0"/>
                  <a:ea typeface="SimSun" charset="-122"/>
                </a:defRPr>
              </a:lvl9pPr>
            </a:lstStyle>
            <a:p>
              <a:pPr algn="dist">
                <a:spcBef>
                  <a:spcPct val="0"/>
                </a:spcBef>
                <a:defRPr/>
              </a:pPr>
              <a:endParaRPr lang="en-US" altLang="zh-CN" sz="900" dirty="0">
                <a:solidFill>
                  <a:srgbClr val="8E6D48"/>
                </a:solidFill>
                <a:latin typeface="微软雅黑" panose="020B0503020204020204" pitchFamily="34" charset="-122"/>
                <a:ea typeface="微软雅黑" panose="020B0503020204020204" pitchFamily="34" charset="-122"/>
              </a:endParaRPr>
            </a:p>
          </p:txBody>
        </p:sp>
      </p:grpSp>
      <p:sp>
        <p:nvSpPr>
          <p:cNvPr id="31" name="圆角矩形 30"/>
          <p:cNvSpPr/>
          <p:nvPr/>
        </p:nvSpPr>
        <p:spPr>
          <a:xfrm>
            <a:off x="2006600" y="1143000"/>
            <a:ext cx="1828800" cy="57150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29131379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55">
            <a:extLst>
              <a:ext uri="{FF2B5EF4-FFF2-40B4-BE49-F238E27FC236}">
                <a16:creationId xmlns:a16="http://schemas.microsoft.com/office/drawing/2014/main" id="{90021A46-232D-A441-B4F4-271BB6BDDCF0}"/>
              </a:ext>
            </a:extLst>
          </p:cNvPr>
          <p:cNvGrpSpPr/>
          <p:nvPr/>
        </p:nvGrpSpPr>
        <p:grpSpPr>
          <a:xfrm>
            <a:off x="512126" y="1162049"/>
            <a:ext cx="10452852" cy="5476876"/>
            <a:chOff x="384094" y="1628511"/>
            <a:chExt cx="7839639" cy="4539854"/>
          </a:xfrm>
        </p:grpSpPr>
        <p:sp>
          <p:nvSpPr>
            <p:cNvPr id="3" name="文本框 2">
              <a:extLst>
                <a:ext uri="{FF2B5EF4-FFF2-40B4-BE49-F238E27FC236}">
                  <a16:creationId xmlns:a16="http://schemas.microsoft.com/office/drawing/2014/main" id="{22EFC395-62E5-F54B-8A41-7E90409DB88D}"/>
                </a:ext>
              </a:extLst>
            </p:cNvPr>
            <p:cNvSpPr txBox="1"/>
            <p:nvPr/>
          </p:nvSpPr>
          <p:spPr>
            <a:xfrm>
              <a:off x="384094" y="2004034"/>
              <a:ext cx="1148963" cy="280632"/>
            </a:xfrm>
            <a:prstGeom prst="rect">
              <a:avLst/>
            </a:prstGeom>
            <a:noFill/>
            <a:ln>
              <a:noFill/>
            </a:ln>
          </p:spPr>
          <p:txBody>
            <a:bodyPr wrap="square">
              <a:spAutoFit/>
            </a:bodyPr>
            <a:lstStyle>
              <a:defPPr>
                <a:defRPr lang="zh-CN"/>
              </a:defPPr>
              <a:lvl1pPr eaLnBrk="0" hangingPunct="0">
                <a:defRPr sz="1600" b="1">
                  <a:solidFill>
                    <a:srgbClr val="8E6D48"/>
                  </a:solidFill>
                  <a:latin typeface="幼圆" panose="02010509060101010101" pitchFamily="49" charset="-122"/>
                  <a:ea typeface="幼圆" panose="02010509060101010101" pitchFamily="49" charset="-122"/>
                </a:defRPr>
              </a:lvl1pPr>
              <a:lvl2pPr marL="742950" indent="-285750" eaLnBrk="0" hangingPunct="0">
                <a:defRPr>
                  <a:latin typeface="Arial" pitchFamily="34" charset="0"/>
                  <a:ea typeface="宋体" pitchFamily="2" charset="-122"/>
                </a:defRPr>
              </a:lvl2pPr>
              <a:lvl3pPr marL="1143000" indent="-228600" eaLnBrk="0" hangingPunct="0">
                <a:defRPr>
                  <a:latin typeface="Arial" pitchFamily="34" charset="0"/>
                  <a:ea typeface="宋体" pitchFamily="2" charset="-122"/>
                </a:defRPr>
              </a:lvl3pPr>
              <a:lvl4pPr marL="1600200" indent="-228600" eaLnBrk="0" hangingPunct="0">
                <a:defRPr>
                  <a:latin typeface="Arial" pitchFamily="34" charset="0"/>
                  <a:ea typeface="宋体" pitchFamily="2" charset="-122"/>
                </a:defRPr>
              </a:lvl4pPr>
              <a:lvl5pPr marL="2057400" indent="-228600" eaLnBrk="0" hangingPunct="0">
                <a:defRPr>
                  <a:latin typeface="Arial" pitchFamily="34" charset="0"/>
                  <a:ea typeface="宋体" pitchFamily="2" charset="-122"/>
                </a:defRPr>
              </a:lvl5pPr>
              <a:lvl6pPr marL="2514600" indent="-228600" eaLnBrk="0" fontAlgn="base" hangingPunct="0">
                <a:spcBef>
                  <a:spcPct val="0"/>
                </a:spcBef>
                <a:spcAft>
                  <a:spcPct val="0"/>
                </a:spcAft>
                <a:defRPr>
                  <a:latin typeface="Arial" pitchFamily="34" charset="0"/>
                  <a:ea typeface="宋体" pitchFamily="2" charset="-122"/>
                </a:defRPr>
              </a:lvl6pPr>
              <a:lvl7pPr marL="2971800" indent="-228600" eaLnBrk="0" fontAlgn="base" hangingPunct="0">
                <a:spcBef>
                  <a:spcPct val="0"/>
                </a:spcBef>
                <a:spcAft>
                  <a:spcPct val="0"/>
                </a:spcAft>
                <a:defRPr>
                  <a:latin typeface="Arial" pitchFamily="34" charset="0"/>
                  <a:ea typeface="宋体" pitchFamily="2" charset="-122"/>
                </a:defRPr>
              </a:lvl7pPr>
              <a:lvl8pPr marL="3429000" indent="-228600" eaLnBrk="0" fontAlgn="base" hangingPunct="0">
                <a:spcBef>
                  <a:spcPct val="0"/>
                </a:spcBef>
                <a:spcAft>
                  <a:spcPct val="0"/>
                </a:spcAft>
                <a:defRPr>
                  <a:latin typeface="Arial" pitchFamily="34" charset="0"/>
                  <a:ea typeface="宋体" pitchFamily="2" charset="-122"/>
                </a:defRPr>
              </a:lvl8pPr>
              <a:lvl9pPr marL="3886200" indent="-228600" eaLnBrk="0" fontAlgn="base" hangingPunct="0">
                <a:spcBef>
                  <a:spcPct val="0"/>
                </a:spcBef>
                <a:spcAft>
                  <a:spcPct val="0"/>
                </a:spcAft>
                <a:defRPr>
                  <a:latin typeface="Arial" pitchFamily="34" charset="0"/>
                  <a:ea typeface="宋体" pitchFamily="2" charset="-122"/>
                </a:defRPr>
              </a:lvl9pPr>
            </a:lstStyle>
            <a:p>
              <a:r>
                <a:rPr lang="zh-Hans" altLang="en-US" dirty="0"/>
                <a:t>亚洲上妆：</a:t>
              </a:r>
              <a:endParaRPr lang="zh-CN" altLang="en-US" dirty="0"/>
            </a:p>
          </p:txBody>
        </p:sp>
        <p:pic>
          <p:nvPicPr>
            <p:cNvPr id="6" name="图片 5">
              <a:extLst>
                <a:ext uri="{FF2B5EF4-FFF2-40B4-BE49-F238E27FC236}">
                  <a16:creationId xmlns:a16="http://schemas.microsoft.com/office/drawing/2014/main" id="{23D070B1-608D-2E4C-BE89-6C29F43140A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32173" y="2000241"/>
              <a:ext cx="1224138" cy="1224138"/>
            </a:xfrm>
            <a:prstGeom prst="rect">
              <a:avLst/>
            </a:prstGeom>
          </p:spPr>
        </p:pic>
        <p:pic>
          <p:nvPicPr>
            <p:cNvPr id="8" name="图片 7">
              <a:extLst>
                <a:ext uri="{FF2B5EF4-FFF2-40B4-BE49-F238E27FC236}">
                  <a16:creationId xmlns:a16="http://schemas.microsoft.com/office/drawing/2014/main" id="{83883823-2668-DD49-A26B-7B3AFEE8922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74028" y="2000240"/>
              <a:ext cx="1224139" cy="1224139"/>
            </a:xfrm>
            <a:prstGeom prst="rect">
              <a:avLst/>
            </a:prstGeom>
          </p:spPr>
        </p:pic>
        <p:pic>
          <p:nvPicPr>
            <p:cNvPr id="18" name="图片 17">
              <a:extLst>
                <a:ext uri="{FF2B5EF4-FFF2-40B4-BE49-F238E27FC236}">
                  <a16:creationId xmlns:a16="http://schemas.microsoft.com/office/drawing/2014/main" id="{318376CA-B621-DC41-AEB3-34925ECA63A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315884" y="2000240"/>
              <a:ext cx="1224139" cy="1224139"/>
            </a:xfrm>
            <a:prstGeom prst="rect">
              <a:avLst/>
            </a:prstGeom>
          </p:spPr>
        </p:pic>
        <p:pic>
          <p:nvPicPr>
            <p:cNvPr id="20" name="图片 19">
              <a:extLst>
                <a:ext uri="{FF2B5EF4-FFF2-40B4-BE49-F238E27FC236}">
                  <a16:creationId xmlns:a16="http://schemas.microsoft.com/office/drawing/2014/main" id="{A9D7EAC6-9982-E74B-80FD-039BDC388CE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657740" y="2000242"/>
              <a:ext cx="1224137" cy="1224137"/>
            </a:xfrm>
            <a:prstGeom prst="rect">
              <a:avLst/>
            </a:prstGeom>
          </p:spPr>
        </p:pic>
        <p:pic>
          <p:nvPicPr>
            <p:cNvPr id="22" name="图片 21">
              <a:extLst>
                <a:ext uri="{FF2B5EF4-FFF2-40B4-BE49-F238E27FC236}">
                  <a16:creationId xmlns:a16="http://schemas.microsoft.com/office/drawing/2014/main" id="{FF1BA082-06E0-1041-92AE-50F24341215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999594" y="2000240"/>
              <a:ext cx="1224139" cy="1224139"/>
            </a:xfrm>
            <a:prstGeom prst="rect">
              <a:avLst/>
            </a:prstGeom>
          </p:spPr>
        </p:pic>
        <p:sp>
          <p:nvSpPr>
            <p:cNvPr id="30" name="TextBox 146">
              <a:extLst>
                <a:ext uri="{FF2B5EF4-FFF2-40B4-BE49-F238E27FC236}">
                  <a16:creationId xmlns:a16="http://schemas.microsoft.com/office/drawing/2014/main" id="{BCEDE8C7-BA46-3E45-8F97-1A091F9C6250}"/>
                </a:ext>
              </a:extLst>
            </p:cNvPr>
            <p:cNvSpPr txBox="1">
              <a:spLocks noChangeArrowheads="1"/>
            </p:cNvSpPr>
            <p:nvPr/>
          </p:nvSpPr>
          <p:spPr bwMode="auto">
            <a:xfrm>
              <a:off x="1936896" y="1628511"/>
              <a:ext cx="610964" cy="2806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a:spAutoFit/>
            </a:bodyPr>
            <a:lstStyle>
              <a:defPPr>
                <a:defRPr lang="zh-CN"/>
              </a:defPPr>
              <a:lvl1pPr eaLnBrk="0" hangingPunct="0">
                <a:defRPr sz="1600" b="1">
                  <a:solidFill>
                    <a:srgbClr val="8E6D48"/>
                  </a:solidFill>
                  <a:latin typeface="幼圆" panose="02010509060101010101" pitchFamily="49" charset="-122"/>
                  <a:ea typeface="幼圆" panose="02010509060101010101" pitchFamily="49" charset="-122"/>
                </a:defRPr>
              </a:lvl1pPr>
              <a:lvl2pPr marL="742950" indent="-285750" eaLnBrk="0" hangingPunct="0">
                <a:defRPr>
                  <a:latin typeface="Arial" pitchFamily="34" charset="0"/>
                  <a:ea typeface="宋体" pitchFamily="2" charset="-122"/>
                </a:defRPr>
              </a:lvl2pPr>
              <a:lvl3pPr marL="1143000" indent="-228600" eaLnBrk="0" hangingPunct="0">
                <a:defRPr>
                  <a:latin typeface="Arial" pitchFamily="34" charset="0"/>
                  <a:ea typeface="宋体" pitchFamily="2" charset="-122"/>
                </a:defRPr>
              </a:lvl3pPr>
              <a:lvl4pPr marL="1600200" indent="-228600" eaLnBrk="0" hangingPunct="0">
                <a:defRPr>
                  <a:latin typeface="Arial" pitchFamily="34" charset="0"/>
                  <a:ea typeface="宋体" pitchFamily="2" charset="-122"/>
                </a:defRPr>
              </a:lvl4pPr>
              <a:lvl5pPr marL="2057400" indent="-228600" eaLnBrk="0" hangingPunct="0">
                <a:defRPr>
                  <a:latin typeface="Arial" pitchFamily="34" charset="0"/>
                  <a:ea typeface="宋体" pitchFamily="2" charset="-122"/>
                </a:defRPr>
              </a:lvl5pPr>
              <a:lvl6pPr marL="2514600" indent="-228600" eaLnBrk="0" fontAlgn="base" hangingPunct="0">
                <a:spcBef>
                  <a:spcPct val="0"/>
                </a:spcBef>
                <a:spcAft>
                  <a:spcPct val="0"/>
                </a:spcAft>
                <a:defRPr>
                  <a:latin typeface="Arial" pitchFamily="34" charset="0"/>
                  <a:ea typeface="宋体" pitchFamily="2" charset="-122"/>
                </a:defRPr>
              </a:lvl6pPr>
              <a:lvl7pPr marL="2971800" indent="-228600" eaLnBrk="0" fontAlgn="base" hangingPunct="0">
                <a:spcBef>
                  <a:spcPct val="0"/>
                </a:spcBef>
                <a:spcAft>
                  <a:spcPct val="0"/>
                </a:spcAft>
                <a:defRPr>
                  <a:latin typeface="Arial" pitchFamily="34" charset="0"/>
                  <a:ea typeface="宋体" pitchFamily="2" charset="-122"/>
                </a:defRPr>
              </a:lvl7pPr>
              <a:lvl8pPr marL="3429000" indent="-228600" eaLnBrk="0" fontAlgn="base" hangingPunct="0">
                <a:spcBef>
                  <a:spcPct val="0"/>
                </a:spcBef>
                <a:spcAft>
                  <a:spcPct val="0"/>
                </a:spcAft>
                <a:defRPr>
                  <a:latin typeface="Arial" pitchFamily="34" charset="0"/>
                  <a:ea typeface="宋体" pitchFamily="2" charset="-122"/>
                </a:defRPr>
              </a:lvl8pPr>
              <a:lvl9pPr marL="3886200" indent="-228600" eaLnBrk="0" fontAlgn="base" hangingPunct="0">
                <a:spcBef>
                  <a:spcPct val="0"/>
                </a:spcBef>
                <a:spcAft>
                  <a:spcPct val="0"/>
                </a:spcAft>
                <a:defRPr>
                  <a:latin typeface="Arial" pitchFamily="34" charset="0"/>
                  <a:ea typeface="宋体" pitchFamily="2" charset="-122"/>
                </a:defRPr>
              </a:lvl9pPr>
            </a:lstStyle>
            <a:p>
              <a:r>
                <a:rPr lang="zh-Hans" altLang="en-US" dirty="0"/>
                <a:t>复古妆</a:t>
              </a:r>
              <a:endParaRPr lang="x-none" dirty="0"/>
            </a:p>
          </p:txBody>
        </p:sp>
        <p:pic>
          <p:nvPicPr>
            <p:cNvPr id="5" name="图片 4">
              <a:extLst>
                <a:ext uri="{FF2B5EF4-FFF2-40B4-BE49-F238E27FC236}">
                  <a16:creationId xmlns:a16="http://schemas.microsoft.com/office/drawing/2014/main" id="{CCB7F7F2-C2A6-A749-8348-3A93AAD33C0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630379" y="3470931"/>
              <a:ext cx="1224000" cy="1224000"/>
            </a:xfrm>
            <a:prstGeom prst="rect">
              <a:avLst/>
            </a:prstGeom>
          </p:spPr>
        </p:pic>
        <p:pic>
          <p:nvPicPr>
            <p:cNvPr id="10" name="图片 9">
              <a:extLst>
                <a:ext uri="{FF2B5EF4-FFF2-40B4-BE49-F238E27FC236}">
                  <a16:creationId xmlns:a16="http://schemas.microsoft.com/office/drawing/2014/main" id="{3D5906BD-F15B-1F4D-90AC-B217A6470E17}"/>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967914" y="3470931"/>
              <a:ext cx="1224000" cy="1224000"/>
            </a:xfrm>
            <a:prstGeom prst="rect">
              <a:avLst/>
            </a:prstGeom>
          </p:spPr>
        </p:pic>
        <p:pic>
          <p:nvPicPr>
            <p:cNvPr id="15" name="图片 14">
              <a:extLst>
                <a:ext uri="{FF2B5EF4-FFF2-40B4-BE49-F238E27FC236}">
                  <a16:creationId xmlns:a16="http://schemas.microsoft.com/office/drawing/2014/main" id="{119F1844-CB4F-C648-9555-9B8174437EDD}"/>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313939" y="3470931"/>
              <a:ext cx="1224000" cy="1224000"/>
            </a:xfrm>
            <a:prstGeom prst="rect">
              <a:avLst/>
            </a:prstGeom>
          </p:spPr>
        </p:pic>
        <p:pic>
          <p:nvPicPr>
            <p:cNvPr id="17" name="图片 16">
              <a:extLst>
                <a:ext uri="{FF2B5EF4-FFF2-40B4-BE49-F238E27FC236}">
                  <a16:creationId xmlns:a16="http://schemas.microsoft.com/office/drawing/2014/main" id="{5E40D608-6644-7B4C-BD09-23615CDEFD49}"/>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653569" y="3470931"/>
              <a:ext cx="1224000" cy="1224000"/>
            </a:xfrm>
            <a:prstGeom prst="rect">
              <a:avLst/>
            </a:prstGeom>
          </p:spPr>
        </p:pic>
        <p:pic>
          <p:nvPicPr>
            <p:cNvPr id="21" name="图片 20">
              <a:extLst>
                <a:ext uri="{FF2B5EF4-FFF2-40B4-BE49-F238E27FC236}">
                  <a16:creationId xmlns:a16="http://schemas.microsoft.com/office/drawing/2014/main" id="{469EEA9E-7305-2245-8E06-339270859D95}"/>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6999594" y="3470931"/>
              <a:ext cx="1224139" cy="1224139"/>
            </a:xfrm>
            <a:prstGeom prst="rect">
              <a:avLst/>
            </a:prstGeom>
          </p:spPr>
        </p:pic>
        <p:pic>
          <p:nvPicPr>
            <p:cNvPr id="24" name="图片 23">
              <a:extLst>
                <a:ext uri="{FF2B5EF4-FFF2-40B4-BE49-F238E27FC236}">
                  <a16:creationId xmlns:a16="http://schemas.microsoft.com/office/drawing/2014/main" id="{B8905AD3-9C1D-F34A-AF54-169D6F2C3150}"/>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630379" y="4941483"/>
              <a:ext cx="1224000" cy="1224000"/>
            </a:xfrm>
            <a:prstGeom prst="rect">
              <a:avLst/>
            </a:prstGeom>
          </p:spPr>
        </p:pic>
        <p:pic>
          <p:nvPicPr>
            <p:cNvPr id="26" name="图片 25">
              <a:extLst>
                <a:ext uri="{FF2B5EF4-FFF2-40B4-BE49-F238E27FC236}">
                  <a16:creationId xmlns:a16="http://schemas.microsoft.com/office/drawing/2014/main" id="{CB6E3514-DE30-A044-A9B8-EEF6AEF9AC8C}"/>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4305449" y="4944226"/>
              <a:ext cx="1224000" cy="1224000"/>
            </a:xfrm>
            <a:prstGeom prst="rect">
              <a:avLst/>
            </a:prstGeom>
          </p:spPr>
        </p:pic>
        <p:pic>
          <p:nvPicPr>
            <p:cNvPr id="28" name="图片 27">
              <a:extLst>
                <a:ext uri="{FF2B5EF4-FFF2-40B4-BE49-F238E27FC236}">
                  <a16:creationId xmlns:a16="http://schemas.microsoft.com/office/drawing/2014/main" id="{A74C0CCC-E98F-AD43-8678-6EE113B737B8}"/>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2967914" y="4941483"/>
              <a:ext cx="1224000" cy="1224000"/>
            </a:xfrm>
            <a:prstGeom prst="rect">
              <a:avLst/>
            </a:prstGeom>
          </p:spPr>
        </p:pic>
        <p:pic>
          <p:nvPicPr>
            <p:cNvPr id="52" name="图片 51">
              <a:extLst>
                <a:ext uri="{FF2B5EF4-FFF2-40B4-BE49-F238E27FC236}">
                  <a16:creationId xmlns:a16="http://schemas.microsoft.com/office/drawing/2014/main" id="{6F31098A-D7F4-0947-B6D0-6E55463A6187}"/>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6999594" y="4944226"/>
              <a:ext cx="1224139" cy="1224139"/>
            </a:xfrm>
            <a:prstGeom prst="rect">
              <a:avLst/>
            </a:prstGeom>
          </p:spPr>
        </p:pic>
        <p:pic>
          <p:nvPicPr>
            <p:cNvPr id="54" name="图片 53">
              <a:extLst>
                <a:ext uri="{FF2B5EF4-FFF2-40B4-BE49-F238E27FC236}">
                  <a16:creationId xmlns:a16="http://schemas.microsoft.com/office/drawing/2014/main" id="{91D50211-C622-3D4E-983A-B4042F9E0C8F}"/>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5652256" y="4936055"/>
              <a:ext cx="1224000" cy="1224000"/>
            </a:xfrm>
            <a:prstGeom prst="rect">
              <a:avLst/>
            </a:prstGeom>
          </p:spPr>
        </p:pic>
        <p:sp>
          <p:nvSpPr>
            <p:cNvPr id="36" name="TextBox 146">
              <a:extLst>
                <a:ext uri="{FF2B5EF4-FFF2-40B4-BE49-F238E27FC236}">
                  <a16:creationId xmlns:a16="http://schemas.microsoft.com/office/drawing/2014/main" id="{BCEDE8C7-BA46-3E45-8F97-1A091F9C6250}"/>
                </a:ext>
              </a:extLst>
            </p:cNvPr>
            <p:cNvSpPr txBox="1">
              <a:spLocks noChangeArrowheads="1"/>
            </p:cNvSpPr>
            <p:nvPr/>
          </p:nvSpPr>
          <p:spPr bwMode="auto">
            <a:xfrm>
              <a:off x="6037200" y="1628511"/>
              <a:ext cx="452025" cy="2806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a:spAutoFit/>
            </a:bodyPr>
            <a:lstStyle>
              <a:defPPr>
                <a:defRPr lang="zh-CN"/>
              </a:defPPr>
              <a:lvl1pPr eaLnBrk="0" hangingPunct="0">
                <a:defRPr sz="1600" b="1">
                  <a:solidFill>
                    <a:srgbClr val="8E6D48"/>
                  </a:solidFill>
                  <a:latin typeface="幼圆" panose="02010509060101010101" pitchFamily="49" charset="-122"/>
                  <a:ea typeface="幼圆" panose="02010509060101010101" pitchFamily="49" charset="-122"/>
                </a:defRPr>
              </a:lvl1pPr>
              <a:lvl2pPr marL="742950" indent="-285750" eaLnBrk="0" hangingPunct="0">
                <a:defRPr>
                  <a:latin typeface="Arial" pitchFamily="34" charset="0"/>
                  <a:ea typeface="宋体" pitchFamily="2" charset="-122"/>
                </a:defRPr>
              </a:lvl2pPr>
              <a:lvl3pPr marL="1143000" indent="-228600" eaLnBrk="0" hangingPunct="0">
                <a:defRPr>
                  <a:latin typeface="Arial" pitchFamily="34" charset="0"/>
                  <a:ea typeface="宋体" pitchFamily="2" charset="-122"/>
                </a:defRPr>
              </a:lvl3pPr>
              <a:lvl4pPr marL="1600200" indent="-228600" eaLnBrk="0" hangingPunct="0">
                <a:defRPr>
                  <a:latin typeface="Arial" pitchFamily="34" charset="0"/>
                  <a:ea typeface="宋体" pitchFamily="2" charset="-122"/>
                </a:defRPr>
              </a:lvl4pPr>
              <a:lvl5pPr marL="2057400" indent="-228600" eaLnBrk="0" hangingPunct="0">
                <a:defRPr>
                  <a:latin typeface="Arial" pitchFamily="34" charset="0"/>
                  <a:ea typeface="宋体" pitchFamily="2" charset="-122"/>
                </a:defRPr>
              </a:lvl5pPr>
              <a:lvl6pPr marL="2514600" indent="-228600" eaLnBrk="0" fontAlgn="base" hangingPunct="0">
                <a:spcBef>
                  <a:spcPct val="0"/>
                </a:spcBef>
                <a:spcAft>
                  <a:spcPct val="0"/>
                </a:spcAft>
                <a:defRPr>
                  <a:latin typeface="Arial" pitchFamily="34" charset="0"/>
                  <a:ea typeface="宋体" pitchFamily="2" charset="-122"/>
                </a:defRPr>
              </a:lvl6pPr>
              <a:lvl7pPr marL="2971800" indent="-228600" eaLnBrk="0" fontAlgn="base" hangingPunct="0">
                <a:spcBef>
                  <a:spcPct val="0"/>
                </a:spcBef>
                <a:spcAft>
                  <a:spcPct val="0"/>
                </a:spcAft>
                <a:defRPr>
                  <a:latin typeface="Arial" pitchFamily="34" charset="0"/>
                  <a:ea typeface="宋体" pitchFamily="2" charset="-122"/>
                </a:defRPr>
              </a:lvl7pPr>
              <a:lvl8pPr marL="3429000" indent="-228600" eaLnBrk="0" fontAlgn="base" hangingPunct="0">
                <a:spcBef>
                  <a:spcPct val="0"/>
                </a:spcBef>
                <a:spcAft>
                  <a:spcPct val="0"/>
                </a:spcAft>
                <a:defRPr>
                  <a:latin typeface="Arial" pitchFamily="34" charset="0"/>
                  <a:ea typeface="宋体" pitchFamily="2" charset="-122"/>
                </a:defRPr>
              </a:lvl8pPr>
              <a:lvl9pPr marL="3886200" indent="-228600" eaLnBrk="0" fontAlgn="base" hangingPunct="0">
                <a:spcBef>
                  <a:spcPct val="0"/>
                </a:spcBef>
                <a:spcAft>
                  <a:spcPct val="0"/>
                </a:spcAft>
                <a:defRPr>
                  <a:latin typeface="Arial" pitchFamily="34" charset="0"/>
                  <a:ea typeface="宋体" pitchFamily="2" charset="-122"/>
                </a:defRPr>
              </a:lvl9pPr>
            </a:lstStyle>
            <a:p>
              <a:r>
                <a:rPr lang="zh-Hans" altLang="en-US" dirty="0"/>
                <a:t>素颜</a:t>
              </a:r>
              <a:endParaRPr lang="x-none" dirty="0"/>
            </a:p>
          </p:txBody>
        </p:sp>
        <p:sp>
          <p:nvSpPr>
            <p:cNvPr id="37" name="TextBox 146">
              <a:extLst>
                <a:ext uri="{FF2B5EF4-FFF2-40B4-BE49-F238E27FC236}">
                  <a16:creationId xmlns:a16="http://schemas.microsoft.com/office/drawing/2014/main" id="{BCEDE8C7-BA46-3E45-8F97-1A091F9C6250}"/>
                </a:ext>
              </a:extLst>
            </p:cNvPr>
            <p:cNvSpPr txBox="1">
              <a:spLocks noChangeArrowheads="1"/>
            </p:cNvSpPr>
            <p:nvPr/>
          </p:nvSpPr>
          <p:spPr bwMode="auto">
            <a:xfrm>
              <a:off x="3357515" y="1628511"/>
              <a:ext cx="457163" cy="2806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a:spAutoFit/>
            </a:bodyPr>
            <a:lstStyle>
              <a:defPPr>
                <a:defRPr lang="zh-CN"/>
              </a:defPPr>
              <a:lvl1pPr eaLnBrk="0" hangingPunct="0">
                <a:defRPr sz="1600" b="1">
                  <a:solidFill>
                    <a:srgbClr val="8E6D48"/>
                  </a:solidFill>
                  <a:latin typeface="幼圆" panose="02010509060101010101" pitchFamily="49" charset="-122"/>
                  <a:ea typeface="幼圆" panose="02010509060101010101" pitchFamily="49" charset="-122"/>
                </a:defRPr>
              </a:lvl1pPr>
              <a:lvl2pPr marL="742950" indent="-285750" eaLnBrk="0" hangingPunct="0">
                <a:defRPr>
                  <a:latin typeface="Arial" pitchFamily="34" charset="0"/>
                  <a:ea typeface="宋体" pitchFamily="2" charset="-122"/>
                </a:defRPr>
              </a:lvl2pPr>
              <a:lvl3pPr marL="1143000" indent="-228600" eaLnBrk="0" hangingPunct="0">
                <a:defRPr>
                  <a:latin typeface="Arial" pitchFamily="34" charset="0"/>
                  <a:ea typeface="宋体" pitchFamily="2" charset="-122"/>
                </a:defRPr>
              </a:lvl3pPr>
              <a:lvl4pPr marL="1600200" indent="-228600" eaLnBrk="0" hangingPunct="0">
                <a:defRPr>
                  <a:latin typeface="Arial" pitchFamily="34" charset="0"/>
                  <a:ea typeface="宋体" pitchFamily="2" charset="-122"/>
                </a:defRPr>
              </a:lvl4pPr>
              <a:lvl5pPr marL="2057400" indent="-228600" eaLnBrk="0" hangingPunct="0">
                <a:defRPr>
                  <a:latin typeface="Arial" pitchFamily="34" charset="0"/>
                  <a:ea typeface="宋体" pitchFamily="2" charset="-122"/>
                </a:defRPr>
              </a:lvl5pPr>
              <a:lvl6pPr marL="2514600" indent="-228600" eaLnBrk="0" fontAlgn="base" hangingPunct="0">
                <a:spcBef>
                  <a:spcPct val="0"/>
                </a:spcBef>
                <a:spcAft>
                  <a:spcPct val="0"/>
                </a:spcAft>
                <a:defRPr>
                  <a:latin typeface="Arial" pitchFamily="34" charset="0"/>
                  <a:ea typeface="宋体" pitchFamily="2" charset="-122"/>
                </a:defRPr>
              </a:lvl6pPr>
              <a:lvl7pPr marL="2971800" indent="-228600" eaLnBrk="0" fontAlgn="base" hangingPunct="0">
                <a:spcBef>
                  <a:spcPct val="0"/>
                </a:spcBef>
                <a:spcAft>
                  <a:spcPct val="0"/>
                </a:spcAft>
                <a:defRPr>
                  <a:latin typeface="Arial" pitchFamily="34" charset="0"/>
                  <a:ea typeface="宋体" pitchFamily="2" charset="-122"/>
                </a:defRPr>
              </a:lvl7pPr>
              <a:lvl8pPr marL="3429000" indent="-228600" eaLnBrk="0" fontAlgn="base" hangingPunct="0">
                <a:spcBef>
                  <a:spcPct val="0"/>
                </a:spcBef>
                <a:spcAft>
                  <a:spcPct val="0"/>
                </a:spcAft>
                <a:defRPr>
                  <a:latin typeface="Arial" pitchFamily="34" charset="0"/>
                  <a:ea typeface="宋体" pitchFamily="2" charset="-122"/>
                </a:defRPr>
              </a:lvl8pPr>
              <a:lvl9pPr marL="3886200" indent="-228600" eaLnBrk="0" fontAlgn="base" hangingPunct="0">
                <a:spcBef>
                  <a:spcPct val="0"/>
                </a:spcBef>
                <a:spcAft>
                  <a:spcPct val="0"/>
                </a:spcAft>
                <a:defRPr>
                  <a:latin typeface="Arial" pitchFamily="34" charset="0"/>
                  <a:ea typeface="宋体" pitchFamily="2" charset="-122"/>
                </a:defRPr>
              </a:lvl9pPr>
            </a:lstStyle>
            <a:p>
              <a:r>
                <a:rPr lang="zh-Hans" altLang="en-US" dirty="0"/>
                <a:t>韩妆</a:t>
              </a:r>
              <a:endParaRPr lang="x-none" dirty="0"/>
            </a:p>
          </p:txBody>
        </p:sp>
        <p:sp>
          <p:nvSpPr>
            <p:cNvPr id="38" name="TextBox 146">
              <a:extLst>
                <a:ext uri="{FF2B5EF4-FFF2-40B4-BE49-F238E27FC236}">
                  <a16:creationId xmlns:a16="http://schemas.microsoft.com/office/drawing/2014/main" id="{BCEDE8C7-BA46-3E45-8F97-1A091F9C6250}"/>
                </a:ext>
              </a:extLst>
            </p:cNvPr>
            <p:cNvSpPr txBox="1">
              <a:spLocks noChangeArrowheads="1"/>
            </p:cNvSpPr>
            <p:nvPr/>
          </p:nvSpPr>
          <p:spPr bwMode="auto">
            <a:xfrm>
              <a:off x="4685639" y="1628511"/>
              <a:ext cx="480600" cy="2806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a:spAutoFit/>
            </a:bodyPr>
            <a:lstStyle>
              <a:defPPr>
                <a:defRPr lang="zh-CN"/>
              </a:defPPr>
              <a:lvl1pPr eaLnBrk="0" hangingPunct="0">
                <a:defRPr sz="1600" b="1">
                  <a:solidFill>
                    <a:srgbClr val="8E6D48"/>
                  </a:solidFill>
                  <a:latin typeface="幼圆" panose="02010509060101010101" pitchFamily="49" charset="-122"/>
                  <a:ea typeface="幼圆" panose="02010509060101010101" pitchFamily="49" charset="-122"/>
                </a:defRPr>
              </a:lvl1pPr>
              <a:lvl2pPr marL="742950" indent="-285750" eaLnBrk="0" hangingPunct="0">
                <a:defRPr>
                  <a:latin typeface="Arial" pitchFamily="34" charset="0"/>
                  <a:ea typeface="宋体" pitchFamily="2" charset="-122"/>
                </a:defRPr>
              </a:lvl2pPr>
              <a:lvl3pPr marL="1143000" indent="-228600" eaLnBrk="0" hangingPunct="0">
                <a:defRPr>
                  <a:latin typeface="Arial" pitchFamily="34" charset="0"/>
                  <a:ea typeface="宋体" pitchFamily="2" charset="-122"/>
                </a:defRPr>
              </a:lvl3pPr>
              <a:lvl4pPr marL="1600200" indent="-228600" eaLnBrk="0" hangingPunct="0">
                <a:defRPr>
                  <a:latin typeface="Arial" pitchFamily="34" charset="0"/>
                  <a:ea typeface="宋体" pitchFamily="2" charset="-122"/>
                </a:defRPr>
              </a:lvl4pPr>
              <a:lvl5pPr marL="2057400" indent="-228600" eaLnBrk="0" hangingPunct="0">
                <a:defRPr>
                  <a:latin typeface="Arial" pitchFamily="34" charset="0"/>
                  <a:ea typeface="宋体" pitchFamily="2" charset="-122"/>
                </a:defRPr>
              </a:lvl5pPr>
              <a:lvl6pPr marL="2514600" indent="-228600" eaLnBrk="0" fontAlgn="base" hangingPunct="0">
                <a:spcBef>
                  <a:spcPct val="0"/>
                </a:spcBef>
                <a:spcAft>
                  <a:spcPct val="0"/>
                </a:spcAft>
                <a:defRPr>
                  <a:latin typeface="Arial" pitchFamily="34" charset="0"/>
                  <a:ea typeface="宋体" pitchFamily="2" charset="-122"/>
                </a:defRPr>
              </a:lvl6pPr>
              <a:lvl7pPr marL="2971800" indent="-228600" eaLnBrk="0" fontAlgn="base" hangingPunct="0">
                <a:spcBef>
                  <a:spcPct val="0"/>
                </a:spcBef>
                <a:spcAft>
                  <a:spcPct val="0"/>
                </a:spcAft>
                <a:defRPr>
                  <a:latin typeface="Arial" pitchFamily="34" charset="0"/>
                  <a:ea typeface="宋体" pitchFamily="2" charset="-122"/>
                </a:defRPr>
              </a:lvl7pPr>
              <a:lvl8pPr marL="3429000" indent="-228600" eaLnBrk="0" fontAlgn="base" hangingPunct="0">
                <a:spcBef>
                  <a:spcPct val="0"/>
                </a:spcBef>
                <a:spcAft>
                  <a:spcPct val="0"/>
                </a:spcAft>
                <a:defRPr>
                  <a:latin typeface="Arial" pitchFamily="34" charset="0"/>
                  <a:ea typeface="宋体" pitchFamily="2" charset="-122"/>
                </a:defRPr>
              </a:lvl8pPr>
              <a:lvl9pPr marL="3886200" indent="-228600" eaLnBrk="0" fontAlgn="base" hangingPunct="0">
                <a:spcBef>
                  <a:spcPct val="0"/>
                </a:spcBef>
                <a:spcAft>
                  <a:spcPct val="0"/>
                </a:spcAft>
                <a:defRPr>
                  <a:latin typeface="Arial" pitchFamily="34" charset="0"/>
                  <a:ea typeface="宋体" pitchFamily="2" charset="-122"/>
                </a:defRPr>
              </a:lvl9pPr>
            </a:lstStyle>
            <a:p>
              <a:r>
                <a:rPr lang="zh-Hans" altLang="en-US" dirty="0"/>
                <a:t>日妆</a:t>
              </a:r>
              <a:endParaRPr lang="x-none" dirty="0"/>
            </a:p>
          </p:txBody>
        </p:sp>
        <p:sp>
          <p:nvSpPr>
            <p:cNvPr id="39" name="TextBox 146">
              <a:extLst>
                <a:ext uri="{FF2B5EF4-FFF2-40B4-BE49-F238E27FC236}">
                  <a16:creationId xmlns:a16="http://schemas.microsoft.com/office/drawing/2014/main" id="{BCEDE8C7-BA46-3E45-8F97-1A091F9C6250}"/>
                </a:ext>
              </a:extLst>
            </p:cNvPr>
            <p:cNvSpPr txBox="1">
              <a:spLocks noChangeArrowheads="1"/>
            </p:cNvSpPr>
            <p:nvPr/>
          </p:nvSpPr>
          <p:spPr bwMode="auto">
            <a:xfrm>
              <a:off x="7310201" y="1628511"/>
              <a:ext cx="602924" cy="2806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a:spAutoFit/>
            </a:bodyPr>
            <a:lstStyle>
              <a:defPPr>
                <a:defRPr lang="zh-CN"/>
              </a:defPPr>
              <a:lvl1pPr eaLnBrk="0" hangingPunct="0">
                <a:defRPr sz="1600" b="1">
                  <a:solidFill>
                    <a:srgbClr val="8E6D48"/>
                  </a:solidFill>
                  <a:latin typeface="幼圆" panose="02010509060101010101" pitchFamily="49" charset="-122"/>
                  <a:ea typeface="幼圆" panose="02010509060101010101" pitchFamily="49" charset="-122"/>
                </a:defRPr>
              </a:lvl1pPr>
              <a:lvl2pPr marL="742950" indent="-285750" eaLnBrk="0" hangingPunct="0">
                <a:defRPr>
                  <a:latin typeface="Arial" pitchFamily="34" charset="0"/>
                  <a:ea typeface="宋体" pitchFamily="2" charset="-122"/>
                </a:defRPr>
              </a:lvl2pPr>
              <a:lvl3pPr marL="1143000" indent="-228600" eaLnBrk="0" hangingPunct="0">
                <a:defRPr>
                  <a:latin typeface="Arial" pitchFamily="34" charset="0"/>
                  <a:ea typeface="宋体" pitchFamily="2" charset="-122"/>
                </a:defRPr>
              </a:lvl3pPr>
              <a:lvl4pPr marL="1600200" indent="-228600" eaLnBrk="0" hangingPunct="0">
                <a:defRPr>
                  <a:latin typeface="Arial" pitchFamily="34" charset="0"/>
                  <a:ea typeface="宋体" pitchFamily="2" charset="-122"/>
                </a:defRPr>
              </a:lvl4pPr>
              <a:lvl5pPr marL="2057400" indent="-228600" eaLnBrk="0" hangingPunct="0">
                <a:defRPr>
                  <a:latin typeface="Arial" pitchFamily="34" charset="0"/>
                  <a:ea typeface="宋体" pitchFamily="2" charset="-122"/>
                </a:defRPr>
              </a:lvl5pPr>
              <a:lvl6pPr marL="2514600" indent="-228600" eaLnBrk="0" fontAlgn="base" hangingPunct="0">
                <a:spcBef>
                  <a:spcPct val="0"/>
                </a:spcBef>
                <a:spcAft>
                  <a:spcPct val="0"/>
                </a:spcAft>
                <a:defRPr>
                  <a:latin typeface="Arial" pitchFamily="34" charset="0"/>
                  <a:ea typeface="宋体" pitchFamily="2" charset="-122"/>
                </a:defRPr>
              </a:lvl6pPr>
              <a:lvl7pPr marL="2971800" indent="-228600" eaLnBrk="0" fontAlgn="base" hangingPunct="0">
                <a:spcBef>
                  <a:spcPct val="0"/>
                </a:spcBef>
                <a:spcAft>
                  <a:spcPct val="0"/>
                </a:spcAft>
                <a:defRPr>
                  <a:latin typeface="Arial" pitchFamily="34" charset="0"/>
                  <a:ea typeface="宋体" pitchFamily="2" charset="-122"/>
                </a:defRPr>
              </a:lvl7pPr>
              <a:lvl8pPr marL="3429000" indent="-228600" eaLnBrk="0" fontAlgn="base" hangingPunct="0">
                <a:spcBef>
                  <a:spcPct val="0"/>
                </a:spcBef>
                <a:spcAft>
                  <a:spcPct val="0"/>
                </a:spcAft>
                <a:defRPr>
                  <a:latin typeface="Arial" pitchFamily="34" charset="0"/>
                  <a:ea typeface="宋体" pitchFamily="2" charset="-122"/>
                </a:defRPr>
              </a:lvl8pPr>
              <a:lvl9pPr marL="3886200" indent="-228600" eaLnBrk="0" fontAlgn="base" hangingPunct="0">
                <a:spcBef>
                  <a:spcPct val="0"/>
                </a:spcBef>
                <a:spcAft>
                  <a:spcPct val="0"/>
                </a:spcAft>
                <a:defRPr>
                  <a:latin typeface="Arial" pitchFamily="34" charset="0"/>
                  <a:ea typeface="宋体" pitchFamily="2" charset="-122"/>
                </a:defRPr>
              </a:lvl9pPr>
            </a:lstStyle>
            <a:p>
              <a:r>
                <a:rPr lang="zh-Hans" altLang="en-US" dirty="0"/>
                <a:t>烟熏妆 </a:t>
              </a:r>
              <a:endParaRPr lang="x-none" dirty="0"/>
            </a:p>
          </p:txBody>
        </p:sp>
      </p:grpSp>
      <p:grpSp>
        <p:nvGrpSpPr>
          <p:cNvPr id="4" name="组合 11"/>
          <p:cNvGrpSpPr/>
          <p:nvPr/>
        </p:nvGrpSpPr>
        <p:grpSpPr>
          <a:xfrm>
            <a:off x="0" y="410136"/>
            <a:ext cx="9168341" cy="584775"/>
            <a:chOff x="0" y="410136"/>
            <a:chExt cx="9168341" cy="584775"/>
          </a:xfrm>
        </p:grpSpPr>
        <p:sp>
          <p:nvSpPr>
            <p:cNvPr id="27" name="任意多边形 26"/>
            <p:cNvSpPr/>
            <p:nvPr/>
          </p:nvSpPr>
          <p:spPr>
            <a:xfrm>
              <a:off x="243569" y="521062"/>
              <a:ext cx="537482" cy="393337"/>
            </a:xfrm>
            <a:custGeom>
              <a:avLst/>
              <a:gdLst>
                <a:gd name="connsiteX0" fmla="*/ 0 w 640080"/>
                <a:gd name="connsiteY0" fmla="*/ 0 h 327660"/>
                <a:gd name="connsiteX1" fmla="*/ 472440 w 640080"/>
                <a:gd name="connsiteY1" fmla="*/ 0 h 327660"/>
                <a:gd name="connsiteX2" fmla="*/ 640080 w 640080"/>
                <a:gd name="connsiteY2" fmla="*/ 163830 h 327660"/>
                <a:gd name="connsiteX3" fmla="*/ 472440 w 640080"/>
                <a:gd name="connsiteY3" fmla="*/ 327660 h 327660"/>
                <a:gd name="connsiteX4" fmla="*/ 0 w 640080"/>
                <a:gd name="connsiteY4" fmla="*/ 327660 h 327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327660">
                  <a:moveTo>
                    <a:pt x="0" y="0"/>
                  </a:moveTo>
                  <a:lnTo>
                    <a:pt x="472440" y="0"/>
                  </a:lnTo>
                  <a:cubicBezTo>
                    <a:pt x="565025" y="0"/>
                    <a:pt x="640080" y="73349"/>
                    <a:pt x="640080" y="163830"/>
                  </a:cubicBezTo>
                  <a:cubicBezTo>
                    <a:pt x="640080" y="254311"/>
                    <a:pt x="565025" y="327660"/>
                    <a:pt x="472440" y="327660"/>
                  </a:cubicBezTo>
                  <a:lnTo>
                    <a:pt x="0" y="327660"/>
                  </a:lnTo>
                  <a:close/>
                </a:path>
              </a:pathLst>
            </a:cu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sp>
          <p:nvSpPr>
            <p:cNvPr id="29" name="Text Box 39"/>
            <p:cNvSpPr txBox="1">
              <a:spLocks noChangeArrowheads="1"/>
            </p:cNvSpPr>
            <p:nvPr/>
          </p:nvSpPr>
          <p:spPr bwMode="auto">
            <a:xfrm>
              <a:off x="858819" y="410136"/>
              <a:ext cx="830952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80604020202020204" charset="0"/>
                  <a:ea typeface="SimSun" charset="-122"/>
                </a:defRPr>
              </a:lvl1pPr>
              <a:lvl2pPr marL="742950" indent="-285750">
                <a:defRPr>
                  <a:solidFill>
                    <a:schemeClr val="tx1"/>
                  </a:solidFill>
                  <a:latin typeface="Arial" panose="02080604020202020204" charset="0"/>
                  <a:ea typeface="SimSun" charset="-122"/>
                </a:defRPr>
              </a:lvl2pPr>
              <a:lvl3pPr marL="1143000" indent="-228600">
                <a:defRPr>
                  <a:solidFill>
                    <a:schemeClr val="tx1"/>
                  </a:solidFill>
                  <a:latin typeface="Arial" panose="02080604020202020204" charset="0"/>
                  <a:ea typeface="SimSun" charset="-122"/>
                </a:defRPr>
              </a:lvl3pPr>
              <a:lvl4pPr marL="1600200" indent="-228600">
                <a:defRPr>
                  <a:solidFill>
                    <a:schemeClr val="tx1"/>
                  </a:solidFill>
                  <a:latin typeface="Arial" panose="02080604020202020204" charset="0"/>
                  <a:ea typeface="SimSun" charset="-122"/>
                </a:defRPr>
              </a:lvl4pPr>
              <a:lvl5pPr marL="2057400" indent="-228600">
                <a:defRPr>
                  <a:solidFill>
                    <a:schemeClr val="tx1"/>
                  </a:solidFill>
                  <a:latin typeface="Arial" panose="02080604020202020204" charset="0"/>
                  <a:ea typeface="SimSun" charset="-122"/>
                </a:defRPr>
              </a:lvl5pPr>
              <a:lvl6pPr marL="2514600" indent="-228600" fontAlgn="base">
                <a:spcBef>
                  <a:spcPct val="0"/>
                </a:spcBef>
                <a:spcAft>
                  <a:spcPct val="0"/>
                </a:spcAft>
                <a:defRPr>
                  <a:solidFill>
                    <a:schemeClr val="tx1"/>
                  </a:solidFill>
                  <a:latin typeface="Arial" panose="02080604020202020204" charset="0"/>
                  <a:ea typeface="SimSun" charset="-122"/>
                </a:defRPr>
              </a:lvl6pPr>
              <a:lvl7pPr marL="2971800" indent="-228600" fontAlgn="base">
                <a:spcBef>
                  <a:spcPct val="0"/>
                </a:spcBef>
                <a:spcAft>
                  <a:spcPct val="0"/>
                </a:spcAft>
                <a:defRPr>
                  <a:solidFill>
                    <a:schemeClr val="tx1"/>
                  </a:solidFill>
                  <a:latin typeface="Arial" panose="02080604020202020204" charset="0"/>
                  <a:ea typeface="SimSun" charset="-122"/>
                </a:defRPr>
              </a:lvl7pPr>
              <a:lvl8pPr marL="3429000" indent="-228600" fontAlgn="base">
                <a:spcBef>
                  <a:spcPct val="0"/>
                </a:spcBef>
                <a:spcAft>
                  <a:spcPct val="0"/>
                </a:spcAft>
                <a:defRPr>
                  <a:solidFill>
                    <a:schemeClr val="tx1"/>
                  </a:solidFill>
                  <a:latin typeface="Arial" panose="02080604020202020204" charset="0"/>
                  <a:ea typeface="SimSun" charset="-122"/>
                </a:defRPr>
              </a:lvl8pPr>
              <a:lvl9pPr marL="3886200" indent="-228600" fontAlgn="base">
                <a:spcBef>
                  <a:spcPct val="0"/>
                </a:spcBef>
                <a:spcAft>
                  <a:spcPct val="0"/>
                </a:spcAft>
                <a:defRPr>
                  <a:solidFill>
                    <a:schemeClr val="tx1"/>
                  </a:solidFill>
                  <a:latin typeface="Arial" panose="02080604020202020204" charset="0"/>
                  <a:ea typeface="SimSun" charset="-122"/>
                </a:defRPr>
              </a:lvl9pPr>
            </a:lstStyle>
            <a:p>
              <a:pPr>
                <a:spcBef>
                  <a:spcPct val="0"/>
                </a:spcBef>
                <a:defRPr/>
              </a:pPr>
              <a:r>
                <a:rPr lang="zh-Hans" altLang="en-US" sz="3200" b="1" dirty="0">
                  <a:solidFill>
                    <a:srgbClr val="8E6D48"/>
                  </a:solidFill>
                  <a:latin typeface="幼圆" panose="02010509060101010101" pitchFamily="49" charset="-122"/>
                  <a:ea typeface="幼圆" panose="02010509060101010101" pitchFamily="49" charset="-122"/>
                </a:rPr>
                <a:t>智能美妆</a:t>
              </a:r>
              <a:r>
                <a:rPr lang="en-US" altLang="zh-Hans" sz="3200" b="1" dirty="0">
                  <a:solidFill>
                    <a:srgbClr val="8E6D48"/>
                  </a:solidFill>
                  <a:latin typeface="幼圆" panose="02010509060101010101" pitchFamily="49" charset="-122"/>
                  <a:ea typeface="幼圆" panose="02010509060101010101" pitchFamily="49" charset="-122"/>
                </a:rPr>
                <a:t>-</a:t>
              </a:r>
              <a:r>
                <a:rPr lang="zh-CN" altLang="en-US" sz="3200" b="1" dirty="0">
                  <a:solidFill>
                    <a:srgbClr val="8E6D48"/>
                  </a:solidFill>
                  <a:latin typeface="幼圆" panose="02010509060101010101" pitchFamily="49" charset="-122"/>
                  <a:ea typeface="幼圆" panose="02010509060101010101" pitchFamily="49" charset="-122"/>
                </a:rPr>
                <a:t>上妆结果展示</a:t>
              </a:r>
              <a:endParaRPr lang="en-US" altLang="zh-CN" sz="3200" b="1" dirty="0">
                <a:solidFill>
                  <a:srgbClr val="8E6D48"/>
                </a:solidFill>
                <a:latin typeface="幼圆" panose="02010509060101010101" pitchFamily="49" charset="-122"/>
                <a:ea typeface="幼圆" panose="02010509060101010101" pitchFamily="49" charset="-122"/>
              </a:endParaRPr>
            </a:p>
          </p:txBody>
        </p:sp>
        <p:sp>
          <p:nvSpPr>
            <p:cNvPr id="34" name="矩形 33"/>
            <p:cNvSpPr/>
            <p:nvPr/>
          </p:nvSpPr>
          <p:spPr>
            <a:xfrm>
              <a:off x="0" y="521062"/>
              <a:ext cx="188685" cy="393337"/>
            </a:xfrm>
            <a:prstGeom prst="rect">
              <a:avLst/>
            </a:pr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sp>
          <p:nvSpPr>
            <p:cNvPr id="35" name="Text Box 39"/>
            <p:cNvSpPr txBox="1">
              <a:spLocks noChangeArrowheads="1"/>
            </p:cNvSpPr>
            <p:nvPr/>
          </p:nvSpPr>
          <p:spPr bwMode="auto">
            <a:xfrm>
              <a:off x="829751" y="764079"/>
              <a:ext cx="169415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80604020202020204" charset="0"/>
                  <a:ea typeface="SimSun" charset="-122"/>
                </a:defRPr>
              </a:lvl1pPr>
              <a:lvl2pPr marL="742950" indent="-285750">
                <a:defRPr>
                  <a:solidFill>
                    <a:schemeClr val="tx1"/>
                  </a:solidFill>
                  <a:latin typeface="Arial" panose="02080604020202020204" charset="0"/>
                  <a:ea typeface="SimSun" charset="-122"/>
                </a:defRPr>
              </a:lvl2pPr>
              <a:lvl3pPr marL="1143000" indent="-228600">
                <a:defRPr>
                  <a:solidFill>
                    <a:schemeClr val="tx1"/>
                  </a:solidFill>
                  <a:latin typeface="Arial" panose="02080604020202020204" charset="0"/>
                  <a:ea typeface="SimSun" charset="-122"/>
                </a:defRPr>
              </a:lvl3pPr>
              <a:lvl4pPr marL="1600200" indent="-228600">
                <a:defRPr>
                  <a:solidFill>
                    <a:schemeClr val="tx1"/>
                  </a:solidFill>
                  <a:latin typeface="Arial" panose="02080604020202020204" charset="0"/>
                  <a:ea typeface="SimSun" charset="-122"/>
                </a:defRPr>
              </a:lvl4pPr>
              <a:lvl5pPr marL="2057400" indent="-228600">
                <a:defRPr>
                  <a:solidFill>
                    <a:schemeClr val="tx1"/>
                  </a:solidFill>
                  <a:latin typeface="Arial" panose="02080604020202020204" charset="0"/>
                  <a:ea typeface="SimSun" charset="-122"/>
                </a:defRPr>
              </a:lvl5pPr>
              <a:lvl6pPr marL="2514600" indent="-228600" fontAlgn="base">
                <a:spcBef>
                  <a:spcPct val="0"/>
                </a:spcBef>
                <a:spcAft>
                  <a:spcPct val="0"/>
                </a:spcAft>
                <a:defRPr>
                  <a:solidFill>
                    <a:schemeClr val="tx1"/>
                  </a:solidFill>
                  <a:latin typeface="Arial" panose="02080604020202020204" charset="0"/>
                  <a:ea typeface="SimSun" charset="-122"/>
                </a:defRPr>
              </a:lvl6pPr>
              <a:lvl7pPr marL="2971800" indent="-228600" fontAlgn="base">
                <a:spcBef>
                  <a:spcPct val="0"/>
                </a:spcBef>
                <a:spcAft>
                  <a:spcPct val="0"/>
                </a:spcAft>
                <a:defRPr>
                  <a:solidFill>
                    <a:schemeClr val="tx1"/>
                  </a:solidFill>
                  <a:latin typeface="Arial" panose="02080604020202020204" charset="0"/>
                  <a:ea typeface="SimSun" charset="-122"/>
                </a:defRPr>
              </a:lvl7pPr>
              <a:lvl8pPr marL="3429000" indent="-228600" fontAlgn="base">
                <a:spcBef>
                  <a:spcPct val="0"/>
                </a:spcBef>
                <a:spcAft>
                  <a:spcPct val="0"/>
                </a:spcAft>
                <a:defRPr>
                  <a:solidFill>
                    <a:schemeClr val="tx1"/>
                  </a:solidFill>
                  <a:latin typeface="Arial" panose="02080604020202020204" charset="0"/>
                  <a:ea typeface="SimSun" charset="-122"/>
                </a:defRPr>
              </a:lvl8pPr>
              <a:lvl9pPr marL="3886200" indent="-228600" fontAlgn="base">
                <a:spcBef>
                  <a:spcPct val="0"/>
                </a:spcBef>
                <a:spcAft>
                  <a:spcPct val="0"/>
                </a:spcAft>
                <a:defRPr>
                  <a:solidFill>
                    <a:schemeClr val="tx1"/>
                  </a:solidFill>
                  <a:latin typeface="Arial" panose="02080604020202020204" charset="0"/>
                  <a:ea typeface="SimSun" charset="-122"/>
                </a:defRPr>
              </a:lvl9pPr>
            </a:lstStyle>
            <a:p>
              <a:pPr algn="dist">
                <a:spcBef>
                  <a:spcPct val="0"/>
                </a:spcBef>
                <a:defRPr/>
              </a:pPr>
              <a:endParaRPr lang="en-US" altLang="zh-CN" sz="900" dirty="0">
                <a:solidFill>
                  <a:srgbClr val="8E6D48"/>
                </a:solidFill>
                <a:latin typeface="微软雅黑" panose="020B0503020204020204" pitchFamily="34" charset="-122"/>
                <a:ea typeface="微软雅黑" panose="020B0503020204020204" pitchFamily="34" charset="-122"/>
              </a:endParaRPr>
            </a:p>
          </p:txBody>
        </p:sp>
      </p:grpSp>
      <p:sp>
        <p:nvSpPr>
          <p:cNvPr id="31" name="圆角矩形 30"/>
          <p:cNvSpPr/>
          <p:nvPr/>
        </p:nvSpPr>
        <p:spPr>
          <a:xfrm>
            <a:off x="3860800" y="1181100"/>
            <a:ext cx="1828800" cy="55245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29131379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55">
            <a:extLst>
              <a:ext uri="{FF2B5EF4-FFF2-40B4-BE49-F238E27FC236}">
                <a16:creationId xmlns:a16="http://schemas.microsoft.com/office/drawing/2014/main" id="{90021A46-232D-A441-B4F4-271BB6BDDCF0}"/>
              </a:ext>
            </a:extLst>
          </p:cNvPr>
          <p:cNvGrpSpPr/>
          <p:nvPr/>
        </p:nvGrpSpPr>
        <p:grpSpPr>
          <a:xfrm>
            <a:off x="512126" y="1162049"/>
            <a:ext cx="10452852" cy="5476876"/>
            <a:chOff x="384094" y="1628511"/>
            <a:chExt cx="7839639" cy="4539854"/>
          </a:xfrm>
        </p:grpSpPr>
        <p:sp>
          <p:nvSpPr>
            <p:cNvPr id="3" name="文本框 2">
              <a:extLst>
                <a:ext uri="{FF2B5EF4-FFF2-40B4-BE49-F238E27FC236}">
                  <a16:creationId xmlns:a16="http://schemas.microsoft.com/office/drawing/2014/main" id="{22EFC395-62E5-F54B-8A41-7E90409DB88D}"/>
                </a:ext>
              </a:extLst>
            </p:cNvPr>
            <p:cNvSpPr txBox="1"/>
            <p:nvPr/>
          </p:nvSpPr>
          <p:spPr>
            <a:xfrm>
              <a:off x="384094" y="2004034"/>
              <a:ext cx="1148963" cy="280632"/>
            </a:xfrm>
            <a:prstGeom prst="rect">
              <a:avLst/>
            </a:prstGeom>
            <a:noFill/>
            <a:ln>
              <a:noFill/>
            </a:ln>
          </p:spPr>
          <p:txBody>
            <a:bodyPr wrap="square">
              <a:spAutoFit/>
            </a:bodyPr>
            <a:lstStyle>
              <a:defPPr>
                <a:defRPr lang="zh-CN"/>
              </a:defPPr>
              <a:lvl1pPr eaLnBrk="0" hangingPunct="0">
                <a:defRPr sz="1600" b="1">
                  <a:solidFill>
                    <a:srgbClr val="8E6D48"/>
                  </a:solidFill>
                  <a:latin typeface="幼圆" panose="02010509060101010101" pitchFamily="49" charset="-122"/>
                  <a:ea typeface="幼圆" panose="02010509060101010101" pitchFamily="49" charset="-122"/>
                </a:defRPr>
              </a:lvl1pPr>
              <a:lvl2pPr marL="742950" indent="-285750" eaLnBrk="0" hangingPunct="0">
                <a:defRPr>
                  <a:latin typeface="Arial" pitchFamily="34" charset="0"/>
                  <a:ea typeface="宋体" pitchFamily="2" charset="-122"/>
                </a:defRPr>
              </a:lvl2pPr>
              <a:lvl3pPr marL="1143000" indent="-228600" eaLnBrk="0" hangingPunct="0">
                <a:defRPr>
                  <a:latin typeface="Arial" pitchFamily="34" charset="0"/>
                  <a:ea typeface="宋体" pitchFamily="2" charset="-122"/>
                </a:defRPr>
              </a:lvl3pPr>
              <a:lvl4pPr marL="1600200" indent="-228600" eaLnBrk="0" hangingPunct="0">
                <a:defRPr>
                  <a:latin typeface="Arial" pitchFamily="34" charset="0"/>
                  <a:ea typeface="宋体" pitchFamily="2" charset="-122"/>
                </a:defRPr>
              </a:lvl4pPr>
              <a:lvl5pPr marL="2057400" indent="-228600" eaLnBrk="0" hangingPunct="0">
                <a:defRPr>
                  <a:latin typeface="Arial" pitchFamily="34" charset="0"/>
                  <a:ea typeface="宋体" pitchFamily="2" charset="-122"/>
                </a:defRPr>
              </a:lvl5pPr>
              <a:lvl6pPr marL="2514600" indent="-228600" eaLnBrk="0" fontAlgn="base" hangingPunct="0">
                <a:spcBef>
                  <a:spcPct val="0"/>
                </a:spcBef>
                <a:spcAft>
                  <a:spcPct val="0"/>
                </a:spcAft>
                <a:defRPr>
                  <a:latin typeface="Arial" pitchFamily="34" charset="0"/>
                  <a:ea typeface="宋体" pitchFamily="2" charset="-122"/>
                </a:defRPr>
              </a:lvl6pPr>
              <a:lvl7pPr marL="2971800" indent="-228600" eaLnBrk="0" fontAlgn="base" hangingPunct="0">
                <a:spcBef>
                  <a:spcPct val="0"/>
                </a:spcBef>
                <a:spcAft>
                  <a:spcPct val="0"/>
                </a:spcAft>
                <a:defRPr>
                  <a:latin typeface="Arial" pitchFamily="34" charset="0"/>
                  <a:ea typeface="宋体" pitchFamily="2" charset="-122"/>
                </a:defRPr>
              </a:lvl7pPr>
              <a:lvl8pPr marL="3429000" indent="-228600" eaLnBrk="0" fontAlgn="base" hangingPunct="0">
                <a:spcBef>
                  <a:spcPct val="0"/>
                </a:spcBef>
                <a:spcAft>
                  <a:spcPct val="0"/>
                </a:spcAft>
                <a:defRPr>
                  <a:latin typeface="Arial" pitchFamily="34" charset="0"/>
                  <a:ea typeface="宋体" pitchFamily="2" charset="-122"/>
                </a:defRPr>
              </a:lvl8pPr>
              <a:lvl9pPr marL="3886200" indent="-228600" eaLnBrk="0" fontAlgn="base" hangingPunct="0">
                <a:spcBef>
                  <a:spcPct val="0"/>
                </a:spcBef>
                <a:spcAft>
                  <a:spcPct val="0"/>
                </a:spcAft>
                <a:defRPr>
                  <a:latin typeface="Arial" pitchFamily="34" charset="0"/>
                  <a:ea typeface="宋体" pitchFamily="2" charset="-122"/>
                </a:defRPr>
              </a:lvl9pPr>
            </a:lstStyle>
            <a:p>
              <a:r>
                <a:rPr lang="zh-Hans" altLang="en-US" dirty="0"/>
                <a:t>亚洲上妆：</a:t>
              </a:r>
              <a:endParaRPr lang="zh-CN" altLang="en-US" dirty="0"/>
            </a:p>
          </p:txBody>
        </p:sp>
        <p:pic>
          <p:nvPicPr>
            <p:cNvPr id="6" name="图片 5">
              <a:extLst>
                <a:ext uri="{FF2B5EF4-FFF2-40B4-BE49-F238E27FC236}">
                  <a16:creationId xmlns:a16="http://schemas.microsoft.com/office/drawing/2014/main" id="{23D070B1-608D-2E4C-BE89-6C29F43140A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32173" y="2000241"/>
              <a:ext cx="1224138" cy="1224138"/>
            </a:xfrm>
            <a:prstGeom prst="rect">
              <a:avLst/>
            </a:prstGeom>
          </p:spPr>
        </p:pic>
        <p:pic>
          <p:nvPicPr>
            <p:cNvPr id="8" name="图片 7">
              <a:extLst>
                <a:ext uri="{FF2B5EF4-FFF2-40B4-BE49-F238E27FC236}">
                  <a16:creationId xmlns:a16="http://schemas.microsoft.com/office/drawing/2014/main" id="{83883823-2668-DD49-A26B-7B3AFEE8922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74028" y="2000240"/>
              <a:ext cx="1224139" cy="1224139"/>
            </a:xfrm>
            <a:prstGeom prst="rect">
              <a:avLst/>
            </a:prstGeom>
          </p:spPr>
        </p:pic>
        <p:pic>
          <p:nvPicPr>
            <p:cNvPr id="18" name="图片 17">
              <a:extLst>
                <a:ext uri="{FF2B5EF4-FFF2-40B4-BE49-F238E27FC236}">
                  <a16:creationId xmlns:a16="http://schemas.microsoft.com/office/drawing/2014/main" id="{318376CA-B621-DC41-AEB3-34925ECA63A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315884" y="2000240"/>
              <a:ext cx="1224139" cy="1224139"/>
            </a:xfrm>
            <a:prstGeom prst="rect">
              <a:avLst/>
            </a:prstGeom>
          </p:spPr>
        </p:pic>
        <p:pic>
          <p:nvPicPr>
            <p:cNvPr id="20" name="图片 19">
              <a:extLst>
                <a:ext uri="{FF2B5EF4-FFF2-40B4-BE49-F238E27FC236}">
                  <a16:creationId xmlns:a16="http://schemas.microsoft.com/office/drawing/2014/main" id="{A9D7EAC6-9982-E74B-80FD-039BDC388CE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657740" y="2000242"/>
              <a:ext cx="1224137" cy="1224137"/>
            </a:xfrm>
            <a:prstGeom prst="rect">
              <a:avLst/>
            </a:prstGeom>
          </p:spPr>
        </p:pic>
        <p:pic>
          <p:nvPicPr>
            <p:cNvPr id="22" name="图片 21">
              <a:extLst>
                <a:ext uri="{FF2B5EF4-FFF2-40B4-BE49-F238E27FC236}">
                  <a16:creationId xmlns:a16="http://schemas.microsoft.com/office/drawing/2014/main" id="{FF1BA082-06E0-1041-92AE-50F24341215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999594" y="2000240"/>
              <a:ext cx="1224139" cy="1224139"/>
            </a:xfrm>
            <a:prstGeom prst="rect">
              <a:avLst/>
            </a:prstGeom>
          </p:spPr>
        </p:pic>
        <p:sp>
          <p:nvSpPr>
            <p:cNvPr id="30" name="TextBox 146">
              <a:extLst>
                <a:ext uri="{FF2B5EF4-FFF2-40B4-BE49-F238E27FC236}">
                  <a16:creationId xmlns:a16="http://schemas.microsoft.com/office/drawing/2014/main" id="{BCEDE8C7-BA46-3E45-8F97-1A091F9C6250}"/>
                </a:ext>
              </a:extLst>
            </p:cNvPr>
            <p:cNvSpPr txBox="1">
              <a:spLocks noChangeArrowheads="1"/>
            </p:cNvSpPr>
            <p:nvPr/>
          </p:nvSpPr>
          <p:spPr bwMode="auto">
            <a:xfrm>
              <a:off x="1936896" y="1628511"/>
              <a:ext cx="610964" cy="2806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a:spAutoFit/>
            </a:bodyPr>
            <a:lstStyle>
              <a:defPPr>
                <a:defRPr lang="zh-CN"/>
              </a:defPPr>
              <a:lvl1pPr eaLnBrk="0" hangingPunct="0">
                <a:defRPr sz="1600" b="1">
                  <a:solidFill>
                    <a:srgbClr val="8E6D48"/>
                  </a:solidFill>
                  <a:latin typeface="幼圆" panose="02010509060101010101" pitchFamily="49" charset="-122"/>
                  <a:ea typeface="幼圆" panose="02010509060101010101" pitchFamily="49" charset="-122"/>
                </a:defRPr>
              </a:lvl1pPr>
              <a:lvl2pPr marL="742950" indent="-285750" eaLnBrk="0" hangingPunct="0">
                <a:defRPr>
                  <a:latin typeface="Arial" pitchFamily="34" charset="0"/>
                  <a:ea typeface="宋体" pitchFamily="2" charset="-122"/>
                </a:defRPr>
              </a:lvl2pPr>
              <a:lvl3pPr marL="1143000" indent="-228600" eaLnBrk="0" hangingPunct="0">
                <a:defRPr>
                  <a:latin typeface="Arial" pitchFamily="34" charset="0"/>
                  <a:ea typeface="宋体" pitchFamily="2" charset="-122"/>
                </a:defRPr>
              </a:lvl3pPr>
              <a:lvl4pPr marL="1600200" indent="-228600" eaLnBrk="0" hangingPunct="0">
                <a:defRPr>
                  <a:latin typeface="Arial" pitchFamily="34" charset="0"/>
                  <a:ea typeface="宋体" pitchFamily="2" charset="-122"/>
                </a:defRPr>
              </a:lvl4pPr>
              <a:lvl5pPr marL="2057400" indent="-228600" eaLnBrk="0" hangingPunct="0">
                <a:defRPr>
                  <a:latin typeface="Arial" pitchFamily="34" charset="0"/>
                  <a:ea typeface="宋体" pitchFamily="2" charset="-122"/>
                </a:defRPr>
              </a:lvl5pPr>
              <a:lvl6pPr marL="2514600" indent="-228600" eaLnBrk="0" fontAlgn="base" hangingPunct="0">
                <a:spcBef>
                  <a:spcPct val="0"/>
                </a:spcBef>
                <a:spcAft>
                  <a:spcPct val="0"/>
                </a:spcAft>
                <a:defRPr>
                  <a:latin typeface="Arial" pitchFamily="34" charset="0"/>
                  <a:ea typeface="宋体" pitchFamily="2" charset="-122"/>
                </a:defRPr>
              </a:lvl6pPr>
              <a:lvl7pPr marL="2971800" indent="-228600" eaLnBrk="0" fontAlgn="base" hangingPunct="0">
                <a:spcBef>
                  <a:spcPct val="0"/>
                </a:spcBef>
                <a:spcAft>
                  <a:spcPct val="0"/>
                </a:spcAft>
                <a:defRPr>
                  <a:latin typeface="Arial" pitchFamily="34" charset="0"/>
                  <a:ea typeface="宋体" pitchFamily="2" charset="-122"/>
                </a:defRPr>
              </a:lvl7pPr>
              <a:lvl8pPr marL="3429000" indent="-228600" eaLnBrk="0" fontAlgn="base" hangingPunct="0">
                <a:spcBef>
                  <a:spcPct val="0"/>
                </a:spcBef>
                <a:spcAft>
                  <a:spcPct val="0"/>
                </a:spcAft>
                <a:defRPr>
                  <a:latin typeface="Arial" pitchFamily="34" charset="0"/>
                  <a:ea typeface="宋体" pitchFamily="2" charset="-122"/>
                </a:defRPr>
              </a:lvl8pPr>
              <a:lvl9pPr marL="3886200" indent="-228600" eaLnBrk="0" fontAlgn="base" hangingPunct="0">
                <a:spcBef>
                  <a:spcPct val="0"/>
                </a:spcBef>
                <a:spcAft>
                  <a:spcPct val="0"/>
                </a:spcAft>
                <a:defRPr>
                  <a:latin typeface="Arial" pitchFamily="34" charset="0"/>
                  <a:ea typeface="宋体" pitchFamily="2" charset="-122"/>
                </a:defRPr>
              </a:lvl9pPr>
            </a:lstStyle>
            <a:p>
              <a:r>
                <a:rPr lang="zh-Hans" altLang="en-US" dirty="0"/>
                <a:t>复古妆</a:t>
              </a:r>
              <a:endParaRPr lang="x-none" dirty="0"/>
            </a:p>
          </p:txBody>
        </p:sp>
        <p:pic>
          <p:nvPicPr>
            <p:cNvPr id="5" name="图片 4">
              <a:extLst>
                <a:ext uri="{FF2B5EF4-FFF2-40B4-BE49-F238E27FC236}">
                  <a16:creationId xmlns:a16="http://schemas.microsoft.com/office/drawing/2014/main" id="{CCB7F7F2-C2A6-A749-8348-3A93AAD33C0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630379" y="3470931"/>
              <a:ext cx="1224000" cy="1224000"/>
            </a:xfrm>
            <a:prstGeom prst="rect">
              <a:avLst/>
            </a:prstGeom>
          </p:spPr>
        </p:pic>
        <p:pic>
          <p:nvPicPr>
            <p:cNvPr id="10" name="图片 9">
              <a:extLst>
                <a:ext uri="{FF2B5EF4-FFF2-40B4-BE49-F238E27FC236}">
                  <a16:creationId xmlns:a16="http://schemas.microsoft.com/office/drawing/2014/main" id="{3D5906BD-F15B-1F4D-90AC-B217A6470E17}"/>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967914" y="3470931"/>
              <a:ext cx="1224000" cy="1224000"/>
            </a:xfrm>
            <a:prstGeom prst="rect">
              <a:avLst/>
            </a:prstGeom>
          </p:spPr>
        </p:pic>
        <p:pic>
          <p:nvPicPr>
            <p:cNvPr id="15" name="图片 14">
              <a:extLst>
                <a:ext uri="{FF2B5EF4-FFF2-40B4-BE49-F238E27FC236}">
                  <a16:creationId xmlns:a16="http://schemas.microsoft.com/office/drawing/2014/main" id="{119F1844-CB4F-C648-9555-9B8174437EDD}"/>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313939" y="3470931"/>
              <a:ext cx="1224000" cy="1224000"/>
            </a:xfrm>
            <a:prstGeom prst="rect">
              <a:avLst/>
            </a:prstGeom>
          </p:spPr>
        </p:pic>
        <p:pic>
          <p:nvPicPr>
            <p:cNvPr id="17" name="图片 16">
              <a:extLst>
                <a:ext uri="{FF2B5EF4-FFF2-40B4-BE49-F238E27FC236}">
                  <a16:creationId xmlns:a16="http://schemas.microsoft.com/office/drawing/2014/main" id="{5E40D608-6644-7B4C-BD09-23615CDEFD49}"/>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653569" y="3470931"/>
              <a:ext cx="1224000" cy="1224000"/>
            </a:xfrm>
            <a:prstGeom prst="rect">
              <a:avLst/>
            </a:prstGeom>
          </p:spPr>
        </p:pic>
        <p:pic>
          <p:nvPicPr>
            <p:cNvPr id="21" name="图片 20">
              <a:extLst>
                <a:ext uri="{FF2B5EF4-FFF2-40B4-BE49-F238E27FC236}">
                  <a16:creationId xmlns:a16="http://schemas.microsoft.com/office/drawing/2014/main" id="{469EEA9E-7305-2245-8E06-339270859D95}"/>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6999594" y="3470931"/>
              <a:ext cx="1224139" cy="1224139"/>
            </a:xfrm>
            <a:prstGeom prst="rect">
              <a:avLst/>
            </a:prstGeom>
          </p:spPr>
        </p:pic>
        <p:pic>
          <p:nvPicPr>
            <p:cNvPr id="24" name="图片 23">
              <a:extLst>
                <a:ext uri="{FF2B5EF4-FFF2-40B4-BE49-F238E27FC236}">
                  <a16:creationId xmlns:a16="http://schemas.microsoft.com/office/drawing/2014/main" id="{B8905AD3-9C1D-F34A-AF54-169D6F2C3150}"/>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630379" y="4941483"/>
              <a:ext cx="1224000" cy="1224000"/>
            </a:xfrm>
            <a:prstGeom prst="rect">
              <a:avLst/>
            </a:prstGeom>
          </p:spPr>
        </p:pic>
        <p:pic>
          <p:nvPicPr>
            <p:cNvPr id="26" name="图片 25">
              <a:extLst>
                <a:ext uri="{FF2B5EF4-FFF2-40B4-BE49-F238E27FC236}">
                  <a16:creationId xmlns:a16="http://schemas.microsoft.com/office/drawing/2014/main" id="{CB6E3514-DE30-A044-A9B8-EEF6AEF9AC8C}"/>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4305449" y="4944226"/>
              <a:ext cx="1224000" cy="1224000"/>
            </a:xfrm>
            <a:prstGeom prst="rect">
              <a:avLst/>
            </a:prstGeom>
          </p:spPr>
        </p:pic>
        <p:pic>
          <p:nvPicPr>
            <p:cNvPr id="28" name="图片 27">
              <a:extLst>
                <a:ext uri="{FF2B5EF4-FFF2-40B4-BE49-F238E27FC236}">
                  <a16:creationId xmlns:a16="http://schemas.microsoft.com/office/drawing/2014/main" id="{A74C0CCC-E98F-AD43-8678-6EE113B737B8}"/>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2967914" y="4941483"/>
              <a:ext cx="1224000" cy="1224000"/>
            </a:xfrm>
            <a:prstGeom prst="rect">
              <a:avLst/>
            </a:prstGeom>
          </p:spPr>
        </p:pic>
        <p:pic>
          <p:nvPicPr>
            <p:cNvPr id="52" name="图片 51">
              <a:extLst>
                <a:ext uri="{FF2B5EF4-FFF2-40B4-BE49-F238E27FC236}">
                  <a16:creationId xmlns:a16="http://schemas.microsoft.com/office/drawing/2014/main" id="{6F31098A-D7F4-0947-B6D0-6E55463A6187}"/>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6999594" y="4944226"/>
              <a:ext cx="1224139" cy="1224139"/>
            </a:xfrm>
            <a:prstGeom prst="rect">
              <a:avLst/>
            </a:prstGeom>
          </p:spPr>
        </p:pic>
        <p:pic>
          <p:nvPicPr>
            <p:cNvPr id="54" name="图片 53">
              <a:extLst>
                <a:ext uri="{FF2B5EF4-FFF2-40B4-BE49-F238E27FC236}">
                  <a16:creationId xmlns:a16="http://schemas.microsoft.com/office/drawing/2014/main" id="{91D50211-C622-3D4E-983A-B4042F9E0C8F}"/>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5652256" y="4936055"/>
              <a:ext cx="1224000" cy="1224000"/>
            </a:xfrm>
            <a:prstGeom prst="rect">
              <a:avLst/>
            </a:prstGeom>
          </p:spPr>
        </p:pic>
        <p:sp>
          <p:nvSpPr>
            <p:cNvPr id="36" name="TextBox 146">
              <a:extLst>
                <a:ext uri="{FF2B5EF4-FFF2-40B4-BE49-F238E27FC236}">
                  <a16:creationId xmlns:a16="http://schemas.microsoft.com/office/drawing/2014/main" id="{BCEDE8C7-BA46-3E45-8F97-1A091F9C6250}"/>
                </a:ext>
              </a:extLst>
            </p:cNvPr>
            <p:cNvSpPr txBox="1">
              <a:spLocks noChangeArrowheads="1"/>
            </p:cNvSpPr>
            <p:nvPr/>
          </p:nvSpPr>
          <p:spPr bwMode="auto">
            <a:xfrm>
              <a:off x="6037200" y="1628511"/>
              <a:ext cx="452025" cy="2806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a:spAutoFit/>
            </a:bodyPr>
            <a:lstStyle>
              <a:defPPr>
                <a:defRPr lang="zh-CN"/>
              </a:defPPr>
              <a:lvl1pPr eaLnBrk="0" hangingPunct="0">
                <a:defRPr sz="1600" b="1">
                  <a:solidFill>
                    <a:srgbClr val="8E6D48"/>
                  </a:solidFill>
                  <a:latin typeface="幼圆" panose="02010509060101010101" pitchFamily="49" charset="-122"/>
                  <a:ea typeface="幼圆" panose="02010509060101010101" pitchFamily="49" charset="-122"/>
                </a:defRPr>
              </a:lvl1pPr>
              <a:lvl2pPr marL="742950" indent="-285750" eaLnBrk="0" hangingPunct="0">
                <a:defRPr>
                  <a:latin typeface="Arial" pitchFamily="34" charset="0"/>
                  <a:ea typeface="宋体" pitchFamily="2" charset="-122"/>
                </a:defRPr>
              </a:lvl2pPr>
              <a:lvl3pPr marL="1143000" indent="-228600" eaLnBrk="0" hangingPunct="0">
                <a:defRPr>
                  <a:latin typeface="Arial" pitchFamily="34" charset="0"/>
                  <a:ea typeface="宋体" pitchFamily="2" charset="-122"/>
                </a:defRPr>
              </a:lvl3pPr>
              <a:lvl4pPr marL="1600200" indent="-228600" eaLnBrk="0" hangingPunct="0">
                <a:defRPr>
                  <a:latin typeface="Arial" pitchFamily="34" charset="0"/>
                  <a:ea typeface="宋体" pitchFamily="2" charset="-122"/>
                </a:defRPr>
              </a:lvl4pPr>
              <a:lvl5pPr marL="2057400" indent="-228600" eaLnBrk="0" hangingPunct="0">
                <a:defRPr>
                  <a:latin typeface="Arial" pitchFamily="34" charset="0"/>
                  <a:ea typeface="宋体" pitchFamily="2" charset="-122"/>
                </a:defRPr>
              </a:lvl5pPr>
              <a:lvl6pPr marL="2514600" indent="-228600" eaLnBrk="0" fontAlgn="base" hangingPunct="0">
                <a:spcBef>
                  <a:spcPct val="0"/>
                </a:spcBef>
                <a:spcAft>
                  <a:spcPct val="0"/>
                </a:spcAft>
                <a:defRPr>
                  <a:latin typeface="Arial" pitchFamily="34" charset="0"/>
                  <a:ea typeface="宋体" pitchFamily="2" charset="-122"/>
                </a:defRPr>
              </a:lvl6pPr>
              <a:lvl7pPr marL="2971800" indent="-228600" eaLnBrk="0" fontAlgn="base" hangingPunct="0">
                <a:spcBef>
                  <a:spcPct val="0"/>
                </a:spcBef>
                <a:spcAft>
                  <a:spcPct val="0"/>
                </a:spcAft>
                <a:defRPr>
                  <a:latin typeface="Arial" pitchFamily="34" charset="0"/>
                  <a:ea typeface="宋体" pitchFamily="2" charset="-122"/>
                </a:defRPr>
              </a:lvl7pPr>
              <a:lvl8pPr marL="3429000" indent="-228600" eaLnBrk="0" fontAlgn="base" hangingPunct="0">
                <a:spcBef>
                  <a:spcPct val="0"/>
                </a:spcBef>
                <a:spcAft>
                  <a:spcPct val="0"/>
                </a:spcAft>
                <a:defRPr>
                  <a:latin typeface="Arial" pitchFamily="34" charset="0"/>
                  <a:ea typeface="宋体" pitchFamily="2" charset="-122"/>
                </a:defRPr>
              </a:lvl8pPr>
              <a:lvl9pPr marL="3886200" indent="-228600" eaLnBrk="0" fontAlgn="base" hangingPunct="0">
                <a:spcBef>
                  <a:spcPct val="0"/>
                </a:spcBef>
                <a:spcAft>
                  <a:spcPct val="0"/>
                </a:spcAft>
                <a:defRPr>
                  <a:latin typeface="Arial" pitchFamily="34" charset="0"/>
                  <a:ea typeface="宋体" pitchFamily="2" charset="-122"/>
                </a:defRPr>
              </a:lvl9pPr>
            </a:lstStyle>
            <a:p>
              <a:r>
                <a:rPr lang="zh-Hans" altLang="en-US" dirty="0"/>
                <a:t>素颜</a:t>
              </a:r>
              <a:endParaRPr lang="x-none" dirty="0"/>
            </a:p>
          </p:txBody>
        </p:sp>
        <p:sp>
          <p:nvSpPr>
            <p:cNvPr id="37" name="TextBox 146">
              <a:extLst>
                <a:ext uri="{FF2B5EF4-FFF2-40B4-BE49-F238E27FC236}">
                  <a16:creationId xmlns:a16="http://schemas.microsoft.com/office/drawing/2014/main" id="{BCEDE8C7-BA46-3E45-8F97-1A091F9C6250}"/>
                </a:ext>
              </a:extLst>
            </p:cNvPr>
            <p:cNvSpPr txBox="1">
              <a:spLocks noChangeArrowheads="1"/>
            </p:cNvSpPr>
            <p:nvPr/>
          </p:nvSpPr>
          <p:spPr bwMode="auto">
            <a:xfrm>
              <a:off x="3357515" y="1628511"/>
              <a:ext cx="457163" cy="2806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a:spAutoFit/>
            </a:bodyPr>
            <a:lstStyle>
              <a:defPPr>
                <a:defRPr lang="zh-CN"/>
              </a:defPPr>
              <a:lvl1pPr eaLnBrk="0" hangingPunct="0">
                <a:defRPr sz="1600" b="1">
                  <a:solidFill>
                    <a:srgbClr val="8E6D48"/>
                  </a:solidFill>
                  <a:latin typeface="幼圆" panose="02010509060101010101" pitchFamily="49" charset="-122"/>
                  <a:ea typeface="幼圆" panose="02010509060101010101" pitchFamily="49" charset="-122"/>
                </a:defRPr>
              </a:lvl1pPr>
              <a:lvl2pPr marL="742950" indent="-285750" eaLnBrk="0" hangingPunct="0">
                <a:defRPr>
                  <a:latin typeface="Arial" pitchFamily="34" charset="0"/>
                  <a:ea typeface="宋体" pitchFamily="2" charset="-122"/>
                </a:defRPr>
              </a:lvl2pPr>
              <a:lvl3pPr marL="1143000" indent="-228600" eaLnBrk="0" hangingPunct="0">
                <a:defRPr>
                  <a:latin typeface="Arial" pitchFamily="34" charset="0"/>
                  <a:ea typeface="宋体" pitchFamily="2" charset="-122"/>
                </a:defRPr>
              </a:lvl3pPr>
              <a:lvl4pPr marL="1600200" indent="-228600" eaLnBrk="0" hangingPunct="0">
                <a:defRPr>
                  <a:latin typeface="Arial" pitchFamily="34" charset="0"/>
                  <a:ea typeface="宋体" pitchFamily="2" charset="-122"/>
                </a:defRPr>
              </a:lvl4pPr>
              <a:lvl5pPr marL="2057400" indent="-228600" eaLnBrk="0" hangingPunct="0">
                <a:defRPr>
                  <a:latin typeface="Arial" pitchFamily="34" charset="0"/>
                  <a:ea typeface="宋体" pitchFamily="2" charset="-122"/>
                </a:defRPr>
              </a:lvl5pPr>
              <a:lvl6pPr marL="2514600" indent="-228600" eaLnBrk="0" fontAlgn="base" hangingPunct="0">
                <a:spcBef>
                  <a:spcPct val="0"/>
                </a:spcBef>
                <a:spcAft>
                  <a:spcPct val="0"/>
                </a:spcAft>
                <a:defRPr>
                  <a:latin typeface="Arial" pitchFamily="34" charset="0"/>
                  <a:ea typeface="宋体" pitchFamily="2" charset="-122"/>
                </a:defRPr>
              </a:lvl6pPr>
              <a:lvl7pPr marL="2971800" indent="-228600" eaLnBrk="0" fontAlgn="base" hangingPunct="0">
                <a:spcBef>
                  <a:spcPct val="0"/>
                </a:spcBef>
                <a:spcAft>
                  <a:spcPct val="0"/>
                </a:spcAft>
                <a:defRPr>
                  <a:latin typeface="Arial" pitchFamily="34" charset="0"/>
                  <a:ea typeface="宋体" pitchFamily="2" charset="-122"/>
                </a:defRPr>
              </a:lvl7pPr>
              <a:lvl8pPr marL="3429000" indent="-228600" eaLnBrk="0" fontAlgn="base" hangingPunct="0">
                <a:spcBef>
                  <a:spcPct val="0"/>
                </a:spcBef>
                <a:spcAft>
                  <a:spcPct val="0"/>
                </a:spcAft>
                <a:defRPr>
                  <a:latin typeface="Arial" pitchFamily="34" charset="0"/>
                  <a:ea typeface="宋体" pitchFamily="2" charset="-122"/>
                </a:defRPr>
              </a:lvl8pPr>
              <a:lvl9pPr marL="3886200" indent="-228600" eaLnBrk="0" fontAlgn="base" hangingPunct="0">
                <a:spcBef>
                  <a:spcPct val="0"/>
                </a:spcBef>
                <a:spcAft>
                  <a:spcPct val="0"/>
                </a:spcAft>
                <a:defRPr>
                  <a:latin typeface="Arial" pitchFamily="34" charset="0"/>
                  <a:ea typeface="宋体" pitchFamily="2" charset="-122"/>
                </a:defRPr>
              </a:lvl9pPr>
            </a:lstStyle>
            <a:p>
              <a:r>
                <a:rPr lang="zh-Hans" altLang="en-US" dirty="0"/>
                <a:t>韩妆</a:t>
              </a:r>
              <a:endParaRPr lang="x-none" dirty="0"/>
            </a:p>
          </p:txBody>
        </p:sp>
        <p:sp>
          <p:nvSpPr>
            <p:cNvPr id="38" name="TextBox 146">
              <a:extLst>
                <a:ext uri="{FF2B5EF4-FFF2-40B4-BE49-F238E27FC236}">
                  <a16:creationId xmlns:a16="http://schemas.microsoft.com/office/drawing/2014/main" id="{BCEDE8C7-BA46-3E45-8F97-1A091F9C6250}"/>
                </a:ext>
              </a:extLst>
            </p:cNvPr>
            <p:cNvSpPr txBox="1">
              <a:spLocks noChangeArrowheads="1"/>
            </p:cNvSpPr>
            <p:nvPr/>
          </p:nvSpPr>
          <p:spPr bwMode="auto">
            <a:xfrm>
              <a:off x="4685639" y="1628511"/>
              <a:ext cx="480600" cy="2806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a:spAutoFit/>
            </a:bodyPr>
            <a:lstStyle>
              <a:defPPr>
                <a:defRPr lang="zh-CN"/>
              </a:defPPr>
              <a:lvl1pPr eaLnBrk="0" hangingPunct="0">
                <a:defRPr sz="1600" b="1">
                  <a:solidFill>
                    <a:srgbClr val="8E6D48"/>
                  </a:solidFill>
                  <a:latin typeface="幼圆" panose="02010509060101010101" pitchFamily="49" charset="-122"/>
                  <a:ea typeface="幼圆" panose="02010509060101010101" pitchFamily="49" charset="-122"/>
                </a:defRPr>
              </a:lvl1pPr>
              <a:lvl2pPr marL="742950" indent="-285750" eaLnBrk="0" hangingPunct="0">
                <a:defRPr>
                  <a:latin typeface="Arial" pitchFamily="34" charset="0"/>
                  <a:ea typeface="宋体" pitchFamily="2" charset="-122"/>
                </a:defRPr>
              </a:lvl2pPr>
              <a:lvl3pPr marL="1143000" indent="-228600" eaLnBrk="0" hangingPunct="0">
                <a:defRPr>
                  <a:latin typeface="Arial" pitchFamily="34" charset="0"/>
                  <a:ea typeface="宋体" pitchFamily="2" charset="-122"/>
                </a:defRPr>
              </a:lvl3pPr>
              <a:lvl4pPr marL="1600200" indent="-228600" eaLnBrk="0" hangingPunct="0">
                <a:defRPr>
                  <a:latin typeface="Arial" pitchFamily="34" charset="0"/>
                  <a:ea typeface="宋体" pitchFamily="2" charset="-122"/>
                </a:defRPr>
              </a:lvl4pPr>
              <a:lvl5pPr marL="2057400" indent="-228600" eaLnBrk="0" hangingPunct="0">
                <a:defRPr>
                  <a:latin typeface="Arial" pitchFamily="34" charset="0"/>
                  <a:ea typeface="宋体" pitchFamily="2" charset="-122"/>
                </a:defRPr>
              </a:lvl5pPr>
              <a:lvl6pPr marL="2514600" indent="-228600" eaLnBrk="0" fontAlgn="base" hangingPunct="0">
                <a:spcBef>
                  <a:spcPct val="0"/>
                </a:spcBef>
                <a:spcAft>
                  <a:spcPct val="0"/>
                </a:spcAft>
                <a:defRPr>
                  <a:latin typeface="Arial" pitchFamily="34" charset="0"/>
                  <a:ea typeface="宋体" pitchFamily="2" charset="-122"/>
                </a:defRPr>
              </a:lvl6pPr>
              <a:lvl7pPr marL="2971800" indent="-228600" eaLnBrk="0" fontAlgn="base" hangingPunct="0">
                <a:spcBef>
                  <a:spcPct val="0"/>
                </a:spcBef>
                <a:spcAft>
                  <a:spcPct val="0"/>
                </a:spcAft>
                <a:defRPr>
                  <a:latin typeface="Arial" pitchFamily="34" charset="0"/>
                  <a:ea typeface="宋体" pitchFamily="2" charset="-122"/>
                </a:defRPr>
              </a:lvl7pPr>
              <a:lvl8pPr marL="3429000" indent="-228600" eaLnBrk="0" fontAlgn="base" hangingPunct="0">
                <a:spcBef>
                  <a:spcPct val="0"/>
                </a:spcBef>
                <a:spcAft>
                  <a:spcPct val="0"/>
                </a:spcAft>
                <a:defRPr>
                  <a:latin typeface="Arial" pitchFamily="34" charset="0"/>
                  <a:ea typeface="宋体" pitchFamily="2" charset="-122"/>
                </a:defRPr>
              </a:lvl8pPr>
              <a:lvl9pPr marL="3886200" indent="-228600" eaLnBrk="0" fontAlgn="base" hangingPunct="0">
                <a:spcBef>
                  <a:spcPct val="0"/>
                </a:spcBef>
                <a:spcAft>
                  <a:spcPct val="0"/>
                </a:spcAft>
                <a:defRPr>
                  <a:latin typeface="Arial" pitchFamily="34" charset="0"/>
                  <a:ea typeface="宋体" pitchFamily="2" charset="-122"/>
                </a:defRPr>
              </a:lvl9pPr>
            </a:lstStyle>
            <a:p>
              <a:r>
                <a:rPr lang="zh-Hans" altLang="en-US" dirty="0"/>
                <a:t>日妆</a:t>
              </a:r>
              <a:endParaRPr lang="x-none" dirty="0"/>
            </a:p>
          </p:txBody>
        </p:sp>
        <p:sp>
          <p:nvSpPr>
            <p:cNvPr id="39" name="TextBox 146">
              <a:extLst>
                <a:ext uri="{FF2B5EF4-FFF2-40B4-BE49-F238E27FC236}">
                  <a16:creationId xmlns:a16="http://schemas.microsoft.com/office/drawing/2014/main" id="{BCEDE8C7-BA46-3E45-8F97-1A091F9C6250}"/>
                </a:ext>
              </a:extLst>
            </p:cNvPr>
            <p:cNvSpPr txBox="1">
              <a:spLocks noChangeArrowheads="1"/>
            </p:cNvSpPr>
            <p:nvPr/>
          </p:nvSpPr>
          <p:spPr bwMode="auto">
            <a:xfrm>
              <a:off x="7310201" y="1628511"/>
              <a:ext cx="602924" cy="2806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a:spAutoFit/>
            </a:bodyPr>
            <a:lstStyle>
              <a:defPPr>
                <a:defRPr lang="zh-CN"/>
              </a:defPPr>
              <a:lvl1pPr eaLnBrk="0" hangingPunct="0">
                <a:defRPr sz="1600" b="1">
                  <a:solidFill>
                    <a:srgbClr val="8E6D48"/>
                  </a:solidFill>
                  <a:latin typeface="幼圆" panose="02010509060101010101" pitchFamily="49" charset="-122"/>
                  <a:ea typeface="幼圆" panose="02010509060101010101" pitchFamily="49" charset="-122"/>
                </a:defRPr>
              </a:lvl1pPr>
              <a:lvl2pPr marL="742950" indent="-285750" eaLnBrk="0" hangingPunct="0">
                <a:defRPr>
                  <a:latin typeface="Arial" pitchFamily="34" charset="0"/>
                  <a:ea typeface="宋体" pitchFamily="2" charset="-122"/>
                </a:defRPr>
              </a:lvl2pPr>
              <a:lvl3pPr marL="1143000" indent="-228600" eaLnBrk="0" hangingPunct="0">
                <a:defRPr>
                  <a:latin typeface="Arial" pitchFamily="34" charset="0"/>
                  <a:ea typeface="宋体" pitchFamily="2" charset="-122"/>
                </a:defRPr>
              </a:lvl3pPr>
              <a:lvl4pPr marL="1600200" indent="-228600" eaLnBrk="0" hangingPunct="0">
                <a:defRPr>
                  <a:latin typeface="Arial" pitchFamily="34" charset="0"/>
                  <a:ea typeface="宋体" pitchFamily="2" charset="-122"/>
                </a:defRPr>
              </a:lvl4pPr>
              <a:lvl5pPr marL="2057400" indent="-228600" eaLnBrk="0" hangingPunct="0">
                <a:defRPr>
                  <a:latin typeface="Arial" pitchFamily="34" charset="0"/>
                  <a:ea typeface="宋体" pitchFamily="2" charset="-122"/>
                </a:defRPr>
              </a:lvl5pPr>
              <a:lvl6pPr marL="2514600" indent="-228600" eaLnBrk="0" fontAlgn="base" hangingPunct="0">
                <a:spcBef>
                  <a:spcPct val="0"/>
                </a:spcBef>
                <a:spcAft>
                  <a:spcPct val="0"/>
                </a:spcAft>
                <a:defRPr>
                  <a:latin typeface="Arial" pitchFamily="34" charset="0"/>
                  <a:ea typeface="宋体" pitchFamily="2" charset="-122"/>
                </a:defRPr>
              </a:lvl6pPr>
              <a:lvl7pPr marL="2971800" indent="-228600" eaLnBrk="0" fontAlgn="base" hangingPunct="0">
                <a:spcBef>
                  <a:spcPct val="0"/>
                </a:spcBef>
                <a:spcAft>
                  <a:spcPct val="0"/>
                </a:spcAft>
                <a:defRPr>
                  <a:latin typeface="Arial" pitchFamily="34" charset="0"/>
                  <a:ea typeface="宋体" pitchFamily="2" charset="-122"/>
                </a:defRPr>
              </a:lvl7pPr>
              <a:lvl8pPr marL="3429000" indent="-228600" eaLnBrk="0" fontAlgn="base" hangingPunct="0">
                <a:spcBef>
                  <a:spcPct val="0"/>
                </a:spcBef>
                <a:spcAft>
                  <a:spcPct val="0"/>
                </a:spcAft>
                <a:defRPr>
                  <a:latin typeface="Arial" pitchFamily="34" charset="0"/>
                  <a:ea typeface="宋体" pitchFamily="2" charset="-122"/>
                </a:defRPr>
              </a:lvl8pPr>
              <a:lvl9pPr marL="3886200" indent="-228600" eaLnBrk="0" fontAlgn="base" hangingPunct="0">
                <a:spcBef>
                  <a:spcPct val="0"/>
                </a:spcBef>
                <a:spcAft>
                  <a:spcPct val="0"/>
                </a:spcAft>
                <a:defRPr>
                  <a:latin typeface="Arial" pitchFamily="34" charset="0"/>
                  <a:ea typeface="宋体" pitchFamily="2" charset="-122"/>
                </a:defRPr>
              </a:lvl9pPr>
            </a:lstStyle>
            <a:p>
              <a:r>
                <a:rPr lang="zh-Hans" altLang="en-US" dirty="0"/>
                <a:t>烟熏妆 </a:t>
              </a:r>
              <a:endParaRPr lang="x-none" dirty="0"/>
            </a:p>
          </p:txBody>
        </p:sp>
      </p:grpSp>
      <p:grpSp>
        <p:nvGrpSpPr>
          <p:cNvPr id="4" name="组合 11"/>
          <p:cNvGrpSpPr/>
          <p:nvPr/>
        </p:nvGrpSpPr>
        <p:grpSpPr>
          <a:xfrm>
            <a:off x="0" y="410136"/>
            <a:ext cx="9168341" cy="584775"/>
            <a:chOff x="0" y="410136"/>
            <a:chExt cx="9168341" cy="584775"/>
          </a:xfrm>
        </p:grpSpPr>
        <p:sp>
          <p:nvSpPr>
            <p:cNvPr id="27" name="任意多边形 26"/>
            <p:cNvSpPr/>
            <p:nvPr/>
          </p:nvSpPr>
          <p:spPr>
            <a:xfrm>
              <a:off x="243569" y="521062"/>
              <a:ext cx="537482" cy="393337"/>
            </a:xfrm>
            <a:custGeom>
              <a:avLst/>
              <a:gdLst>
                <a:gd name="connsiteX0" fmla="*/ 0 w 640080"/>
                <a:gd name="connsiteY0" fmla="*/ 0 h 327660"/>
                <a:gd name="connsiteX1" fmla="*/ 472440 w 640080"/>
                <a:gd name="connsiteY1" fmla="*/ 0 h 327660"/>
                <a:gd name="connsiteX2" fmla="*/ 640080 w 640080"/>
                <a:gd name="connsiteY2" fmla="*/ 163830 h 327660"/>
                <a:gd name="connsiteX3" fmla="*/ 472440 w 640080"/>
                <a:gd name="connsiteY3" fmla="*/ 327660 h 327660"/>
                <a:gd name="connsiteX4" fmla="*/ 0 w 640080"/>
                <a:gd name="connsiteY4" fmla="*/ 327660 h 327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327660">
                  <a:moveTo>
                    <a:pt x="0" y="0"/>
                  </a:moveTo>
                  <a:lnTo>
                    <a:pt x="472440" y="0"/>
                  </a:lnTo>
                  <a:cubicBezTo>
                    <a:pt x="565025" y="0"/>
                    <a:pt x="640080" y="73349"/>
                    <a:pt x="640080" y="163830"/>
                  </a:cubicBezTo>
                  <a:cubicBezTo>
                    <a:pt x="640080" y="254311"/>
                    <a:pt x="565025" y="327660"/>
                    <a:pt x="472440" y="327660"/>
                  </a:cubicBezTo>
                  <a:lnTo>
                    <a:pt x="0" y="327660"/>
                  </a:lnTo>
                  <a:close/>
                </a:path>
              </a:pathLst>
            </a:cu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sp>
          <p:nvSpPr>
            <p:cNvPr id="29" name="Text Box 39"/>
            <p:cNvSpPr txBox="1">
              <a:spLocks noChangeArrowheads="1"/>
            </p:cNvSpPr>
            <p:nvPr/>
          </p:nvSpPr>
          <p:spPr bwMode="auto">
            <a:xfrm>
              <a:off x="858819" y="410136"/>
              <a:ext cx="830952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80604020202020204" charset="0"/>
                  <a:ea typeface="SimSun" charset="-122"/>
                </a:defRPr>
              </a:lvl1pPr>
              <a:lvl2pPr marL="742950" indent="-285750">
                <a:defRPr>
                  <a:solidFill>
                    <a:schemeClr val="tx1"/>
                  </a:solidFill>
                  <a:latin typeface="Arial" panose="02080604020202020204" charset="0"/>
                  <a:ea typeface="SimSun" charset="-122"/>
                </a:defRPr>
              </a:lvl2pPr>
              <a:lvl3pPr marL="1143000" indent="-228600">
                <a:defRPr>
                  <a:solidFill>
                    <a:schemeClr val="tx1"/>
                  </a:solidFill>
                  <a:latin typeface="Arial" panose="02080604020202020204" charset="0"/>
                  <a:ea typeface="SimSun" charset="-122"/>
                </a:defRPr>
              </a:lvl3pPr>
              <a:lvl4pPr marL="1600200" indent="-228600">
                <a:defRPr>
                  <a:solidFill>
                    <a:schemeClr val="tx1"/>
                  </a:solidFill>
                  <a:latin typeface="Arial" panose="02080604020202020204" charset="0"/>
                  <a:ea typeface="SimSun" charset="-122"/>
                </a:defRPr>
              </a:lvl4pPr>
              <a:lvl5pPr marL="2057400" indent="-228600">
                <a:defRPr>
                  <a:solidFill>
                    <a:schemeClr val="tx1"/>
                  </a:solidFill>
                  <a:latin typeface="Arial" panose="02080604020202020204" charset="0"/>
                  <a:ea typeface="SimSun" charset="-122"/>
                </a:defRPr>
              </a:lvl5pPr>
              <a:lvl6pPr marL="2514600" indent="-228600" fontAlgn="base">
                <a:spcBef>
                  <a:spcPct val="0"/>
                </a:spcBef>
                <a:spcAft>
                  <a:spcPct val="0"/>
                </a:spcAft>
                <a:defRPr>
                  <a:solidFill>
                    <a:schemeClr val="tx1"/>
                  </a:solidFill>
                  <a:latin typeface="Arial" panose="02080604020202020204" charset="0"/>
                  <a:ea typeface="SimSun" charset="-122"/>
                </a:defRPr>
              </a:lvl6pPr>
              <a:lvl7pPr marL="2971800" indent="-228600" fontAlgn="base">
                <a:spcBef>
                  <a:spcPct val="0"/>
                </a:spcBef>
                <a:spcAft>
                  <a:spcPct val="0"/>
                </a:spcAft>
                <a:defRPr>
                  <a:solidFill>
                    <a:schemeClr val="tx1"/>
                  </a:solidFill>
                  <a:latin typeface="Arial" panose="02080604020202020204" charset="0"/>
                  <a:ea typeface="SimSun" charset="-122"/>
                </a:defRPr>
              </a:lvl7pPr>
              <a:lvl8pPr marL="3429000" indent="-228600" fontAlgn="base">
                <a:spcBef>
                  <a:spcPct val="0"/>
                </a:spcBef>
                <a:spcAft>
                  <a:spcPct val="0"/>
                </a:spcAft>
                <a:defRPr>
                  <a:solidFill>
                    <a:schemeClr val="tx1"/>
                  </a:solidFill>
                  <a:latin typeface="Arial" panose="02080604020202020204" charset="0"/>
                  <a:ea typeface="SimSun" charset="-122"/>
                </a:defRPr>
              </a:lvl8pPr>
              <a:lvl9pPr marL="3886200" indent="-228600" fontAlgn="base">
                <a:spcBef>
                  <a:spcPct val="0"/>
                </a:spcBef>
                <a:spcAft>
                  <a:spcPct val="0"/>
                </a:spcAft>
                <a:defRPr>
                  <a:solidFill>
                    <a:schemeClr val="tx1"/>
                  </a:solidFill>
                  <a:latin typeface="Arial" panose="02080604020202020204" charset="0"/>
                  <a:ea typeface="SimSun" charset="-122"/>
                </a:defRPr>
              </a:lvl9pPr>
            </a:lstStyle>
            <a:p>
              <a:pPr>
                <a:spcBef>
                  <a:spcPct val="0"/>
                </a:spcBef>
                <a:defRPr/>
              </a:pPr>
              <a:r>
                <a:rPr lang="zh-Hans" altLang="en-US" sz="3200" b="1" dirty="0">
                  <a:solidFill>
                    <a:srgbClr val="8E6D48"/>
                  </a:solidFill>
                  <a:latin typeface="幼圆" panose="02010509060101010101" pitchFamily="49" charset="-122"/>
                  <a:ea typeface="幼圆" panose="02010509060101010101" pitchFamily="49" charset="-122"/>
                </a:rPr>
                <a:t>智能美妆</a:t>
              </a:r>
              <a:r>
                <a:rPr lang="en-US" altLang="zh-Hans" sz="3200" b="1" dirty="0">
                  <a:solidFill>
                    <a:srgbClr val="8E6D48"/>
                  </a:solidFill>
                  <a:latin typeface="幼圆" panose="02010509060101010101" pitchFamily="49" charset="-122"/>
                  <a:ea typeface="幼圆" panose="02010509060101010101" pitchFamily="49" charset="-122"/>
                </a:rPr>
                <a:t>-</a:t>
              </a:r>
              <a:r>
                <a:rPr lang="zh-CN" altLang="en-US" sz="3200" b="1" dirty="0">
                  <a:solidFill>
                    <a:srgbClr val="8E6D48"/>
                  </a:solidFill>
                  <a:latin typeface="幼圆" panose="02010509060101010101" pitchFamily="49" charset="-122"/>
                  <a:ea typeface="幼圆" panose="02010509060101010101" pitchFamily="49" charset="-122"/>
                </a:rPr>
                <a:t>上妆结果展示</a:t>
              </a:r>
              <a:endParaRPr lang="en-US" altLang="zh-CN" sz="3200" b="1" dirty="0">
                <a:solidFill>
                  <a:srgbClr val="8E6D48"/>
                </a:solidFill>
                <a:latin typeface="幼圆" panose="02010509060101010101" pitchFamily="49" charset="-122"/>
                <a:ea typeface="幼圆" panose="02010509060101010101" pitchFamily="49" charset="-122"/>
              </a:endParaRPr>
            </a:p>
          </p:txBody>
        </p:sp>
        <p:sp>
          <p:nvSpPr>
            <p:cNvPr id="34" name="矩形 33"/>
            <p:cNvSpPr/>
            <p:nvPr/>
          </p:nvSpPr>
          <p:spPr>
            <a:xfrm>
              <a:off x="0" y="521062"/>
              <a:ext cx="188685" cy="393337"/>
            </a:xfrm>
            <a:prstGeom prst="rect">
              <a:avLst/>
            </a:pr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sp>
          <p:nvSpPr>
            <p:cNvPr id="35" name="Text Box 39"/>
            <p:cNvSpPr txBox="1">
              <a:spLocks noChangeArrowheads="1"/>
            </p:cNvSpPr>
            <p:nvPr/>
          </p:nvSpPr>
          <p:spPr bwMode="auto">
            <a:xfrm>
              <a:off x="829751" y="764079"/>
              <a:ext cx="169415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80604020202020204" charset="0"/>
                  <a:ea typeface="SimSun" charset="-122"/>
                </a:defRPr>
              </a:lvl1pPr>
              <a:lvl2pPr marL="742950" indent="-285750">
                <a:defRPr>
                  <a:solidFill>
                    <a:schemeClr val="tx1"/>
                  </a:solidFill>
                  <a:latin typeface="Arial" panose="02080604020202020204" charset="0"/>
                  <a:ea typeface="SimSun" charset="-122"/>
                </a:defRPr>
              </a:lvl2pPr>
              <a:lvl3pPr marL="1143000" indent="-228600">
                <a:defRPr>
                  <a:solidFill>
                    <a:schemeClr val="tx1"/>
                  </a:solidFill>
                  <a:latin typeface="Arial" panose="02080604020202020204" charset="0"/>
                  <a:ea typeface="SimSun" charset="-122"/>
                </a:defRPr>
              </a:lvl3pPr>
              <a:lvl4pPr marL="1600200" indent="-228600">
                <a:defRPr>
                  <a:solidFill>
                    <a:schemeClr val="tx1"/>
                  </a:solidFill>
                  <a:latin typeface="Arial" panose="02080604020202020204" charset="0"/>
                  <a:ea typeface="SimSun" charset="-122"/>
                </a:defRPr>
              </a:lvl4pPr>
              <a:lvl5pPr marL="2057400" indent="-228600">
                <a:defRPr>
                  <a:solidFill>
                    <a:schemeClr val="tx1"/>
                  </a:solidFill>
                  <a:latin typeface="Arial" panose="02080604020202020204" charset="0"/>
                  <a:ea typeface="SimSun" charset="-122"/>
                </a:defRPr>
              </a:lvl5pPr>
              <a:lvl6pPr marL="2514600" indent="-228600" fontAlgn="base">
                <a:spcBef>
                  <a:spcPct val="0"/>
                </a:spcBef>
                <a:spcAft>
                  <a:spcPct val="0"/>
                </a:spcAft>
                <a:defRPr>
                  <a:solidFill>
                    <a:schemeClr val="tx1"/>
                  </a:solidFill>
                  <a:latin typeface="Arial" panose="02080604020202020204" charset="0"/>
                  <a:ea typeface="SimSun" charset="-122"/>
                </a:defRPr>
              </a:lvl6pPr>
              <a:lvl7pPr marL="2971800" indent="-228600" fontAlgn="base">
                <a:spcBef>
                  <a:spcPct val="0"/>
                </a:spcBef>
                <a:spcAft>
                  <a:spcPct val="0"/>
                </a:spcAft>
                <a:defRPr>
                  <a:solidFill>
                    <a:schemeClr val="tx1"/>
                  </a:solidFill>
                  <a:latin typeface="Arial" panose="02080604020202020204" charset="0"/>
                  <a:ea typeface="SimSun" charset="-122"/>
                </a:defRPr>
              </a:lvl7pPr>
              <a:lvl8pPr marL="3429000" indent="-228600" fontAlgn="base">
                <a:spcBef>
                  <a:spcPct val="0"/>
                </a:spcBef>
                <a:spcAft>
                  <a:spcPct val="0"/>
                </a:spcAft>
                <a:defRPr>
                  <a:solidFill>
                    <a:schemeClr val="tx1"/>
                  </a:solidFill>
                  <a:latin typeface="Arial" panose="02080604020202020204" charset="0"/>
                  <a:ea typeface="SimSun" charset="-122"/>
                </a:defRPr>
              </a:lvl8pPr>
              <a:lvl9pPr marL="3886200" indent="-228600" fontAlgn="base">
                <a:spcBef>
                  <a:spcPct val="0"/>
                </a:spcBef>
                <a:spcAft>
                  <a:spcPct val="0"/>
                </a:spcAft>
                <a:defRPr>
                  <a:solidFill>
                    <a:schemeClr val="tx1"/>
                  </a:solidFill>
                  <a:latin typeface="Arial" panose="02080604020202020204" charset="0"/>
                  <a:ea typeface="SimSun" charset="-122"/>
                </a:defRPr>
              </a:lvl9pPr>
            </a:lstStyle>
            <a:p>
              <a:pPr algn="dist">
                <a:spcBef>
                  <a:spcPct val="0"/>
                </a:spcBef>
                <a:defRPr/>
              </a:pPr>
              <a:endParaRPr lang="en-US" altLang="zh-CN" sz="900" dirty="0">
                <a:solidFill>
                  <a:srgbClr val="8E6D48"/>
                </a:solidFill>
                <a:latin typeface="微软雅黑" panose="020B0503020204020204" pitchFamily="34" charset="-122"/>
                <a:ea typeface="微软雅黑" panose="020B0503020204020204" pitchFamily="34" charset="-122"/>
              </a:endParaRPr>
            </a:p>
          </p:txBody>
        </p:sp>
      </p:grpSp>
      <p:sp>
        <p:nvSpPr>
          <p:cNvPr id="31" name="圆角矩形 30"/>
          <p:cNvSpPr/>
          <p:nvPr/>
        </p:nvSpPr>
        <p:spPr>
          <a:xfrm>
            <a:off x="5613400" y="1117600"/>
            <a:ext cx="1828800" cy="55245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29131379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55">
            <a:extLst>
              <a:ext uri="{FF2B5EF4-FFF2-40B4-BE49-F238E27FC236}">
                <a16:creationId xmlns:a16="http://schemas.microsoft.com/office/drawing/2014/main" id="{90021A46-232D-A441-B4F4-271BB6BDDCF0}"/>
              </a:ext>
            </a:extLst>
          </p:cNvPr>
          <p:cNvGrpSpPr/>
          <p:nvPr/>
        </p:nvGrpSpPr>
        <p:grpSpPr>
          <a:xfrm>
            <a:off x="512126" y="1162049"/>
            <a:ext cx="10452852" cy="5476876"/>
            <a:chOff x="384094" y="1628511"/>
            <a:chExt cx="7839639" cy="4539854"/>
          </a:xfrm>
        </p:grpSpPr>
        <p:sp>
          <p:nvSpPr>
            <p:cNvPr id="3" name="文本框 2">
              <a:extLst>
                <a:ext uri="{FF2B5EF4-FFF2-40B4-BE49-F238E27FC236}">
                  <a16:creationId xmlns:a16="http://schemas.microsoft.com/office/drawing/2014/main" id="{22EFC395-62E5-F54B-8A41-7E90409DB88D}"/>
                </a:ext>
              </a:extLst>
            </p:cNvPr>
            <p:cNvSpPr txBox="1"/>
            <p:nvPr/>
          </p:nvSpPr>
          <p:spPr>
            <a:xfrm>
              <a:off x="384094" y="2004034"/>
              <a:ext cx="1148963" cy="280632"/>
            </a:xfrm>
            <a:prstGeom prst="rect">
              <a:avLst/>
            </a:prstGeom>
            <a:noFill/>
            <a:ln>
              <a:noFill/>
            </a:ln>
          </p:spPr>
          <p:txBody>
            <a:bodyPr wrap="square">
              <a:spAutoFit/>
            </a:bodyPr>
            <a:lstStyle>
              <a:defPPr>
                <a:defRPr lang="zh-CN"/>
              </a:defPPr>
              <a:lvl1pPr eaLnBrk="0" hangingPunct="0">
                <a:defRPr sz="1600" b="1">
                  <a:solidFill>
                    <a:srgbClr val="8E6D48"/>
                  </a:solidFill>
                  <a:latin typeface="幼圆" panose="02010509060101010101" pitchFamily="49" charset="-122"/>
                  <a:ea typeface="幼圆" panose="02010509060101010101" pitchFamily="49" charset="-122"/>
                </a:defRPr>
              </a:lvl1pPr>
              <a:lvl2pPr marL="742950" indent="-285750" eaLnBrk="0" hangingPunct="0">
                <a:defRPr>
                  <a:latin typeface="Arial" pitchFamily="34" charset="0"/>
                  <a:ea typeface="宋体" pitchFamily="2" charset="-122"/>
                </a:defRPr>
              </a:lvl2pPr>
              <a:lvl3pPr marL="1143000" indent="-228600" eaLnBrk="0" hangingPunct="0">
                <a:defRPr>
                  <a:latin typeface="Arial" pitchFamily="34" charset="0"/>
                  <a:ea typeface="宋体" pitchFamily="2" charset="-122"/>
                </a:defRPr>
              </a:lvl3pPr>
              <a:lvl4pPr marL="1600200" indent="-228600" eaLnBrk="0" hangingPunct="0">
                <a:defRPr>
                  <a:latin typeface="Arial" pitchFamily="34" charset="0"/>
                  <a:ea typeface="宋体" pitchFamily="2" charset="-122"/>
                </a:defRPr>
              </a:lvl4pPr>
              <a:lvl5pPr marL="2057400" indent="-228600" eaLnBrk="0" hangingPunct="0">
                <a:defRPr>
                  <a:latin typeface="Arial" pitchFamily="34" charset="0"/>
                  <a:ea typeface="宋体" pitchFamily="2" charset="-122"/>
                </a:defRPr>
              </a:lvl5pPr>
              <a:lvl6pPr marL="2514600" indent="-228600" eaLnBrk="0" fontAlgn="base" hangingPunct="0">
                <a:spcBef>
                  <a:spcPct val="0"/>
                </a:spcBef>
                <a:spcAft>
                  <a:spcPct val="0"/>
                </a:spcAft>
                <a:defRPr>
                  <a:latin typeface="Arial" pitchFamily="34" charset="0"/>
                  <a:ea typeface="宋体" pitchFamily="2" charset="-122"/>
                </a:defRPr>
              </a:lvl6pPr>
              <a:lvl7pPr marL="2971800" indent="-228600" eaLnBrk="0" fontAlgn="base" hangingPunct="0">
                <a:spcBef>
                  <a:spcPct val="0"/>
                </a:spcBef>
                <a:spcAft>
                  <a:spcPct val="0"/>
                </a:spcAft>
                <a:defRPr>
                  <a:latin typeface="Arial" pitchFamily="34" charset="0"/>
                  <a:ea typeface="宋体" pitchFamily="2" charset="-122"/>
                </a:defRPr>
              </a:lvl7pPr>
              <a:lvl8pPr marL="3429000" indent="-228600" eaLnBrk="0" fontAlgn="base" hangingPunct="0">
                <a:spcBef>
                  <a:spcPct val="0"/>
                </a:spcBef>
                <a:spcAft>
                  <a:spcPct val="0"/>
                </a:spcAft>
                <a:defRPr>
                  <a:latin typeface="Arial" pitchFamily="34" charset="0"/>
                  <a:ea typeface="宋体" pitchFamily="2" charset="-122"/>
                </a:defRPr>
              </a:lvl8pPr>
              <a:lvl9pPr marL="3886200" indent="-228600" eaLnBrk="0" fontAlgn="base" hangingPunct="0">
                <a:spcBef>
                  <a:spcPct val="0"/>
                </a:spcBef>
                <a:spcAft>
                  <a:spcPct val="0"/>
                </a:spcAft>
                <a:defRPr>
                  <a:latin typeface="Arial" pitchFamily="34" charset="0"/>
                  <a:ea typeface="宋体" pitchFamily="2" charset="-122"/>
                </a:defRPr>
              </a:lvl9pPr>
            </a:lstStyle>
            <a:p>
              <a:r>
                <a:rPr lang="zh-Hans" altLang="en-US" dirty="0"/>
                <a:t>亚洲上妆：</a:t>
              </a:r>
              <a:endParaRPr lang="zh-CN" altLang="en-US" dirty="0"/>
            </a:p>
          </p:txBody>
        </p:sp>
        <p:pic>
          <p:nvPicPr>
            <p:cNvPr id="6" name="图片 5">
              <a:extLst>
                <a:ext uri="{FF2B5EF4-FFF2-40B4-BE49-F238E27FC236}">
                  <a16:creationId xmlns:a16="http://schemas.microsoft.com/office/drawing/2014/main" id="{23D070B1-608D-2E4C-BE89-6C29F43140A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32173" y="2000241"/>
              <a:ext cx="1224138" cy="1224138"/>
            </a:xfrm>
            <a:prstGeom prst="rect">
              <a:avLst/>
            </a:prstGeom>
          </p:spPr>
        </p:pic>
        <p:pic>
          <p:nvPicPr>
            <p:cNvPr id="8" name="图片 7">
              <a:extLst>
                <a:ext uri="{FF2B5EF4-FFF2-40B4-BE49-F238E27FC236}">
                  <a16:creationId xmlns:a16="http://schemas.microsoft.com/office/drawing/2014/main" id="{83883823-2668-DD49-A26B-7B3AFEE8922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74028" y="2000240"/>
              <a:ext cx="1224139" cy="1224139"/>
            </a:xfrm>
            <a:prstGeom prst="rect">
              <a:avLst/>
            </a:prstGeom>
          </p:spPr>
        </p:pic>
        <p:pic>
          <p:nvPicPr>
            <p:cNvPr id="18" name="图片 17">
              <a:extLst>
                <a:ext uri="{FF2B5EF4-FFF2-40B4-BE49-F238E27FC236}">
                  <a16:creationId xmlns:a16="http://schemas.microsoft.com/office/drawing/2014/main" id="{318376CA-B621-DC41-AEB3-34925ECA63A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315884" y="2000240"/>
              <a:ext cx="1224139" cy="1224139"/>
            </a:xfrm>
            <a:prstGeom prst="rect">
              <a:avLst/>
            </a:prstGeom>
          </p:spPr>
        </p:pic>
        <p:pic>
          <p:nvPicPr>
            <p:cNvPr id="20" name="图片 19">
              <a:extLst>
                <a:ext uri="{FF2B5EF4-FFF2-40B4-BE49-F238E27FC236}">
                  <a16:creationId xmlns:a16="http://schemas.microsoft.com/office/drawing/2014/main" id="{A9D7EAC6-9982-E74B-80FD-039BDC388CE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657740" y="2000242"/>
              <a:ext cx="1224137" cy="1224137"/>
            </a:xfrm>
            <a:prstGeom prst="rect">
              <a:avLst/>
            </a:prstGeom>
          </p:spPr>
        </p:pic>
        <p:pic>
          <p:nvPicPr>
            <p:cNvPr id="22" name="图片 21">
              <a:extLst>
                <a:ext uri="{FF2B5EF4-FFF2-40B4-BE49-F238E27FC236}">
                  <a16:creationId xmlns:a16="http://schemas.microsoft.com/office/drawing/2014/main" id="{FF1BA082-06E0-1041-92AE-50F24341215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999594" y="2000240"/>
              <a:ext cx="1224139" cy="1224139"/>
            </a:xfrm>
            <a:prstGeom prst="rect">
              <a:avLst/>
            </a:prstGeom>
          </p:spPr>
        </p:pic>
        <p:sp>
          <p:nvSpPr>
            <p:cNvPr id="30" name="TextBox 146">
              <a:extLst>
                <a:ext uri="{FF2B5EF4-FFF2-40B4-BE49-F238E27FC236}">
                  <a16:creationId xmlns:a16="http://schemas.microsoft.com/office/drawing/2014/main" id="{BCEDE8C7-BA46-3E45-8F97-1A091F9C6250}"/>
                </a:ext>
              </a:extLst>
            </p:cNvPr>
            <p:cNvSpPr txBox="1">
              <a:spLocks noChangeArrowheads="1"/>
            </p:cNvSpPr>
            <p:nvPr/>
          </p:nvSpPr>
          <p:spPr bwMode="auto">
            <a:xfrm>
              <a:off x="1936896" y="1628511"/>
              <a:ext cx="610964" cy="2806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a:spAutoFit/>
            </a:bodyPr>
            <a:lstStyle>
              <a:defPPr>
                <a:defRPr lang="zh-CN"/>
              </a:defPPr>
              <a:lvl1pPr eaLnBrk="0" hangingPunct="0">
                <a:defRPr sz="1600" b="1">
                  <a:solidFill>
                    <a:srgbClr val="8E6D48"/>
                  </a:solidFill>
                  <a:latin typeface="幼圆" panose="02010509060101010101" pitchFamily="49" charset="-122"/>
                  <a:ea typeface="幼圆" panose="02010509060101010101" pitchFamily="49" charset="-122"/>
                </a:defRPr>
              </a:lvl1pPr>
              <a:lvl2pPr marL="742950" indent="-285750" eaLnBrk="0" hangingPunct="0">
                <a:defRPr>
                  <a:latin typeface="Arial" pitchFamily="34" charset="0"/>
                  <a:ea typeface="宋体" pitchFamily="2" charset="-122"/>
                </a:defRPr>
              </a:lvl2pPr>
              <a:lvl3pPr marL="1143000" indent="-228600" eaLnBrk="0" hangingPunct="0">
                <a:defRPr>
                  <a:latin typeface="Arial" pitchFamily="34" charset="0"/>
                  <a:ea typeface="宋体" pitchFamily="2" charset="-122"/>
                </a:defRPr>
              </a:lvl3pPr>
              <a:lvl4pPr marL="1600200" indent="-228600" eaLnBrk="0" hangingPunct="0">
                <a:defRPr>
                  <a:latin typeface="Arial" pitchFamily="34" charset="0"/>
                  <a:ea typeface="宋体" pitchFamily="2" charset="-122"/>
                </a:defRPr>
              </a:lvl4pPr>
              <a:lvl5pPr marL="2057400" indent="-228600" eaLnBrk="0" hangingPunct="0">
                <a:defRPr>
                  <a:latin typeface="Arial" pitchFamily="34" charset="0"/>
                  <a:ea typeface="宋体" pitchFamily="2" charset="-122"/>
                </a:defRPr>
              </a:lvl5pPr>
              <a:lvl6pPr marL="2514600" indent="-228600" eaLnBrk="0" fontAlgn="base" hangingPunct="0">
                <a:spcBef>
                  <a:spcPct val="0"/>
                </a:spcBef>
                <a:spcAft>
                  <a:spcPct val="0"/>
                </a:spcAft>
                <a:defRPr>
                  <a:latin typeface="Arial" pitchFamily="34" charset="0"/>
                  <a:ea typeface="宋体" pitchFamily="2" charset="-122"/>
                </a:defRPr>
              </a:lvl6pPr>
              <a:lvl7pPr marL="2971800" indent="-228600" eaLnBrk="0" fontAlgn="base" hangingPunct="0">
                <a:spcBef>
                  <a:spcPct val="0"/>
                </a:spcBef>
                <a:spcAft>
                  <a:spcPct val="0"/>
                </a:spcAft>
                <a:defRPr>
                  <a:latin typeface="Arial" pitchFamily="34" charset="0"/>
                  <a:ea typeface="宋体" pitchFamily="2" charset="-122"/>
                </a:defRPr>
              </a:lvl7pPr>
              <a:lvl8pPr marL="3429000" indent="-228600" eaLnBrk="0" fontAlgn="base" hangingPunct="0">
                <a:spcBef>
                  <a:spcPct val="0"/>
                </a:spcBef>
                <a:spcAft>
                  <a:spcPct val="0"/>
                </a:spcAft>
                <a:defRPr>
                  <a:latin typeface="Arial" pitchFamily="34" charset="0"/>
                  <a:ea typeface="宋体" pitchFamily="2" charset="-122"/>
                </a:defRPr>
              </a:lvl8pPr>
              <a:lvl9pPr marL="3886200" indent="-228600" eaLnBrk="0" fontAlgn="base" hangingPunct="0">
                <a:spcBef>
                  <a:spcPct val="0"/>
                </a:spcBef>
                <a:spcAft>
                  <a:spcPct val="0"/>
                </a:spcAft>
                <a:defRPr>
                  <a:latin typeface="Arial" pitchFamily="34" charset="0"/>
                  <a:ea typeface="宋体" pitchFamily="2" charset="-122"/>
                </a:defRPr>
              </a:lvl9pPr>
            </a:lstStyle>
            <a:p>
              <a:r>
                <a:rPr lang="zh-Hans" altLang="en-US" dirty="0"/>
                <a:t>复古妆</a:t>
              </a:r>
              <a:endParaRPr lang="x-none" dirty="0"/>
            </a:p>
          </p:txBody>
        </p:sp>
        <p:pic>
          <p:nvPicPr>
            <p:cNvPr id="5" name="图片 4">
              <a:extLst>
                <a:ext uri="{FF2B5EF4-FFF2-40B4-BE49-F238E27FC236}">
                  <a16:creationId xmlns:a16="http://schemas.microsoft.com/office/drawing/2014/main" id="{CCB7F7F2-C2A6-A749-8348-3A93AAD33C0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630379" y="3470931"/>
              <a:ext cx="1224000" cy="1224000"/>
            </a:xfrm>
            <a:prstGeom prst="rect">
              <a:avLst/>
            </a:prstGeom>
          </p:spPr>
        </p:pic>
        <p:pic>
          <p:nvPicPr>
            <p:cNvPr id="10" name="图片 9">
              <a:extLst>
                <a:ext uri="{FF2B5EF4-FFF2-40B4-BE49-F238E27FC236}">
                  <a16:creationId xmlns:a16="http://schemas.microsoft.com/office/drawing/2014/main" id="{3D5906BD-F15B-1F4D-90AC-B217A6470E17}"/>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967914" y="3470931"/>
              <a:ext cx="1224000" cy="1224000"/>
            </a:xfrm>
            <a:prstGeom prst="rect">
              <a:avLst/>
            </a:prstGeom>
          </p:spPr>
        </p:pic>
        <p:pic>
          <p:nvPicPr>
            <p:cNvPr id="15" name="图片 14">
              <a:extLst>
                <a:ext uri="{FF2B5EF4-FFF2-40B4-BE49-F238E27FC236}">
                  <a16:creationId xmlns:a16="http://schemas.microsoft.com/office/drawing/2014/main" id="{119F1844-CB4F-C648-9555-9B8174437EDD}"/>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313939" y="3470931"/>
              <a:ext cx="1224000" cy="1224000"/>
            </a:xfrm>
            <a:prstGeom prst="rect">
              <a:avLst/>
            </a:prstGeom>
          </p:spPr>
        </p:pic>
        <p:pic>
          <p:nvPicPr>
            <p:cNvPr id="17" name="图片 16">
              <a:extLst>
                <a:ext uri="{FF2B5EF4-FFF2-40B4-BE49-F238E27FC236}">
                  <a16:creationId xmlns:a16="http://schemas.microsoft.com/office/drawing/2014/main" id="{5E40D608-6644-7B4C-BD09-23615CDEFD49}"/>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653569" y="3470931"/>
              <a:ext cx="1224000" cy="1224000"/>
            </a:xfrm>
            <a:prstGeom prst="rect">
              <a:avLst/>
            </a:prstGeom>
          </p:spPr>
        </p:pic>
        <p:pic>
          <p:nvPicPr>
            <p:cNvPr id="21" name="图片 20">
              <a:extLst>
                <a:ext uri="{FF2B5EF4-FFF2-40B4-BE49-F238E27FC236}">
                  <a16:creationId xmlns:a16="http://schemas.microsoft.com/office/drawing/2014/main" id="{469EEA9E-7305-2245-8E06-339270859D95}"/>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6999594" y="3470931"/>
              <a:ext cx="1224139" cy="1224139"/>
            </a:xfrm>
            <a:prstGeom prst="rect">
              <a:avLst/>
            </a:prstGeom>
          </p:spPr>
        </p:pic>
        <p:pic>
          <p:nvPicPr>
            <p:cNvPr id="24" name="图片 23">
              <a:extLst>
                <a:ext uri="{FF2B5EF4-FFF2-40B4-BE49-F238E27FC236}">
                  <a16:creationId xmlns:a16="http://schemas.microsoft.com/office/drawing/2014/main" id="{B8905AD3-9C1D-F34A-AF54-169D6F2C3150}"/>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630379" y="4941483"/>
              <a:ext cx="1224000" cy="1224000"/>
            </a:xfrm>
            <a:prstGeom prst="rect">
              <a:avLst/>
            </a:prstGeom>
          </p:spPr>
        </p:pic>
        <p:pic>
          <p:nvPicPr>
            <p:cNvPr id="26" name="图片 25">
              <a:extLst>
                <a:ext uri="{FF2B5EF4-FFF2-40B4-BE49-F238E27FC236}">
                  <a16:creationId xmlns:a16="http://schemas.microsoft.com/office/drawing/2014/main" id="{CB6E3514-DE30-A044-A9B8-EEF6AEF9AC8C}"/>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4305449" y="4944226"/>
              <a:ext cx="1224000" cy="1224000"/>
            </a:xfrm>
            <a:prstGeom prst="rect">
              <a:avLst/>
            </a:prstGeom>
          </p:spPr>
        </p:pic>
        <p:pic>
          <p:nvPicPr>
            <p:cNvPr id="28" name="图片 27">
              <a:extLst>
                <a:ext uri="{FF2B5EF4-FFF2-40B4-BE49-F238E27FC236}">
                  <a16:creationId xmlns:a16="http://schemas.microsoft.com/office/drawing/2014/main" id="{A74C0CCC-E98F-AD43-8678-6EE113B737B8}"/>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2967914" y="4941483"/>
              <a:ext cx="1224000" cy="1224000"/>
            </a:xfrm>
            <a:prstGeom prst="rect">
              <a:avLst/>
            </a:prstGeom>
          </p:spPr>
        </p:pic>
        <p:pic>
          <p:nvPicPr>
            <p:cNvPr id="52" name="图片 51">
              <a:extLst>
                <a:ext uri="{FF2B5EF4-FFF2-40B4-BE49-F238E27FC236}">
                  <a16:creationId xmlns:a16="http://schemas.microsoft.com/office/drawing/2014/main" id="{6F31098A-D7F4-0947-B6D0-6E55463A6187}"/>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6999594" y="4944226"/>
              <a:ext cx="1224139" cy="1224139"/>
            </a:xfrm>
            <a:prstGeom prst="rect">
              <a:avLst/>
            </a:prstGeom>
          </p:spPr>
        </p:pic>
        <p:pic>
          <p:nvPicPr>
            <p:cNvPr id="54" name="图片 53">
              <a:extLst>
                <a:ext uri="{FF2B5EF4-FFF2-40B4-BE49-F238E27FC236}">
                  <a16:creationId xmlns:a16="http://schemas.microsoft.com/office/drawing/2014/main" id="{91D50211-C622-3D4E-983A-B4042F9E0C8F}"/>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5652256" y="4936055"/>
              <a:ext cx="1224000" cy="1224000"/>
            </a:xfrm>
            <a:prstGeom prst="rect">
              <a:avLst/>
            </a:prstGeom>
          </p:spPr>
        </p:pic>
        <p:sp>
          <p:nvSpPr>
            <p:cNvPr id="36" name="TextBox 146">
              <a:extLst>
                <a:ext uri="{FF2B5EF4-FFF2-40B4-BE49-F238E27FC236}">
                  <a16:creationId xmlns:a16="http://schemas.microsoft.com/office/drawing/2014/main" id="{BCEDE8C7-BA46-3E45-8F97-1A091F9C6250}"/>
                </a:ext>
              </a:extLst>
            </p:cNvPr>
            <p:cNvSpPr txBox="1">
              <a:spLocks noChangeArrowheads="1"/>
            </p:cNvSpPr>
            <p:nvPr/>
          </p:nvSpPr>
          <p:spPr bwMode="auto">
            <a:xfrm>
              <a:off x="6037200" y="1628511"/>
              <a:ext cx="452025" cy="2806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a:spAutoFit/>
            </a:bodyPr>
            <a:lstStyle>
              <a:defPPr>
                <a:defRPr lang="zh-CN"/>
              </a:defPPr>
              <a:lvl1pPr eaLnBrk="0" hangingPunct="0">
                <a:defRPr sz="1600" b="1">
                  <a:solidFill>
                    <a:srgbClr val="8E6D48"/>
                  </a:solidFill>
                  <a:latin typeface="幼圆" panose="02010509060101010101" pitchFamily="49" charset="-122"/>
                  <a:ea typeface="幼圆" panose="02010509060101010101" pitchFamily="49" charset="-122"/>
                </a:defRPr>
              </a:lvl1pPr>
              <a:lvl2pPr marL="742950" indent="-285750" eaLnBrk="0" hangingPunct="0">
                <a:defRPr>
                  <a:latin typeface="Arial" pitchFamily="34" charset="0"/>
                  <a:ea typeface="宋体" pitchFamily="2" charset="-122"/>
                </a:defRPr>
              </a:lvl2pPr>
              <a:lvl3pPr marL="1143000" indent="-228600" eaLnBrk="0" hangingPunct="0">
                <a:defRPr>
                  <a:latin typeface="Arial" pitchFamily="34" charset="0"/>
                  <a:ea typeface="宋体" pitchFamily="2" charset="-122"/>
                </a:defRPr>
              </a:lvl3pPr>
              <a:lvl4pPr marL="1600200" indent="-228600" eaLnBrk="0" hangingPunct="0">
                <a:defRPr>
                  <a:latin typeface="Arial" pitchFamily="34" charset="0"/>
                  <a:ea typeface="宋体" pitchFamily="2" charset="-122"/>
                </a:defRPr>
              </a:lvl4pPr>
              <a:lvl5pPr marL="2057400" indent="-228600" eaLnBrk="0" hangingPunct="0">
                <a:defRPr>
                  <a:latin typeface="Arial" pitchFamily="34" charset="0"/>
                  <a:ea typeface="宋体" pitchFamily="2" charset="-122"/>
                </a:defRPr>
              </a:lvl5pPr>
              <a:lvl6pPr marL="2514600" indent="-228600" eaLnBrk="0" fontAlgn="base" hangingPunct="0">
                <a:spcBef>
                  <a:spcPct val="0"/>
                </a:spcBef>
                <a:spcAft>
                  <a:spcPct val="0"/>
                </a:spcAft>
                <a:defRPr>
                  <a:latin typeface="Arial" pitchFamily="34" charset="0"/>
                  <a:ea typeface="宋体" pitchFamily="2" charset="-122"/>
                </a:defRPr>
              </a:lvl6pPr>
              <a:lvl7pPr marL="2971800" indent="-228600" eaLnBrk="0" fontAlgn="base" hangingPunct="0">
                <a:spcBef>
                  <a:spcPct val="0"/>
                </a:spcBef>
                <a:spcAft>
                  <a:spcPct val="0"/>
                </a:spcAft>
                <a:defRPr>
                  <a:latin typeface="Arial" pitchFamily="34" charset="0"/>
                  <a:ea typeface="宋体" pitchFamily="2" charset="-122"/>
                </a:defRPr>
              </a:lvl7pPr>
              <a:lvl8pPr marL="3429000" indent="-228600" eaLnBrk="0" fontAlgn="base" hangingPunct="0">
                <a:spcBef>
                  <a:spcPct val="0"/>
                </a:spcBef>
                <a:spcAft>
                  <a:spcPct val="0"/>
                </a:spcAft>
                <a:defRPr>
                  <a:latin typeface="Arial" pitchFamily="34" charset="0"/>
                  <a:ea typeface="宋体" pitchFamily="2" charset="-122"/>
                </a:defRPr>
              </a:lvl8pPr>
              <a:lvl9pPr marL="3886200" indent="-228600" eaLnBrk="0" fontAlgn="base" hangingPunct="0">
                <a:spcBef>
                  <a:spcPct val="0"/>
                </a:spcBef>
                <a:spcAft>
                  <a:spcPct val="0"/>
                </a:spcAft>
                <a:defRPr>
                  <a:latin typeface="Arial" pitchFamily="34" charset="0"/>
                  <a:ea typeface="宋体" pitchFamily="2" charset="-122"/>
                </a:defRPr>
              </a:lvl9pPr>
            </a:lstStyle>
            <a:p>
              <a:r>
                <a:rPr lang="zh-Hans" altLang="en-US" dirty="0"/>
                <a:t>素颜</a:t>
              </a:r>
              <a:endParaRPr lang="x-none" dirty="0"/>
            </a:p>
          </p:txBody>
        </p:sp>
        <p:sp>
          <p:nvSpPr>
            <p:cNvPr id="37" name="TextBox 146">
              <a:extLst>
                <a:ext uri="{FF2B5EF4-FFF2-40B4-BE49-F238E27FC236}">
                  <a16:creationId xmlns:a16="http://schemas.microsoft.com/office/drawing/2014/main" id="{BCEDE8C7-BA46-3E45-8F97-1A091F9C6250}"/>
                </a:ext>
              </a:extLst>
            </p:cNvPr>
            <p:cNvSpPr txBox="1">
              <a:spLocks noChangeArrowheads="1"/>
            </p:cNvSpPr>
            <p:nvPr/>
          </p:nvSpPr>
          <p:spPr bwMode="auto">
            <a:xfrm>
              <a:off x="3357515" y="1628511"/>
              <a:ext cx="457163" cy="2806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a:spAutoFit/>
            </a:bodyPr>
            <a:lstStyle>
              <a:defPPr>
                <a:defRPr lang="zh-CN"/>
              </a:defPPr>
              <a:lvl1pPr eaLnBrk="0" hangingPunct="0">
                <a:defRPr sz="1600" b="1">
                  <a:solidFill>
                    <a:srgbClr val="8E6D48"/>
                  </a:solidFill>
                  <a:latin typeface="幼圆" panose="02010509060101010101" pitchFamily="49" charset="-122"/>
                  <a:ea typeface="幼圆" panose="02010509060101010101" pitchFamily="49" charset="-122"/>
                </a:defRPr>
              </a:lvl1pPr>
              <a:lvl2pPr marL="742950" indent="-285750" eaLnBrk="0" hangingPunct="0">
                <a:defRPr>
                  <a:latin typeface="Arial" pitchFamily="34" charset="0"/>
                  <a:ea typeface="宋体" pitchFamily="2" charset="-122"/>
                </a:defRPr>
              </a:lvl2pPr>
              <a:lvl3pPr marL="1143000" indent="-228600" eaLnBrk="0" hangingPunct="0">
                <a:defRPr>
                  <a:latin typeface="Arial" pitchFamily="34" charset="0"/>
                  <a:ea typeface="宋体" pitchFamily="2" charset="-122"/>
                </a:defRPr>
              </a:lvl3pPr>
              <a:lvl4pPr marL="1600200" indent="-228600" eaLnBrk="0" hangingPunct="0">
                <a:defRPr>
                  <a:latin typeface="Arial" pitchFamily="34" charset="0"/>
                  <a:ea typeface="宋体" pitchFamily="2" charset="-122"/>
                </a:defRPr>
              </a:lvl4pPr>
              <a:lvl5pPr marL="2057400" indent="-228600" eaLnBrk="0" hangingPunct="0">
                <a:defRPr>
                  <a:latin typeface="Arial" pitchFamily="34" charset="0"/>
                  <a:ea typeface="宋体" pitchFamily="2" charset="-122"/>
                </a:defRPr>
              </a:lvl5pPr>
              <a:lvl6pPr marL="2514600" indent="-228600" eaLnBrk="0" fontAlgn="base" hangingPunct="0">
                <a:spcBef>
                  <a:spcPct val="0"/>
                </a:spcBef>
                <a:spcAft>
                  <a:spcPct val="0"/>
                </a:spcAft>
                <a:defRPr>
                  <a:latin typeface="Arial" pitchFamily="34" charset="0"/>
                  <a:ea typeface="宋体" pitchFamily="2" charset="-122"/>
                </a:defRPr>
              </a:lvl6pPr>
              <a:lvl7pPr marL="2971800" indent="-228600" eaLnBrk="0" fontAlgn="base" hangingPunct="0">
                <a:spcBef>
                  <a:spcPct val="0"/>
                </a:spcBef>
                <a:spcAft>
                  <a:spcPct val="0"/>
                </a:spcAft>
                <a:defRPr>
                  <a:latin typeface="Arial" pitchFamily="34" charset="0"/>
                  <a:ea typeface="宋体" pitchFamily="2" charset="-122"/>
                </a:defRPr>
              </a:lvl7pPr>
              <a:lvl8pPr marL="3429000" indent="-228600" eaLnBrk="0" fontAlgn="base" hangingPunct="0">
                <a:spcBef>
                  <a:spcPct val="0"/>
                </a:spcBef>
                <a:spcAft>
                  <a:spcPct val="0"/>
                </a:spcAft>
                <a:defRPr>
                  <a:latin typeface="Arial" pitchFamily="34" charset="0"/>
                  <a:ea typeface="宋体" pitchFamily="2" charset="-122"/>
                </a:defRPr>
              </a:lvl8pPr>
              <a:lvl9pPr marL="3886200" indent="-228600" eaLnBrk="0" fontAlgn="base" hangingPunct="0">
                <a:spcBef>
                  <a:spcPct val="0"/>
                </a:spcBef>
                <a:spcAft>
                  <a:spcPct val="0"/>
                </a:spcAft>
                <a:defRPr>
                  <a:latin typeface="Arial" pitchFamily="34" charset="0"/>
                  <a:ea typeface="宋体" pitchFamily="2" charset="-122"/>
                </a:defRPr>
              </a:lvl9pPr>
            </a:lstStyle>
            <a:p>
              <a:r>
                <a:rPr lang="zh-Hans" altLang="en-US" dirty="0"/>
                <a:t>韩妆</a:t>
              </a:r>
              <a:endParaRPr lang="x-none" dirty="0"/>
            </a:p>
          </p:txBody>
        </p:sp>
        <p:sp>
          <p:nvSpPr>
            <p:cNvPr id="38" name="TextBox 146">
              <a:extLst>
                <a:ext uri="{FF2B5EF4-FFF2-40B4-BE49-F238E27FC236}">
                  <a16:creationId xmlns:a16="http://schemas.microsoft.com/office/drawing/2014/main" id="{BCEDE8C7-BA46-3E45-8F97-1A091F9C6250}"/>
                </a:ext>
              </a:extLst>
            </p:cNvPr>
            <p:cNvSpPr txBox="1">
              <a:spLocks noChangeArrowheads="1"/>
            </p:cNvSpPr>
            <p:nvPr/>
          </p:nvSpPr>
          <p:spPr bwMode="auto">
            <a:xfrm>
              <a:off x="4685639" y="1628511"/>
              <a:ext cx="480600" cy="2806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a:spAutoFit/>
            </a:bodyPr>
            <a:lstStyle>
              <a:defPPr>
                <a:defRPr lang="zh-CN"/>
              </a:defPPr>
              <a:lvl1pPr eaLnBrk="0" hangingPunct="0">
                <a:defRPr sz="1600" b="1">
                  <a:solidFill>
                    <a:srgbClr val="8E6D48"/>
                  </a:solidFill>
                  <a:latin typeface="幼圆" panose="02010509060101010101" pitchFamily="49" charset="-122"/>
                  <a:ea typeface="幼圆" panose="02010509060101010101" pitchFamily="49" charset="-122"/>
                </a:defRPr>
              </a:lvl1pPr>
              <a:lvl2pPr marL="742950" indent="-285750" eaLnBrk="0" hangingPunct="0">
                <a:defRPr>
                  <a:latin typeface="Arial" pitchFamily="34" charset="0"/>
                  <a:ea typeface="宋体" pitchFamily="2" charset="-122"/>
                </a:defRPr>
              </a:lvl2pPr>
              <a:lvl3pPr marL="1143000" indent="-228600" eaLnBrk="0" hangingPunct="0">
                <a:defRPr>
                  <a:latin typeface="Arial" pitchFamily="34" charset="0"/>
                  <a:ea typeface="宋体" pitchFamily="2" charset="-122"/>
                </a:defRPr>
              </a:lvl3pPr>
              <a:lvl4pPr marL="1600200" indent="-228600" eaLnBrk="0" hangingPunct="0">
                <a:defRPr>
                  <a:latin typeface="Arial" pitchFamily="34" charset="0"/>
                  <a:ea typeface="宋体" pitchFamily="2" charset="-122"/>
                </a:defRPr>
              </a:lvl4pPr>
              <a:lvl5pPr marL="2057400" indent="-228600" eaLnBrk="0" hangingPunct="0">
                <a:defRPr>
                  <a:latin typeface="Arial" pitchFamily="34" charset="0"/>
                  <a:ea typeface="宋体" pitchFamily="2" charset="-122"/>
                </a:defRPr>
              </a:lvl5pPr>
              <a:lvl6pPr marL="2514600" indent="-228600" eaLnBrk="0" fontAlgn="base" hangingPunct="0">
                <a:spcBef>
                  <a:spcPct val="0"/>
                </a:spcBef>
                <a:spcAft>
                  <a:spcPct val="0"/>
                </a:spcAft>
                <a:defRPr>
                  <a:latin typeface="Arial" pitchFamily="34" charset="0"/>
                  <a:ea typeface="宋体" pitchFamily="2" charset="-122"/>
                </a:defRPr>
              </a:lvl6pPr>
              <a:lvl7pPr marL="2971800" indent="-228600" eaLnBrk="0" fontAlgn="base" hangingPunct="0">
                <a:spcBef>
                  <a:spcPct val="0"/>
                </a:spcBef>
                <a:spcAft>
                  <a:spcPct val="0"/>
                </a:spcAft>
                <a:defRPr>
                  <a:latin typeface="Arial" pitchFamily="34" charset="0"/>
                  <a:ea typeface="宋体" pitchFamily="2" charset="-122"/>
                </a:defRPr>
              </a:lvl7pPr>
              <a:lvl8pPr marL="3429000" indent="-228600" eaLnBrk="0" fontAlgn="base" hangingPunct="0">
                <a:spcBef>
                  <a:spcPct val="0"/>
                </a:spcBef>
                <a:spcAft>
                  <a:spcPct val="0"/>
                </a:spcAft>
                <a:defRPr>
                  <a:latin typeface="Arial" pitchFamily="34" charset="0"/>
                  <a:ea typeface="宋体" pitchFamily="2" charset="-122"/>
                </a:defRPr>
              </a:lvl8pPr>
              <a:lvl9pPr marL="3886200" indent="-228600" eaLnBrk="0" fontAlgn="base" hangingPunct="0">
                <a:spcBef>
                  <a:spcPct val="0"/>
                </a:spcBef>
                <a:spcAft>
                  <a:spcPct val="0"/>
                </a:spcAft>
                <a:defRPr>
                  <a:latin typeface="Arial" pitchFamily="34" charset="0"/>
                  <a:ea typeface="宋体" pitchFamily="2" charset="-122"/>
                </a:defRPr>
              </a:lvl9pPr>
            </a:lstStyle>
            <a:p>
              <a:r>
                <a:rPr lang="zh-Hans" altLang="en-US" dirty="0"/>
                <a:t>日妆</a:t>
              </a:r>
              <a:endParaRPr lang="x-none" dirty="0"/>
            </a:p>
          </p:txBody>
        </p:sp>
        <p:sp>
          <p:nvSpPr>
            <p:cNvPr id="39" name="TextBox 146">
              <a:extLst>
                <a:ext uri="{FF2B5EF4-FFF2-40B4-BE49-F238E27FC236}">
                  <a16:creationId xmlns:a16="http://schemas.microsoft.com/office/drawing/2014/main" id="{BCEDE8C7-BA46-3E45-8F97-1A091F9C6250}"/>
                </a:ext>
              </a:extLst>
            </p:cNvPr>
            <p:cNvSpPr txBox="1">
              <a:spLocks noChangeArrowheads="1"/>
            </p:cNvSpPr>
            <p:nvPr/>
          </p:nvSpPr>
          <p:spPr bwMode="auto">
            <a:xfrm>
              <a:off x="7310201" y="1628511"/>
              <a:ext cx="602924" cy="2806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a:spAutoFit/>
            </a:bodyPr>
            <a:lstStyle>
              <a:defPPr>
                <a:defRPr lang="zh-CN"/>
              </a:defPPr>
              <a:lvl1pPr eaLnBrk="0" hangingPunct="0">
                <a:defRPr sz="1600" b="1">
                  <a:solidFill>
                    <a:srgbClr val="8E6D48"/>
                  </a:solidFill>
                  <a:latin typeface="幼圆" panose="02010509060101010101" pitchFamily="49" charset="-122"/>
                  <a:ea typeface="幼圆" panose="02010509060101010101" pitchFamily="49" charset="-122"/>
                </a:defRPr>
              </a:lvl1pPr>
              <a:lvl2pPr marL="742950" indent="-285750" eaLnBrk="0" hangingPunct="0">
                <a:defRPr>
                  <a:latin typeface="Arial" pitchFamily="34" charset="0"/>
                  <a:ea typeface="宋体" pitchFamily="2" charset="-122"/>
                </a:defRPr>
              </a:lvl2pPr>
              <a:lvl3pPr marL="1143000" indent="-228600" eaLnBrk="0" hangingPunct="0">
                <a:defRPr>
                  <a:latin typeface="Arial" pitchFamily="34" charset="0"/>
                  <a:ea typeface="宋体" pitchFamily="2" charset="-122"/>
                </a:defRPr>
              </a:lvl3pPr>
              <a:lvl4pPr marL="1600200" indent="-228600" eaLnBrk="0" hangingPunct="0">
                <a:defRPr>
                  <a:latin typeface="Arial" pitchFamily="34" charset="0"/>
                  <a:ea typeface="宋体" pitchFamily="2" charset="-122"/>
                </a:defRPr>
              </a:lvl4pPr>
              <a:lvl5pPr marL="2057400" indent="-228600" eaLnBrk="0" hangingPunct="0">
                <a:defRPr>
                  <a:latin typeface="Arial" pitchFamily="34" charset="0"/>
                  <a:ea typeface="宋体" pitchFamily="2" charset="-122"/>
                </a:defRPr>
              </a:lvl5pPr>
              <a:lvl6pPr marL="2514600" indent="-228600" eaLnBrk="0" fontAlgn="base" hangingPunct="0">
                <a:spcBef>
                  <a:spcPct val="0"/>
                </a:spcBef>
                <a:spcAft>
                  <a:spcPct val="0"/>
                </a:spcAft>
                <a:defRPr>
                  <a:latin typeface="Arial" pitchFamily="34" charset="0"/>
                  <a:ea typeface="宋体" pitchFamily="2" charset="-122"/>
                </a:defRPr>
              </a:lvl6pPr>
              <a:lvl7pPr marL="2971800" indent="-228600" eaLnBrk="0" fontAlgn="base" hangingPunct="0">
                <a:spcBef>
                  <a:spcPct val="0"/>
                </a:spcBef>
                <a:spcAft>
                  <a:spcPct val="0"/>
                </a:spcAft>
                <a:defRPr>
                  <a:latin typeface="Arial" pitchFamily="34" charset="0"/>
                  <a:ea typeface="宋体" pitchFamily="2" charset="-122"/>
                </a:defRPr>
              </a:lvl7pPr>
              <a:lvl8pPr marL="3429000" indent="-228600" eaLnBrk="0" fontAlgn="base" hangingPunct="0">
                <a:spcBef>
                  <a:spcPct val="0"/>
                </a:spcBef>
                <a:spcAft>
                  <a:spcPct val="0"/>
                </a:spcAft>
                <a:defRPr>
                  <a:latin typeface="Arial" pitchFamily="34" charset="0"/>
                  <a:ea typeface="宋体" pitchFamily="2" charset="-122"/>
                </a:defRPr>
              </a:lvl8pPr>
              <a:lvl9pPr marL="3886200" indent="-228600" eaLnBrk="0" fontAlgn="base" hangingPunct="0">
                <a:spcBef>
                  <a:spcPct val="0"/>
                </a:spcBef>
                <a:spcAft>
                  <a:spcPct val="0"/>
                </a:spcAft>
                <a:defRPr>
                  <a:latin typeface="Arial" pitchFamily="34" charset="0"/>
                  <a:ea typeface="宋体" pitchFamily="2" charset="-122"/>
                </a:defRPr>
              </a:lvl9pPr>
            </a:lstStyle>
            <a:p>
              <a:r>
                <a:rPr lang="zh-Hans" altLang="en-US" dirty="0"/>
                <a:t>烟熏妆 </a:t>
              </a:r>
              <a:endParaRPr lang="x-none" dirty="0"/>
            </a:p>
          </p:txBody>
        </p:sp>
      </p:grpSp>
      <p:grpSp>
        <p:nvGrpSpPr>
          <p:cNvPr id="4" name="组合 11"/>
          <p:cNvGrpSpPr/>
          <p:nvPr/>
        </p:nvGrpSpPr>
        <p:grpSpPr>
          <a:xfrm>
            <a:off x="0" y="410136"/>
            <a:ext cx="9168341" cy="584775"/>
            <a:chOff x="0" y="410136"/>
            <a:chExt cx="9168341" cy="584775"/>
          </a:xfrm>
        </p:grpSpPr>
        <p:sp>
          <p:nvSpPr>
            <p:cNvPr id="27" name="任意多边形 26"/>
            <p:cNvSpPr/>
            <p:nvPr/>
          </p:nvSpPr>
          <p:spPr>
            <a:xfrm>
              <a:off x="243569" y="521062"/>
              <a:ext cx="537482" cy="393337"/>
            </a:xfrm>
            <a:custGeom>
              <a:avLst/>
              <a:gdLst>
                <a:gd name="connsiteX0" fmla="*/ 0 w 640080"/>
                <a:gd name="connsiteY0" fmla="*/ 0 h 327660"/>
                <a:gd name="connsiteX1" fmla="*/ 472440 w 640080"/>
                <a:gd name="connsiteY1" fmla="*/ 0 h 327660"/>
                <a:gd name="connsiteX2" fmla="*/ 640080 w 640080"/>
                <a:gd name="connsiteY2" fmla="*/ 163830 h 327660"/>
                <a:gd name="connsiteX3" fmla="*/ 472440 w 640080"/>
                <a:gd name="connsiteY3" fmla="*/ 327660 h 327660"/>
                <a:gd name="connsiteX4" fmla="*/ 0 w 640080"/>
                <a:gd name="connsiteY4" fmla="*/ 327660 h 327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327660">
                  <a:moveTo>
                    <a:pt x="0" y="0"/>
                  </a:moveTo>
                  <a:lnTo>
                    <a:pt x="472440" y="0"/>
                  </a:lnTo>
                  <a:cubicBezTo>
                    <a:pt x="565025" y="0"/>
                    <a:pt x="640080" y="73349"/>
                    <a:pt x="640080" y="163830"/>
                  </a:cubicBezTo>
                  <a:cubicBezTo>
                    <a:pt x="640080" y="254311"/>
                    <a:pt x="565025" y="327660"/>
                    <a:pt x="472440" y="327660"/>
                  </a:cubicBezTo>
                  <a:lnTo>
                    <a:pt x="0" y="327660"/>
                  </a:lnTo>
                  <a:close/>
                </a:path>
              </a:pathLst>
            </a:cu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sp>
          <p:nvSpPr>
            <p:cNvPr id="29" name="Text Box 39"/>
            <p:cNvSpPr txBox="1">
              <a:spLocks noChangeArrowheads="1"/>
            </p:cNvSpPr>
            <p:nvPr/>
          </p:nvSpPr>
          <p:spPr bwMode="auto">
            <a:xfrm>
              <a:off x="858819" y="410136"/>
              <a:ext cx="830952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80604020202020204" charset="0"/>
                  <a:ea typeface="SimSun" charset="-122"/>
                </a:defRPr>
              </a:lvl1pPr>
              <a:lvl2pPr marL="742950" indent="-285750">
                <a:defRPr>
                  <a:solidFill>
                    <a:schemeClr val="tx1"/>
                  </a:solidFill>
                  <a:latin typeface="Arial" panose="02080604020202020204" charset="0"/>
                  <a:ea typeface="SimSun" charset="-122"/>
                </a:defRPr>
              </a:lvl2pPr>
              <a:lvl3pPr marL="1143000" indent="-228600">
                <a:defRPr>
                  <a:solidFill>
                    <a:schemeClr val="tx1"/>
                  </a:solidFill>
                  <a:latin typeface="Arial" panose="02080604020202020204" charset="0"/>
                  <a:ea typeface="SimSun" charset="-122"/>
                </a:defRPr>
              </a:lvl3pPr>
              <a:lvl4pPr marL="1600200" indent="-228600">
                <a:defRPr>
                  <a:solidFill>
                    <a:schemeClr val="tx1"/>
                  </a:solidFill>
                  <a:latin typeface="Arial" panose="02080604020202020204" charset="0"/>
                  <a:ea typeface="SimSun" charset="-122"/>
                </a:defRPr>
              </a:lvl4pPr>
              <a:lvl5pPr marL="2057400" indent="-228600">
                <a:defRPr>
                  <a:solidFill>
                    <a:schemeClr val="tx1"/>
                  </a:solidFill>
                  <a:latin typeface="Arial" panose="02080604020202020204" charset="0"/>
                  <a:ea typeface="SimSun" charset="-122"/>
                </a:defRPr>
              </a:lvl5pPr>
              <a:lvl6pPr marL="2514600" indent="-228600" fontAlgn="base">
                <a:spcBef>
                  <a:spcPct val="0"/>
                </a:spcBef>
                <a:spcAft>
                  <a:spcPct val="0"/>
                </a:spcAft>
                <a:defRPr>
                  <a:solidFill>
                    <a:schemeClr val="tx1"/>
                  </a:solidFill>
                  <a:latin typeface="Arial" panose="02080604020202020204" charset="0"/>
                  <a:ea typeface="SimSun" charset="-122"/>
                </a:defRPr>
              </a:lvl6pPr>
              <a:lvl7pPr marL="2971800" indent="-228600" fontAlgn="base">
                <a:spcBef>
                  <a:spcPct val="0"/>
                </a:spcBef>
                <a:spcAft>
                  <a:spcPct val="0"/>
                </a:spcAft>
                <a:defRPr>
                  <a:solidFill>
                    <a:schemeClr val="tx1"/>
                  </a:solidFill>
                  <a:latin typeface="Arial" panose="02080604020202020204" charset="0"/>
                  <a:ea typeface="SimSun" charset="-122"/>
                </a:defRPr>
              </a:lvl7pPr>
              <a:lvl8pPr marL="3429000" indent="-228600" fontAlgn="base">
                <a:spcBef>
                  <a:spcPct val="0"/>
                </a:spcBef>
                <a:spcAft>
                  <a:spcPct val="0"/>
                </a:spcAft>
                <a:defRPr>
                  <a:solidFill>
                    <a:schemeClr val="tx1"/>
                  </a:solidFill>
                  <a:latin typeface="Arial" panose="02080604020202020204" charset="0"/>
                  <a:ea typeface="SimSun" charset="-122"/>
                </a:defRPr>
              </a:lvl8pPr>
              <a:lvl9pPr marL="3886200" indent="-228600" fontAlgn="base">
                <a:spcBef>
                  <a:spcPct val="0"/>
                </a:spcBef>
                <a:spcAft>
                  <a:spcPct val="0"/>
                </a:spcAft>
                <a:defRPr>
                  <a:solidFill>
                    <a:schemeClr val="tx1"/>
                  </a:solidFill>
                  <a:latin typeface="Arial" panose="02080604020202020204" charset="0"/>
                  <a:ea typeface="SimSun" charset="-122"/>
                </a:defRPr>
              </a:lvl9pPr>
            </a:lstStyle>
            <a:p>
              <a:pPr>
                <a:spcBef>
                  <a:spcPct val="0"/>
                </a:spcBef>
                <a:defRPr/>
              </a:pPr>
              <a:r>
                <a:rPr lang="zh-Hans" altLang="en-US" sz="3200" b="1" dirty="0">
                  <a:solidFill>
                    <a:srgbClr val="8E6D48"/>
                  </a:solidFill>
                  <a:latin typeface="幼圆" panose="02010509060101010101" pitchFamily="49" charset="-122"/>
                  <a:ea typeface="幼圆" panose="02010509060101010101" pitchFamily="49" charset="-122"/>
                </a:rPr>
                <a:t>智能美妆</a:t>
              </a:r>
              <a:r>
                <a:rPr lang="en-US" altLang="zh-Hans" sz="3200" b="1" dirty="0">
                  <a:solidFill>
                    <a:srgbClr val="8E6D48"/>
                  </a:solidFill>
                  <a:latin typeface="幼圆" panose="02010509060101010101" pitchFamily="49" charset="-122"/>
                  <a:ea typeface="幼圆" panose="02010509060101010101" pitchFamily="49" charset="-122"/>
                </a:rPr>
                <a:t>-</a:t>
              </a:r>
              <a:r>
                <a:rPr lang="zh-CN" altLang="en-US" sz="3200" b="1" dirty="0">
                  <a:solidFill>
                    <a:srgbClr val="8E6D48"/>
                  </a:solidFill>
                  <a:latin typeface="幼圆" panose="02010509060101010101" pitchFamily="49" charset="-122"/>
                  <a:ea typeface="幼圆" panose="02010509060101010101" pitchFamily="49" charset="-122"/>
                </a:rPr>
                <a:t>上妆结果展示</a:t>
              </a:r>
              <a:endParaRPr lang="en-US" altLang="zh-CN" sz="3200" b="1" dirty="0">
                <a:solidFill>
                  <a:srgbClr val="8E6D48"/>
                </a:solidFill>
                <a:latin typeface="幼圆" panose="02010509060101010101" pitchFamily="49" charset="-122"/>
                <a:ea typeface="幼圆" panose="02010509060101010101" pitchFamily="49" charset="-122"/>
              </a:endParaRPr>
            </a:p>
          </p:txBody>
        </p:sp>
        <p:sp>
          <p:nvSpPr>
            <p:cNvPr id="34" name="矩形 33"/>
            <p:cNvSpPr/>
            <p:nvPr/>
          </p:nvSpPr>
          <p:spPr>
            <a:xfrm>
              <a:off x="0" y="521062"/>
              <a:ext cx="188685" cy="393337"/>
            </a:xfrm>
            <a:prstGeom prst="rect">
              <a:avLst/>
            </a:pr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sp>
          <p:nvSpPr>
            <p:cNvPr id="35" name="Text Box 39"/>
            <p:cNvSpPr txBox="1">
              <a:spLocks noChangeArrowheads="1"/>
            </p:cNvSpPr>
            <p:nvPr/>
          </p:nvSpPr>
          <p:spPr bwMode="auto">
            <a:xfrm>
              <a:off x="829751" y="764079"/>
              <a:ext cx="169415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80604020202020204" charset="0"/>
                  <a:ea typeface="SimSun" charset="-122"/>
                </a:defRPr>
              </a:lvl1pPr>
              <a:lvl2pPr marL="742950" indent="-285750">
                <a:defRPr>
                  <a:solidFill>
                    <a:schemeClr val="tx1"/>
                  </a:solidFill>
                  <a:latin typeface="Arial" panose="02080604020202020204" charset="0"/>
                  <a:ea typeface="SimSun" charset="-122"/>
                </a:defRPr>
              </a:lvl2pPr>
              <a:lvl3pPr marL="1143000" indent="-228600">
                <a:defRPr>
                  <a:solidFill>
                    <a:schemeClr val="tx1"/>
                  </a:solidFill>
                  <a:latin typeface="Arial" panose="02080604020202020204" charset="0"/>
                  <a:ea typeface="SimSun" charset="-122"/>
                </a:defRPr>
              </a:lvl3pPr>
              <a:lvl4pPr marL="1600200" indent="-228600">
                <a:defRPr>
                  <a:solidFill>
                    <a:schemeClr val="tx1"/>
                  </a:solidFill>
                  <a:latin typeface="Arial" panose="02080604020202020204" charset="0"/>
                  <a:ea typeface="SimSun" charset="-122"/>
                </a:defRPr>
              </a:lvl4pPr>
              <a:lvl5pPr marL="2057400" indent="-228600">
                <a:defRPr>
                  <a:solidFill>
                    <a:schemeClr val="tx1"/>
                  </a:solidFill>
                  <a:latin typeface="Arial" panose="02080604020202020204" charset="0"/>
                  <a:ea typeface="SimSun" charset="-122"/>
                </a:defRPr>
              </a:lvl5pPr>
              <a:lvl6pPr marL="2514600" indent="-228600" fontAlgn="base">
                <a:spcBef>
                  <a:spcPct val="0"/>
                </a:spcBef>
                <a:spcAft>
                  <a:spcPct val="0"/>
                </a:spcAft>
                <a:defRPr>
                  <a:solidFill>
                    <a:schemeClr val="tx1"/>
                  </a:solidFill>
                  <a:latin typeface="Arial" panose="02080604020202020204" charset="0"/>
                  <a:ea typeface="SimSun" charset="-122"/>
                </a:defRPr>
              </a:lvl6pPr>
              <a:lvl7pPr marL="2971800" indent="-228600" fontAlgn="base">
                <a:spcBef>
                  <a:spcPct val="0"/>
                </a:spcBef>
                <a:spcAft>
                  <a:spcPct val="0"/>
                </a:spcAft>
                <a:defRPr>
                  <a:solidFill>
                    <a:schemeClr val="tx1"/>
                  </a:solidFill>
                  <a:latin typeface="Arial" panose="02080604020202020204" charset="0"/>
                  <a:ea typeface="SimSun" charset="-122"/>
                </a:defRPr>
              </a:lvl7pPr>
              <a:lvl8pPr marL="3429000" indent="-228600" fontAlgn="base">
                <a:spcBef>
                  <a:spcPct val="0"/>
                </a:spcBef>
                <a:spcAft>
                  <a:spcPct val="0"/>
                </a:spcAft>
                <a:defRPr>
                  <a:solidFill>
                    <a:schemeClr val="tx1"/>
                  </a:solidFill>
                  <a:latin typeface="Arial" panose="02080604020202020204" charset="0"/>
                  <a:ea typeface="SimSun" charset="-122"/>
                </a:defRPr>
              </a:lvl8pPr>
              <a:lvl9pPr marL="3886200" indent="-228600" fontAlgn="base">
                <a:spcBef>
                  <a:spcPct val="0"/>
                </a:spcBef>
                <a:spcAft>
                  <a:spcPct val="0"/>
                </a:spcAft>
                <a:defRPr>
                  <a:solidFill>
                    <a:schemeClr val="tx1"/>
                  </a:solidFill>
                  <a:latin typeface="Arial" panose="02080604020202020204" charset="0"/>
                  <a:ea typeface="SimSun" charset="-122"/>
                </a:defRPr>
              </a:lvl9pPr>
            </a:lstStyle>
            <a:p>
              <a:pPr algn="dist">
                <a:spcBef>
                  <a:spcPct val="0"/>
                </a:spcBef>
                <a:defRPr/>
              </a:pPr>
              <a:endParaRPr lang="en-US" altLang="zh-CN" sz="900" dirty="0">
                <a:solidFill>
                  <a:srgbClr val="8E6D48"/>
                </a:solidFill>
                <a:latin typeface="微软雅黑" panose="020B0503020204020204" pitchFamily="34" charset="-122"/>
                <a:ea typeface="微软雅黑" panose="020B0503020204020204" pitchFamily="34" charset="-122"/>
              </a:endParaRPr>
            </a:p>
          </p:txBody>
        </p:sp>
      </p:grpSp>
      <p:sp>
        <p:nvSpPr>
          <p:cNvPr id="31" name="圆角矩形 30"/>
          <p:cNvSpPr/>
          <p:nvPr/>
        </p:nvSpPr>
        <p:spPr>
          <a:xfrm>
            <a:off x="7454900" y="1079500"/>
            <a:ext cx="1828800" cy="55245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29131379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55">
            <a:extLst>
              <a:ext uri="{FF2B5EF4-FFF2-40B4-BE49-F238E27FC236}">
                <a16:creationId xmlns:a16="http://schemas.microsoft.com/office/drawing/2014/main" id="{90021A46-232D-A441-B4F4-271BB6BDDCF0}"/>
              </a:ext>
            </a:extLst>
          </p:cNvPr>
          <p:cNvGrpSpPr/>
          <p:nvPr/>
        </p:nvGrpSpPr>
        <p:grpSpPr>
          <a:xfrm>
            <a:off x="512126" y="1162049"/>
            <a:ext cx="10452852" cy="5476876"/>
            <a:chOff x="384094" y="1628511"/>
            <a:chExt cx="7839639" cy="4539854"/>
          </a:xfrm>
        </p:grpSpPr>
        <p:sp>
          <p:nvSpPr>
            <p:cNvPr id="3" name="文本框 2">
              <a:extLst>
                <a:ext uri="{FF2B5EF4-FFF2-40B4-BE49-F238E27FC236}">
                  <a16:creationId xmlns:a16="http://schemas.microsoft.com/office/drawing/2014/main" id="{22EFC395-62E5-F54B-8A41-7E90409DB88D}"/>
                </a:ext>
              </a:extLst>
            </p:cNvPr>
            <p:cNvSpPr txBox="1"/>
            <p:nvPr/>
          </p:nvSpPr>
          <p:spPr>
            <a:xfrm>
              <a:off x="384094" y="2004034"/>
              <a:ext cx="1148963" cy="280632"/>
            </a:xfrm>
            <a:prstGeom prst="rect">
              <a:avLst/>
            </a:prstGeom>
            <a:noFill/>
            <a:ln>
              <a:noFill/>
            </a:ln>
          </p:spPr>
          <p:txBody>
            <a:bodyPr wrap="square">
              <a:spAutoFit/>
            </a:bodyPr>
            <a:lstStyle>
              <a:defPPr>
                <a:defRPr lang="zh-CN"/>
              </a:defPPr>
              <a:lvl1pPr eaLnBrk="0" hangingPunct="0">
                <a:defRPr sz="1600" b="1">
                  <a:solidFill>
                    <a:srgbClr val="8E6D48"/>
                  </a:solidFill>
                  <a:latin typeface="幼圆" panose="02010509060101010101" pitchFamily="49" charset="-122"/>
                  <a:ea typeface="幼圆" panose="02010509060101010101" pitchFamily="49" charset="-122"/>
                </a:defRPr>
              </a:lvl1pPr>
              <a:lvl2pPr marL="742950" indent="-285750" eaLnBrk="0" hangingPunct="0">
                <a:defRPr>
                  <a:latin typeface="Arial" pitchFamily="34" charset="0"/>
                  <a:ea typeface="宋体" pitchFamily="2" charset="-122"/>
                </a:defRPr>
              </a:lvl2pPr>
              <a:lvl3pPr marL="1143000" indent="-228600" eaLnBrk="0" hangingPunct="0">
                <a:defRPr>
                  <a:latin typeface="Arial" pitchFamily="34" charset="0"/>
                  <a:ea typeface="宋体" pitchFamily="2" charset="-122"/>
                </a:defRPr>
              </a:lvl3pPr>
              <a:lvl4pPr marL="1600200" indent="-228600" eaLnBrk="0" hangingPunct="0">
                <a:defRPr>
                  <a:latin typeface="Arial" pitchFamily="34" charset="0"/>
                  <a:ea typeface="宋体" pitchFamily="2" charset="-122"/>
                </a:defRPr>
              </a:lvl4pPr>
              <a:lvl5pPr marL="2057400" indent="-228600" eaLnBrk="0" hangingPunct="0">
                <a:defRPr>
                  <a:latin typeface="Arial" pitchFamily="34" charset="0"/>
                  <a:ea typeface="宋体" pitchFamily="2" charset="-122"/>
                </a:defRPr>
              </a:lvl5pPr>
              <a:lvl6pPr marL="2514600" indent="-228600" eaLnBrk="0" fontAlgn="base" hangingPunct="0">
                <a:spcBef>
                  <a:spcPct val="0"/>
                </a:spcBef>
                <a:spcAft>
                  <a:spcPct val="0"/>
                </a:spcAft>
                <a:defRPr>
                  <a:latin typeface="Arial" pitchFamily="34" charset="0"/>
                  <a:ea typeface="宋体" pitchFamily="2" charset="-122"/>
                </a:defRPr>
              </a:lvl6pPr>
              <a:lvl7pPr marL="2971800" indent="-228600" eaLnBrk="0" fontAlgn="base" hangingPunct="0">
                <a:spcBef>
                  <a:spcPct val="0"/>
                </a:spcBef>
                <a:spcAft>
                  <a:spcPct val="0"/>
                </a:spcAft>
                <a:defRPr>
                  <a:latin typeface="Arial" pitchFamily="34" charset="0"/>
                  <a:ea typeface="宋体" pitchFamily="2" charset="-122"/>
                </a:defRPr>
              </a:lvl7pPr>
              <a:lvl8pPr marL="3429000" indent="-228600" eaLnBrk="0" fontAlgn="base" hangingPunct="0">
                <a:spcBef>
                  <a:spcPct val="0"/>
                </a:spcBef>
                <a:spcAft>
                  <a:spcPct val="0"/>
                </a:spcAft>
                <a:defRPr>
                  <a:latin typeface="Arial" pitchFamily="34" charset="0"/>
                  <a:ea typeface="宋体" pitchFamily="2" charset="-122"/>
                </a:defRPr>
              </a:lvl8pPr>
              <a:lvl9pPr marL="3886200" indent="-228600" eaLnBrk="0" fontAlgn="base" hangingPunct="0">
                <a:spcBef>
                  <a:spcPct val="0"/>
                </a:spcBef>
                <a:spcAft>
                  <a:spcPct val="0"/>
                </a:spcAft>
                <a:defRPr>
                  <a:latin typeface="Arial" pitchFamily="34" charset="0"/>
                  <a:ea typeface="宋体" pitchFamily="2" charset="-122"/>
                </a:defRPr>
              </a:lvl9pPr>
            </a:lstStyle>
            <a:p>
              <a:r>
                <a:rPr lang="zh-Hans" altLang="en-US" dirty="0"/>
                <a:t>亚洲上妆：</a:t>
              </a:r>
              <a:endParaRPr lang="zh-CN" altLang="en-US" dirty="0"/>
            </a:p>
          </p:txBody>
        </p:sp>
        <p:pic>
          <p:nvPicPr>
            <p:cNvPr id="6" name="图片 5">
              <a:extLst>
                <a:ext uri="{FF2B5EF4-FFF2-40B4-BE49-F238E27FC236}">
                  <a16:creationId xmlns:a16="http://schemas.microsoft.com/office/drawing/2014/main" id="{23D070B1-608D-2E4C-BE89-6C29F43140A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32173" y="2000241"/>
              <a:ext cx="1224138" cy="1224138"/>
            </a:xfrm>
            <a:prstGeom prst="rect">
              <a:avLst/>
            </a:prstGeom>
          </p:spPr>
        </p:pic>
        <p:pic>
          <p:nvPicPr>
            <p:cNvPr id="8" name="图片 7">
              <a:extLst>
                <a:ext uri="{FF2B5EF4-FFF2-40B4-BE49-F238E27FC236}">
                  <a16:creationId xmlns:a16="http://schemas.microsoft.com/office/drawing/2014/main" id="{83883823-2668-DD49-A26B-7B3AFEE8922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74028" y="2000240"/>
              <a:ext cx="1224139" cy="1224139"/>
            </a:xfrm>
            <a:prstGeom prst="rect">
              <a:avLst/>
            </a:prstGeom>
          </p:spPr>
        </p:pic>
        <p:pic>
          <p:nvPicPr>
            <p:cNvPr id="18" name="图片 17">
              <a:extLst>
                <a:ext uri="{FF2B5EF4-FFF2-40B4-BE49-F238E27FC236}">
                  <a16:creationId xmlns:a16="http://schemas.microsoft.com/office/drawing/2014/main" id="{318376CA-B621-DC41-AEB3-34925ECA63A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315884" y="2000240"/>
              <a:ext cx="1224139" cy="1224139"/>
            </a:xfrm>
            <a:prstGeom prst="rect">
              <a:avLst/>
            </a:prstGeom>
          </p:spPr>
        </p:pic>
        <p:pic>
          <p:nvPicPr>
            <p:cNvPr id="20" name="图片 19">
              <a:extLst>
                <a:ext uri="{FF2B5EF4-FFF2-40B4-BE49-F238E27FC236}">
                  <a16:creationId xmlns:a16="http://schemas.microsoft.com/office/drawing/2014/main" id="{A9D7EAC6-9982-E74B-80FD-039BDC388CE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657740" y="2000242"/>
              <a:ext cx="1224137" cy="1224137"/>
            </a:xfrm>
            <a:prstGeom prst="rect">
              <a:avLst/>
            </a:prstGeom>
          </p:spPr>
        </p:pic>
        <p:pic>
          <p:nvPicPr>
            <p:cNvPr id="22" name="图片 21">
              <a:extLst>
                <a:ext uri="{FF2B5EF4-FFF2-40B4-BE49-F238E27FC236}">
                  <a16:creationId xmlns:a16="http://schemas.microsoft.com/office/drawing/2014/main" id="{FF1BA082-06E0-1041-92AE-50F24341215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999594" y="2000240"/>
              <a:ext cx="1224139" cy="1224139"/>
            </a:xfrm>
            <a:prstGeom prst="rect">
              <a:avLst/>
            </a:prstGeom>
          </p:spPr>
        </p:pic>
        <p:sp>
          <p:nvSpPr>
            <p:cNvPr id="30" name="TextBox 146">
              <a:extLst>
                <a:ext uri="{FF2B5EF4-FFF2-40B4-BE49-F238E27FC236}">
                  <a16:creationId xmlns:a16="http://schemas.microsoft.com/office/drawing/2014/main" id="{BCEDE8C7-BA46-3E45-8F97-1A091F9C6250}"/>
                </a:ext>
              </a:extLst>
            </p:cNvPr>
            <p:cNvSpPr txBox="1">
              <a:spLocks noChangeArrowheads="1"/>
            </p:cNvSpPr>
            <p:nvPr/>
          </p:nvSpPr>
          <p:spPr bwMode="auto">
            <a:xfrm>
              <a:off x="1936896" y="1628511"/>
              <a:ext cx="610964" cy="2806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a:spAutoFit/>
            </a:bodyPr>
            <a:lstStyle>
              <a:defPPr>
                <a:defRPr lang="zh-CN"/>
              </a:defPPr>
              <a:lvl1pPr eaLnBrk="0" hangingPunct="0">
                <a:defRPr sz="1600" b="1">
                  <a:solidFill>
                    <a:srgbClr val="8E6D48"/>
                  </a:solidFill>
                  <a:latin typeface="幼圆" panose="02010509060101010101" pitchFamily="49" charset="-122"/>
                  <a:ea typeface="幼圆" panose="02010509060101010101" pitchFamily="49" charset="-122"/>
                </a:defRPr>
              </a:lvl1pPr>
              <a:lvl2pPr marL="742950" indent="-285750" eaLnBrk="0" hangingPunct="0">
                <a:defRPr>
                  <a:latin typeface="Arial" pitchFamily="34" charset="0"/>
                  <a:ea typeface="宋体" pitchFamily="2" charset="-122"/>
                </a:defRPr>
              </a:lvl2pPr>
              <a:lvl3pPr marL="1143000" indent="-228600" eaLnBrk="0" hangingPunct="0">
                <a:defRPr>
                  <a:latin typeface="Arial" pitchFamily="34" charset="0"/>
                  <a:ea typeface="宋体" pitchFamily="2" charset="-122"/>
                </a:defRPr>
              </a:lvl3pPr>
              <a:lvl4pPr marL="1600200" indent="-228600" eaLnBrk="0" hangingPunct="0">
                <a:defRPr>
                  <a:latin typeface="Arial" pitchFamily="34" charset="0"/>
                  <a:ea typeface="宋体" pitchFamily="2" charset="-122"/>
                </a:defRPr>
              </a:lvl4pPr>
              <a:lvl5pPr marL="2057400" indent="-228600" eaLnBrk="0" hangingPunct="0">
                <a:defRPr>
                  <a:latin typeface="Arial" pitchFamily="34" charset="0"/>
                  <a:ea typeface="宋体" pitchFamily="2" charset="-122"/>
                </a:defRPr>
              </a:lvl5pPr>
              <a:lvl6pPr marL="2514600" indent="-228600" eaLnBrk="0" fontAlgn="base" hangingPunct="0">
                <a:spcBef>
                  <a:spcPct val="0"/>
                </a:spcBef>
                <a:spcAft>
                  <a:spcPct val="0"/>
                </a:spcAft>
                <a:defRPr>
                  <a:latin typeface="Arial" pitchFamily="34" charset="0"/>
                  <a:ea typeface="宋体" pitchFamily="2" charset="-122"/>
                </a:defRPr>
              </a:lvl6pPr>
              <a:lvl7pPr marL="2971800" indent="-228600" eaLnBrk="0" fontAlgn="base" hangingPunct="0">
                <a:spcBef>
                  <a:spcPct val="0"/>
                </a:spcBef>
                <a:spcAft>
                  <a:spcPct val="0"/>
                </a:spcAft>
                <a:defRPr>
                  <a:latin typeface="Arial" pitchFamily="34" charset="0"/>
                  <a:ea typeface="宋体" pitchFamily="2" charset="-122"/>
                </a:defRPr>
              </a:lvl7pPr>
              <a:lvl8pPr marL="3429000" indent="-228600" eaLnBrk="0" fontAlgn="base" hangingPunct="0">
                <a:spcBef>
                  <a:spcPct val="0"/>
                </a:spcBef>
                <a:spcAft>
                  <a:spcPct val="0"/>
                </a:spcAft>
                <a:defRPr>
                  <a:latin typeface="Arial" pitchFamily="34" charset="0"/>
                  <a:ea typeface="宋体" pitchFamily="2" charset="-122"/>
                </a:defRPr>
              </a:lvl8pPr>
              <a:lvl9pPr marL="3886200" indent="-228600" eaLnBrk="0" fontAlgn="base" hangingPunct="0">
                <a:spcBef>
                  <a:spcPct val="0"/>
                </a:spcBef>
                <a:spcAft>
                  <a:spcPct val="0"/>
                </a:spcAft>
                <a:defRPr>
                  <a:latin typeface="Arial" pitchFamily="34" charset="0"/>
                  <a:ea typeface="宋体" pitchFamily="2" charset="-122"/>
                </a:defRPr>
              </a:lvl9pPr>
            </a:lstStyle>
            <a:p>
              <a:r>
                <a:rPr lang="zh-Hans" altLang="en-US" dirty="0"/>
                <a:t>复古妆</a:t>
              </a:r>
              <a:endParaRPr lang="x-none" dirty="0"/>
            </a:p>
          </p:txBody>
        </p:sp>
        <p:pic>
          <p:nvPicPr>
            <p:cNvPr id="5" name="图片 4">
              <a:extLst>
                <a:ext uri="{FF2B5EF4-FFF2-40B4-BE49-F238E27FC236}">
                  <a16:creationId xmlns:a16="http://schemas.microsoft.com/office/drawing/2014/main" id="{CCB7F7F2-C2A6-A749-8348-3A93AAD33C0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630379" y="3470931"/>
              <a:ext cx="1224000" cy="1224000"/>
            </a:xfrm>
            <a:prstGeom prst="rect">
              <a:avLst/>
            </a:prstGeom>
          </p:spPr>
        </p:pic>
        <p:pic>
          <p:nvPicPr>
            <p:cNvPr id="10" name="图片 9">
              <a:extLst>
                <a:ext uri="{FF2B5EF4-FFF2-40B4-BE49-F238E27FC236}">
                  <a16:creationId xmlns:a16="http://schemas.microsoft.com/office/drawing/2014/main" id="{3D5906BD-F15B-1F4D-90AC-B217A6470E17}"/>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967914" y="3470931"/>
              <a:ext cx="1224000" cy="1224000"/>
            </a:xfrm>
            <a:prstGeom prst="rect">
              <a:avLst/>
            </a:prstGeom>
          </p:spPr>
        </p:pic>
        <p:pic>
          <p:nvPicPr>
            <p:cNvPr id="15" name="图片 14">
              <a:extLst>
                <a:ext uri="{FF2B5EF4-FFF2-40B4-BE49-F238E27FC236}">
                  <a16:creationId xmlns:a16="http://schemas.microsoft.com/office/drawing/2014/main" id="{119F1844-CB4F-C648-9555-9B8174437EDD}"/>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313939" y="3470931"/>
              <a:ext cx="1224000" cy="1224000"/>
            </a:xfrm>
            <a:prstGeom prst="rect">
              <a:avLst/>
            </a:prstGeom>
          </p:spPr>
        </p:pic>
        <p:pic>
          <p:nvPicPr>
            <p:cNvPr id="17" name="图片 16">
              <a:extLst>
                <a:ext uri="{FF2B5EF4-FFF2-40B4-BE49-F238E27FC236}">
                  <a16:creationId xmlns:a16="http://schemas.microsoft.com/office/drawing/2014/main" id="{5E40D608-6644-7B4C-BD09-23615CDEFD49}"/>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653569" y="3470931"/>
              <a:ext cx="1224000" cy="1224000"/>
            </a:xfrm>
            <a:prstGeom prst="rect">
              <a:avLst/>
            </a:prstGeom>
          </p:spPr>
        </p:pic>
        <p:pic>
          <p:nvPicPr>
            <p:cNvPr id="21" name="图片 20">
              <a:extLst>
                <a:ext uri="{FF2B5EF4-FFF2-40B4-BE49-F238E27FC236}">
                  <a16:creationId xmlns:a16="http://schemas.microsoft.com/office/drawing/2014/main" id="{469EEA9E-7305-2245-8E06-339270859D95}"/>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6999594" y="3470931"/>
              <a:ext cx="1224139" cy="1224139"/>
            </a:xfrm>
            <a:prstGeom prst="rect">
              <a:avLst/>
            </a:prstGeom>
          </p:spPr>
        </p:pic>
        <p:pic>
          <p:nvPicPr>
            <p:cNvPr id="24" name="图片 23">
              <a:extLst>
                <a:ext uri="{FF2B5EF4-FFF2-40B4-BE49-F238E27FC236}">
                  <a16:creationId xmlns:a16="http://schemas.microsoft.com/office/drawing/2014/main" id="{B8905AD3-9C1D-F34A-AF54-169D6F2C3150}"/>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630379" y="4941483"/>
              <a:ext cx="1224000" cy="1224000"/>
            </a:xfrm>
            <a:prstGeom prst="rect">
              <a:avLst/>
            </a:prstGeom>
          </p:spPr>
        </p:pic>
        <p:pic>
          <p:nvPicPr>
            <p:cNvPr id="26" name="图片 25">
              <a:extLst>
                <a:ext uri="{FF2B5EF4-FFF2-40B4-BE49-F238E27FC236}">
                  <a16:creationId xmlns:a16="http://schemas.microsoft.com/office/drawing/2014/main" id="{CB6E3514-DE30-A044-A9B8-EEF6AEF9AC8C}"/>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4305449" y="4944226"/>
              <a:ext cx="1224000" cy="1224000"/>
            </a:xfrm>
            <a:prstGeom prst="rect">
              <a:avLst/>
            </a:prstGeom>
          </p:spPr>
        </p:pic>
        <p:pic>
          <p:nvPicPr>
            <p:cNvPr id="28" name="图片 27">
              <a:extLst>
                <a:ext uri="{FF2B5EF4-FFF2-40B4-BE49-F238E27FC236}">
                  <a16:creationId xmlns:a16="http://schemas.microsoft.com/office/drawing/2014/main" id="{A74C0CCC-E98F-AD43-8678-6EE113B737B8}"/>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2967914" y="4941483"/>
              <a:ext cx="1224000" cy="1224000"/>
            </a:xfrm>
            <a:prstGeom prst="rect">
              <a:avLst/>
            </a:prstGeom>
          </p:spPr>
        </p:pic>
        <p:pic>
          <p:nvPicPr>
            <p:cNvPr id="52" name="图片 51">
              <a:extLst>
                <a:ext uri="{FF2B5EF4-FFF2-40B4-BE49-F238E27FC236}">
                  <a16:creationId xmlns:a16="http://schemas.microsoft.com/office/drawing/2014/main" id="{6F31098A-D7F4-0947-B6D0-6E55463A6187}"/>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6999594" y="4944226"/>
              <a:ext cx="1224139" cy="1224139"/>
            </a:xfrm>
            <a:prstGeom prst="rect">
              <a:avLst/>
            </a:prstGeom>
          </p:spPr>
        </p:pic>
        <p:pic>
          <p:nvPicPr>
            <p:cNvPr id="54" name="图片 53">
              <a:extLst>
                <a:ext uri="{FF2B5EF4-FFF2-40B4-BE49-F238E27FC236}">
                  <a16:creationId xmlns:a16="http://schemas.microsoft.com/office/drawing/2014/main" id="{91D50211-C622-3D4E-983A-B4042F9E0C8F}"/>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5652256" y="4936055"/>
              <a:ext cx="1224000" cy="1224000"/>
            </a:xfrm>
            <a:prstGeom prst="rect">
              <a:avLst/>
            </a:prstGeom>
          </p:spPr>
        </p:pic>
        <p:sp>
          <p:nvSpPr>
            <p:cNvPr id="36" name="TextBox 146">
              <a:extLst>
                <a:ext uri="{FF2B5EF4-FFF2-40B4-BE49-F238E27FC236}">
                  <a16:creationId xmlns:a16="http://schemas.microsoft.com/office/drawing/2014/main" id="{BCEDE8C7-BA46-3E45-8F97-1A091F9C6250}"/>
                </a:ext>
              </a:extLst>
            </p:cNvPr>
            <p:cNvSpPr txBox="1">
              <a:spLocks noChangeArrowheads="1"/>
            </p:cNvSpPr>
            <p:nvPr/>
          </p:nvSpPr>
          <p:spPr bwMode="auto">
            <a:xfrm>
              <a:off x="6037200" y="1628511"/>
              <a:ext cx="452025" cy="2806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a:spAutoFit/>
            </a:bodyPr>
            <a:lstStyle>
              <a:defPPr>
                <a:defRPr lang="zh-CN"/>
              </a:defPPr>
              <a:lvl1pPr eaLnBrk="0" hangingPunct="0">
                <a:defRPr sz="1600" b="1">
                  <a:solidFill>
                    <a:srgbClr val="8E6D48"/>
                  </a:solidFill>
                  <a:latin typeface="幼圆" panose="02010509060101010101" pitchFamily="49" charset="-122"/>
                  <a:ea typeface="幼圆" panose="02010509060101010101" pitchFamily="49" charset="-122"/>
                </a:defRPr>
              </a:lvl1pPr>
              <a:lvl2pPr marL="742950" indent="-285750" eaLnBrk="0" hangingPunct="0">
                <a:defRPr>
                  <a:latin typeface="Arial" pitchFamily="34" charset="0"/>
                  <a:ea typeface="宋体" pitchFamily="2" charset="-122"/>
                </a:defRPr>
              </a:lvl2pPr>
              <a:lvl3pPr marL="1143000" indent="-228600" eaLnBrk="0" hangingPunct="0">
                <a:defRPr>
                  <a:latin typeface="Arial" pitchFamily="34" charset="0"/>
                  <a:ea typeface="宋体" pitchFamily="2" charset="-122"/>
                </a:defRPr>
              </a:lvl3pPr>
              <a:lvl4pPr marL="1600200" indent="-228600" eaLnBrk="0" hangingPunct="0">
                <a:defRPr>
                  <a:latin typeface="Arial" pitchFamily="34" charset="0"/>
                  <a:ea typeface="宋体" pitchFamily="2" charset="-122"/>
                </a:defRPr>
              </a:lvl4pPr>
              <a:lvl5pPr marL="2057400" indent="-228600" eaLnBrk="0" hangingPunct="0">
                <a:defRPr>
                  <a:latin typeface="Arial" pitchFamily="34" charset="0"/>
                  <a:ea typeface="宋体" pitchFamily="2" charset="-122"/>
                </a:defRPr>
              </a:lvl5pPr>
              <a:lvl6pPr marL="2514600" indent="-228600" eaLnBrk="0" fontAlgn="base" hangingPunct="0">
                <a:spcBef>
                  <a:spcPct val="0"/>
                </a:spcBef>
                <a:spcAft>
                  <a:spcPct val="0"/>
                </a:spcAft>
                <a:defRPr>
                  <a:latin typeface="Arial" pitchFamily="34" charset="0"/>
                  <a:ea typeface="宋体" pitchFamily="2" charset="-122"/>
                </a:defRPr>
              </a:lvl6pPr>
              <a:lvl7pPr marL="2971800" indent="-228600" eaLnBrk="0" fontAlgn="base" hangingPunct="0">
                <a:spcBef>
                  <a:spcPct val="0"/>
                </a:spcBef>
                <a:spcAft>
                  <a:spcPct val="0"/>
                </a:spcAft>
                <a:defRPr>
                  <a:latin typeface="Arial" pitchFamily="34" charset="0"/>
                  <a:ea typeface="宋体" pitchFamily="2" charset="-122"/>
                </a:defRPr>
              </a:lvl7pPr>
              <a:lvl8pPr marL="3429000" indent="-228600" eaLnBrk="0" fontAlgn="base" hangingPunct="0">
                <a:spcBef>
                  <a:spcPct val="0"/>
                </a:spcBef>
                <a:spcAft>
                  <a:spcPct val="0"/>
                </a:spcAft>
                <a:defRPr>
                  <a:latin typeface="Arial" pitchFamily="34" charset="0"/>
                  <a:ea typeface="宋体" pitchFamily="2" charset="-122"/>
                </a:defRPr>
              </a:lvl8pPr>
              <a:lvl9pPr marL="3886200" indent="-228600" eaLnBrk="0" fontAlgn="base" hangingPunct="0">
                <a:spcBef>
                  <a:spcPct val="0"/>
                </a:spcBef>
                <a:spcAft>
                  <a:spcPct val="0"/>
                </a:spcAft>
                <a:defRPr>
                  <a:latin typeface="Arial" pitchFamily="34" charset="0"/>
                  <a:ea typeface="宋体" pitchFamily="2" charset="-122"/>
                </a:defRPr>
              </a:lvl9pPr>
            </a:lstStyle>
            <a:p>
              <a:r>
                <a:rPr lang="zh-Hans" altLang="en-US" dirty="0"/>
                <a:t>素颜</a:t>
              </a:r>
              <a:endParaRPr lang="x-none" dirty="0"/>
            </a:p>
          </p:txBody>
        </p:sp>
        <p:sp>
          <p:nvSpPr>
            <p:cNvPr id="37" name="TextBox 146">
              <a:extLst>
                <a:ext uri="{FF2B5EF4-FFF2-40B4-BE49-F238E27FC236}">
                  <a16:creationId xmlns:a16="http://schemas.microsoft.com/office/drawing/2014/main" id="{BCEDE8C7-BA46-3E45-8F97-1A091F9C6250}"/>
                </a:ext>
              </a:extLst>
            </p:cNvPr>
            <p:cNvSpPr txBox="1">
              <a:spLocks noChangeArrowheads="1"/>
            </p:cNvSpPr>
            <p:nvPr/>
          </p:nvSpPr>
          <p:spPr bwMode="auto">
            <a:xfrm>
              <a:off x="3357515" y="1628511"/>
              <a:ext cx="457163" cy="2806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a:spAutoFit/>
            </a:bodyPr>
            <a:lstStyle>
              <a:defPPr>
                <a:defRPr lang="zh-CN"/>
              </a:defPPr>
              <a:lvl1pPr eaLnBrk="0" hangingPunct="0">
                <a:defRPr sz="1600" b="1">
                  <a:solidFill>
                    <a:srgbClr val="8E6D48"/>
                  </a:solidFill>
                  <a:latin typeface="幼圆" panose="02010509060101010101" pitchFamily="49" charset="-122"/>
                  <a:ea typeface="幼圆" panose="02010509060101010101" pitchFamily="49" charset="-122"/>
                </a:defRPr>
              </a:lvl1pPr>
              <a:lvl2pPr marL="742950" indent="-285750" eaLnBrk="0" hangingPunct="0">
                <a:defRPr>
                  <a:latin typeface="Arial" pitchFamily="34" charset="0"/>
                  <a:ea typeface="宋体" pitchFamily="2" charset="-122"/>
                </a:defRPr>
              </a:lvl2pPr>
              <a:lvl3pPr marL="1143000" indent="-228600" eaLnBrk="0" hangingPunct="0">
                <a:defRPr>
                  <a:latin typeface="Arial" pitchFamily="34" charset="0"/>
                  <a:ea typeface="宋体" pitchFamily="2" charset="-122"/>
                </a:defRPr>
              </a:lvl3pPr>
              <a:lvl4pPr marL="1600200" indent="-228600" eaLnBrk="0" hangingPunct="0">
                <a:defRPr>
                  <a:latin typeface="Arial" pitchFamily="34" charset="0"/>
                  <a:ea typeface="宋体" pitchFamily="2" charset="-122"/>
                </a:defRPr>
              </a:lvl4pPr>
              <a:lvl5pPr marL="2057400" indent="-228600" eaLnBrk="0" hangingPunct="0">
                <a:defRPr>
                  <a:latin typeface="Arial" pitchFamily="34" charset="0"/>
                  <a:ea typeface="宋体" pitchFamily="2" charset="-122"/>
                </a:defRPr>
              </a:lvl5pPr>
              <a:lvl6pPr marL="2514600" indent="-228600" eaLnBrk="0" fontAlgn="base" hangingPunct="0">
                <a:spcBef>
                  <a:spcPct val="0"/>
                </a:spcBef>
                <a:spcAft>
                  <a:spcPct val="0"/>
                </a:spcAft>
                <a:defRPr>
                  <a:latin typeface="Arial" pitchFamily="34" charset="0"/>
                  <a:ea typeface="宋体" pitchFamily="2" charset="-122"/>
                </a:defRPr>
              </a:lvl6pPr>
              <a:lvl7pPr marL="2971800" indent="-228600" eaLnBrk="0" fontAlgn="base" hangingPunct="0">
                <a:spcBef>
                  <a:spcPct val="0"/>
                </a:spcBef>
                <a:spcAft>
                  <a:spcPct val="0"/>
                </a:spcAft>
                <a:defRPr>
                  <a:latin typeface="Arial" pitchFamily="34" charset="0"/>
                  <a:ea typeface="宋体" pitchFamily="2" charset="-122"/>
                </a:defRPr>
              </a:lvl7pPr>
              <a:lvl8pPr marL="3429000" indent="-228600" eaLnBrk="0" fontAlgn="base" hangingPunct="0">
                <a:spcBef>
                  <a:spcPct val="0"/>
                </a:spcBef>
                <a:spcAft>
                  <a:spcPct val="0"/>
                </a:spcAft>
                <a:defRPr>
                  <a:latin typeface="Arial" pitchFamily="34" charset="0"/>
                  <a:ea typeface="宋体" pitchFamily="2" charset="-122"/>
                </a:defRPr>
              </a:lvl8pPr>
              <a:lvl9pPr marL="3886200" indent="-228600" eaLnBrk="0" fontAlgn="base" hangingPunct="0">
                <a:spcBef>
                  <a:spcPct val="0"/>
                </a:spcBef>
                <a:spcAft>
                  <a:spcPct val="0"/>
                </a:spcAft>
                <a:defRPr>
                  <a:latin typeface="Arial" pitchFamily="34" charset="0"/>
                  <a:ea typeface="宋体" pitchFamily="2" charset="-122"/>
                </a:defRPr>
              </a:lvl9pPr>
            </a:lstStyle>
            <a:p>
              <a:r>
                <a:rPr lang="zh-Hans" altLang="en-US" dirty="0"/>
                <a:t>韩妆</a:t>
              </a:r>
              <a:endParaRPr lang="x-none" dirty="0"/>
            </a:p>
          </p:txBody>
        </p:sp>
        <p:sp>
          <p:nvSpPr>
            <p:cNvPr id="38" name="TextBox 146">
              <a:extLst>
                <a:ext uri="{FF2B5EF4-FFF2-40B4-BE49-F238E27FC236}">
                  <a16:creationId xmlns:a16="http://schemas.microsoft.com/office/drawing/2014/main" id="{BCEDE8C7-BA46-3E45-8F97-1A091F9C6250}"/>
                </a:ext>
              </a:extLst>
            </p:cNvPr>
            <p:cNvSpPr txBox="1">
              <a:spLocks noChangeArrowheads="1"/>
            </p:cNvSpPr>
            <p:nvPr/>
          </p:nvSpPr>
          <p:spPr bwMode="auto">
            <a:xfrm>
              <a:off x="4685639" y="1628511"/>
              <a:ext cx="480600" cy="2806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a:spAutoFit/>
            </a:bodyPr>
            <a:lstStyle>
              <a:defPPr>
                <a:defRPr lang="zh-CN"/>
              </a:defPPr>
              <a:lvl1pPr eaLnBrk="0" hangingPunct="0">
                <a:defRPr sz="1600" b="1">
                  <a:solidFill>
                    <a:srgbClr val="8E6D48"/>
                  </a:solidFill>
                  <a:latin typeface="幼圆" panose="02010509060101010101" pitchFamily="49" charset="-122"/>
                  <a:ea typeface="幼圆" panose="02010509060101010101" pitchFamily="49" charset="-122"/>
                </a:defRPr>
              </a:lvl1pPr>
              <a:lvl2pPr marL="742950" indent="-285750" eaLnBrk="0" hangingPunct="0">
                <a:defRPr>
                  <a:latin typeface="Arial" pitchFamily="34" charset="0"/>
                  <a:ea typeface="宋体" pitchFamily="2" charset="-122"/>
                </a:defRPr>
              </a:lvl2pPr>
              <a:lvl3pPr marL="1143000" indent="-228600" eaLnBrk="0" hangingPunct="0">
                <a:defRPr>
                  <a:latin typeface="Arial" pitchFamily="34" charset="0"/>
                  <a:ea typeface="宋体" pitchFamily="2" charset="-122"/>
                </a:defRPr>
              </a:lvl3pPr>
              <a:lvl4pPr marL="1600200" indent="-228600" eaLnBrk="0" hangingPunct="0">
                <a:defRPr>
                  <a:latin typeface="Arial" pitchFamily="34" charset="0"/>
                  <a:ea typeface="宋体" pitchFamily="2" charset="-122"/>
                </a:defRPr>
              </a:lvl4pPr>
              <a:lvl5pPr marL="2057400" indent="-228600" eaLnBrk="0" hangingPunct="0">
                <a:defRPr>
                  <a:latin typeface="Arial" pitchFamily="34" charset="0"/>
                  <a:ea typeface="宋体" pitchFamily="2" charset="-122"/>
                </a:defRPr>
              </a:lvl5pPr>
              <a:lvl6pPr marL="2514600" indent="-228600" eaLnBrk="0" fontAlgn="base" hangingPunct="0">
                <a:spcBef>
                  <a:spcPct val="0"/>
                </a:spcBef>
                <a:spcAft>
                  <a:spcPct val="0"/>
                </a:spcAft>
                <a:defRPr>
                  <a:latin typeface="Arial" pitchFamily="34" charset="0"/>
                  <a:ea typeface="宋体" pitchFamily="2" charset="-122"/>
                </a:defRPr>
              </a:lvl6pPr>
              <a:lvl7pPr marL="2971800" indent="-228600" eaLnBrk="0" fontAlgn="base" hangingPunct="0">
                <a:spcBef>
                  <a:spcPct val="0"/>
                </a:spcBef>
                <a:spcAft>
                  <a:spcPct val="0"/>
                </a:spcAft>
                <a:defRPr>
                  <a:latin typeface="Arial" pitchFamily="34" charset="0"/>
                  <a:ea typeface="宋体" pitchFamily="2" charset="-122"/>
                </a:defRPr>
              </a:lvl7pPr>
              <a:lvl8pPr marL="3429000" indent="-228600" eaLnBrk="0" fontAlgn="base" hangingPunct="0">
                <a:spcBef>
                  <a:spcPct val="0"/>
                </a:spcBef>
                <a:spcAft>
                  <a:spcPct val="0"/>
                </a:spcAft>
                <a:defRPr>
                  <a:latin typeface="Arial" pitchFamily="34" charset="0"/>
                  <a:ea typeface="宋体" pitchFamily="2" charset="-122"/>
                </a:defRPr>
              </a:lvl8pPr>
              <a:lvl9pPr marL="3886200" indent="-228600" eaLnBrk="0" fontAlgn="base" hangingPunct="0">
                <a:spcBef>
                  <a:spcPct val="0"/>
                </a:spcBef>
                <a:spcAft>
                  <a:spcPct val="0"/>
                </a:spcAft>
                <a:defRPr>
                  <a:latin typeface="Arial" pitchFamily="34" charset="0"/>
                  <a:ea typeface="宋体" pitchFamily="2" charset="-122"/>
                </a:defRPr>
              </a:lvl9pPr>
            </a:lstStyle>
            <a:p>
              <a:r>
                <a:rPr lang="zh-Hans" altLang="en-US" dirty="0"/>
                <a:t>日妆</a:t>
              </a:r>
              <a:endParaRPr lang="x-none" dirty="0"/>
            </a:p>
          </p:txBody>
        </p:sp>
        <p:sp>
          <p:nvSpPr>
            <p:cNvPr id="39" name="TextBox 146">
              <a:extLst>
                <a:ext uri="{FF2B5EF4-FFF2-40B4-BE49-F238E27FC236}">
                  <a16:creationId xmlns:a16="http://schemas.microsoft.com/office/drawing/2014/main" id="{BCEDE8C7-BA46-3E45-8F97-1A091F9C6250}"/>
                </a:ext>
              </a:extLst>
            </p:cNvPr>
            <p:cNvSpPr txBox="1">
              <a:spLocks noChangeArrowheads="1"/>
            </p:cNvSpPr>
            <p:nvPr/>
          </p:nvSpPr>
          <p:spPr bwMode="auto">
            <a:xfrm>
              <a:off x="7310201" y="1628511"/>
              <a:ext cx="602924" cy="2806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a:spAutoFit/>
            </a:bodyPr>
            <a:lstStyle>
              <a:defPPr>
                <a:defRPr lang="zh-CN"/>
              </a:defPPr>
              <a:lvl1pPr eaLnBrk="0" hangingPunct="0">
                <a:defRPr sz="1600" b="1">
                  <a:solidFill>
                    <a:srgbClr val="8E6D48"/>
                  </a:solidFill>
                  <a:latin typeface="幼圆" panose="02010509060101010101" pitchFamily="49" charset="-122"/>
                  <a:ea typeface="幼圆" panose="02010509060101010101" pitchFamily="49" charset="-122"/>
                </a:defRPr>
              </a:lvl1pPr>
              <a:lvl2pPr marL="742950" indent="-285750" eaLnBrk="0" hangingPunct="0">
                <a:defRPr>
                  <a:latin typeface="Arial" pitchFamily="34" charset="0"/>
                  <a:ea typeface="宋体" pitchFamily="2" charset="-122"/>
                </a:defRPr>
              </a:lvl2pPr>
              <a:lvl3pPr marL="1143000" indent="-228600" eaLnBrk="0" hangingPunct="0">
                <a:defRPr>
                  <a:latin typeface="Arial" pitchFamily="34" charset="0"/>
                  <a:ea typeface="宋体" pitchFamily="2" charset="-122"/>
                </a:defRPr>
              </a:lvl3pPr>
              <a:lvl4pPr marL="1600200" indent="-228600" eaLnBrk="0" hangingPunct="0">
                <a:defRPr>
                  <a:latin typeface="Arial" pitchFamily="34" charset="0"/>
                  <a:ea typeface="宋体" pitchFamily="2" charset="-122"/>
                </a:defRPr>
              </a:lvl4pPr>
              <a:lvl5pPr marL="2057400" indent="-228600" eaLnBrk="0" hangingPunct="0">
                <a:defRPr>
                  <a:latin typeface="Arial" pitchFamily="34" charset="0"/>
                  <a:ea typeface="宋体" pitchFamily="2" charset="-122"/>
                </a:defRPr>
              </a:lvl5pPr>
              <a:lvl6pPr marL="2514600" indent="-228600" eaLnBrk="0" fontAlgn="base" hangingPunct="0">
                <a:spcBef>
                  <a:spcPct val="0"/>
                </a:spcBef>
                <a:spcAft>
                  <a:spcPct val="0"/>
                </a:spcAft>
                <a:defRPr>
                  <a:latin typeface="Arial" pitchFamily="34" charset="0"/>
                  <a:ea typeface="宋体" pitchFamily="2" charset="-122"/>
                </a:defRPr>
              </a:lvl6pPr>
              <a:lvl7pPr marL="2971800" indent="-228600" eaLnBrk="0" fontAlgn="base" hangingPunct="0">
                <a:spcBef>
                  <a:spcPct val="0"/>
                </a:spcBef>
                <a:spcAft>
                  <a:spcPct val="0"/>
                </a:spcAft>
                <a:defRPr>
                  <a:latin typeface="Arial" pitchFamily="34" charset="0"/>
                  <a:ea typeface="宋体" pitchFamily="2" charset="-122"/>
                </a:defRPr>
              </a:lvl7pPr>
              <a:lvl8pPr marL="3429000" indent="-228600" eaLnBrk="0" fontAlgn="base" hangingPunct="0">
                <a:spcBef>
                  <a:spcPct val="0"/>
                </a:spcBef>
                <a:spcAft>
                  <a:spcPct val="0"/>
                </a:spcAft>
                <a:defRPr>
                  <a:latin typeface="Arial" pitchFamily="34" charset="0"/>
                  <a:ea typeface="宋体" pitchFamily="2" charset="-122"/>
                </a:defRPr>
              </a:lvl8pPr>
              <a:lvl9pPr marL="3886200" indent="-228600" eaLnBrk="0" fontAlgn="base" hangingPunct="0">
                <a:spcBef>
                  <a:spcPct val="0"/>
                </a:spcBef>
                <a:spcAft>
                  <a:spcPct val="0"/>
                </a:spcAft>
                <a:defRPr>
                  <a:latin typeface="Arial" pitchFamily="34" charset="0"/>
                  <a:ea typeface="宋体" pitchFamily="2" charset="-122"/>
                </a:defRPr>
              </a:lvl9pPr>
            </a:lstStyle>
            <a:p>
              <a:r>
                <a:rPr lang="zh-Hans" altLang="en-US" dirty="0"/>
                <a:t>烟熏妆 </a:t>
              </a:r>
              <a:endParaRPr lang="x-none" dirty="0"/>
            </a:p>
          </p:txBody>
        </p:sp>
      </p:grpSp>
      <p:grpSp>
        <p:nvGrpSpPr>
          <p:cNvPr id="4" name="组合 11"/>
          <p:cNvGrpSpPr/>
          <p:nvPr/>
        </p:nvGrpSpPr>
        <p:grpSpPr>
          <a:xfrm>
            <a:off x="0" y="410136"/>
            <a:ext cx="9168341" cy="584775"/>
            <a:chOff x="0" y="410136"/>
            <a:chExt cx="9168341" cy="584775"/>
          </a:xfrm>
        </p:grpSpPr>
        <p:sp>
          <p:nvSpPr>
            <p:cNvPr id="27" name="任意多边形 26"/>
            <p:cNvSpPr/>
            <p:nvPr/>
          </p:nvSpPr>
          <p:spPr>
            <a:xfrm>
              <a:off x="243569" y="521062"/>
              <a:ext cx="537482" cy="393337"/>
            </a:xfrm>
            <a:custGeom>
              <a:avLst/>
              <a:gdLst>
                <a:gd name="connsiteX0" fmla="*/ 0 w 640080"/>
                <a:gd name="connsiteY0" fmla="*/ 0 h 327660"/>
                <a:gd name="connsiteX1" fmla="*/ 472440 w 640080"/>
                <a:gd name="connsiteY1" fmla="*/ 0 h 327660"/>
                <a:gd name="connsiteX2" fmla="*/ 640080 w 640080"/>
                <a:gd name="connsiteY2" fmla="*/ 163830 h 327660"/>
                <a:gd name="connsiteX3" fmla="*/ 472440 w 640080"/>
                <a:gd name="connsiteY3" fmla="*/ 327660 h 327660"/>
                <a:gd name="connsiteX4" fmla="*/ 0 w 640080"/>
                <a:gd name="connsiteY4" fmla="*/ 327660 h 327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327660">
                  <a:moveTo>
                    <a:pt x="0" y="0"/>
                  </a:moveTo>
                  <a:lnTo>
                    <a:pt x="472440" y="0"/>
                  </a:lnTo>
                  <a:cubicBezTo>
                    <a:pt x="565025" y="0"/>
                    <a:pt x="640080" y="73349"/>
                    <a:pt x="640080" y="163830"/>
                  </a:cubicBezTo>
                  <a:cubicBezTo>
                    <a:pt x="640080" y="254311"/>
                    <a:pt x="565025" y="327660"/>
                    <a:pt x="472440" y="327660"/>
                  </a:cubicBezTo>
                  <a:lnTo>
                    <a:pt x="0" y="327660"/>
                  </a:lnTo>
                  <a:close/>
                </a:path>
              </a:pathLst>
            </a:cu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sp>
          <p:nvSpPr>
            <p:cNvPr id="29" name="Text Box 39"/>
            <p:cNvSpPr txBox="1">
              <a:spLocks noChangeArrowheads="1"/>
            </p:cNvSpPr>
            <p:nvPr/>
          </p:nvSpPr>
          <p:spPr bwMode="auto">
            <a:xfrm>
              <a:off x="858819" y="410136"/>
              <a:ext cx="830952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80604020202020204" charset="0"/>
                  <a:ea typeface="SimSun" charset="-122"/>
                </a:defRPr>
              </a:lvl1pPr>
              <a:lvl2pPr marL="742950" indent="-285750">
                <a:defRPr>
                  <a:solidFill>
                    <a:schemeClr val="tx1"/>
                  </a:solidFill>
                  <a:latin typeface="Arial" panose="02080604020202020204" charset="0"/>
                  <a:ea typeface="SimSun" charset="-122"/>
                </a:defRPr>
              </a:lvl2pPr>
              <a:lvl3pPr marL="1143000" indent="-228600">
                <a:defRPr>
                  <a:solidFill>
                    <a:schemeClr val="tx1"/>
                  </a:solidFill>
                  <a:latin typeface="Arial" panose="02080604020202020204" charset="0"/>
                  <a:ea typeface="SimSun" charset="-122"/>
                </a:defRPr>
              </a:lvl3pPr>
              <a:lvl4pPr marL="1600200" indent="-228600">
                <a:defRPr>
                  <a:solidFill>
                    <a:schemeClr val="tx1"/>
                  </a:solidFill>
                  <a:latin typeface="Arial" panose="02080604020202020204" charset="0"/>
                  <a:ea typeface="SimSun" charset="-122"/>
                </a:defRPr>
              </a:lvl4pPr>
              <a:lvl5pPr marL="2057400" indent="-228600">
                <a:defRPr>
                  <a:solidFill>
                    <a:schemeClr val="tx1"/>
                  </a:solidFill>
                  <a:latin typeface="Arial" panose="02080604020202020204" charset="0"/>
                  <a:ea typeface="SimSun" charset="-122"/>
                </a:defRPr>
              </a:lvl5pPr>
              <a:lvl6pPr marL="2514600" indent="-228600" fontAlgn="base">
                <a:spcBef>
                  <a:spcPct val="0"/>
                </a:spcBef>
                <a:spcAft>
                  <a:spcPct val="0"/>
                </a:spcAft>
                <a:defRPr>
                  <a:solidFill>
                    <a:schemeClr val="tx1"/>
                  </a:solidFill>
                  <a:latin typeface="Arial" panose="02080604020202020204" charset="0"/>
                  <a:ea typeface="SimSun" charset="-122"/>
                </a:defRPr>
              </a:lvl6pPr>
              <a:lvl7pPr marL="2971800" indent="-228600" fontAlgn="base">
                <a:spcBef>
                  <a:spcPct val="0"/>
                </a:spcBef>
                <a:spcAft>
                  <a:spcPct val="0"/>
                </a:spcAft>
                <a:defRPr>
                  <a:solidFill>
                    <a:schemeClr val="tx1"/>
                  </a:solidFill>
                  <a:latin typeface="Arial" panose="02080604020202020204" charset="0"/>
                  <a:ea typeface="SimSun" charset="-122"/>
                </a:defRPr>
              </a:lvl7pPr>
              <a:lvl8pPr marL="3429000" indent="-228600" fontAlgn="base">
                <a:spcBef>
                  <a:spcPct val="0"/>
                </a:spcBef>
                <a:spcAft>
                  <a:spcPct val="0"/>
                </a:spcAft>
                <a:defRPr>
                  <a:solidFill>
                    <a:schemeClr val="tx1"/>
                  </a:solidFill>
                  <a:latin typeface="Arial" panose="02080604020202020204" charset="0"/>
                  <a:ea typeface="SimSun" charset="-122"/>
                </a:defRPr>
              </a:lvl8pPr>
              <a:lvl9pPr marL="3886200" indent="-228600" fontAlgn="base">
                <a:spcBef>
                  <a:spcPct val="0"/>
                </a:spcBef>
                <a:spcAft>
                  <a:spcPct val="0"/>
                </a:spcAft>
                <a:defRPr>
                  <a:solidFill>
                    <a:schemeClr val="tx1"/>
                  </a:solidFill>
                  <a:latin typeface="Arial" panose="02080604020202020204" charset="0"/>
                  <a:ea typeface="SimSun" charset="-122"/>
                </a:defRPr>
              </a:lvl9pPr>
            </a:lstStyle>
            <a:p>
              <a:pPr>
                <a:spcBef>
                  <a:spcPct val="0"/>
                </a:spcBef>
                <a:defRPr/>
              </a:pPr>
              <a:r>
                <a:rPr lang="zh-Hans" altLang="en-US" sz="3200" b="1" dirty="0">
                  <a:solidFill>
                    <a:srgbClr val="8E6D48"/>
                  </a:solidFill>
                  <a:latin typeface="幼圆" panose="02010509060101010101" pitchFamily="49" charset="-122"/>
                  <a:ea typeface="幼圆" panose="02010509060101010101" pitchFamily="49" charset="-122"/>
                </a:rPr>
                <a:t>智能美妆</a:t>
              </a:r>
              <a:r>
                <a:rPr lang="en-US" altLang="zh-Hans" sz="3200" b="1" dirty="0">
                  <a:solidFill>
                    <a:srgbClr val="8E6D48"/>
                  </a:solidFill>
                  <a:latin typeface="幼圆" panose="02010509060101010101" pitchFamily="49" charset="-122"/>
                  <a:ea typeface="幼圆" panose="02010509060101010101" pitchFamily="49" charset="-122"/>
                </a:rPr>
                <a:t>-</a:t>
              </a:r>
              <a:r>
                <a:rPr lang="zh-CN" altLang="en-US" sz="3200" b="1" dirty="0">
                  <a:solidFill>
                    <a:srgbClr val="8E6D48"/>
                  </a:solidFill>
                  <a:latin typeface="幼圆" panose="02010509060101010101" pitchFamily="49" charset="-122"/>
                  <a:ea typeface="幼圆" panose="02010509060101010101" pitchFamily="49" charset="-122"/>
                </a:rPr>
                <a:t>上妆结果展示</a:t>
              </a:r>
              <a:endParaRPr lang="en-US" altLang="zh-CN" sz="3200" b="1" dirty="0">
                <a:solidFill>
                  <a:srgbClr val="8E6D48"/>
                </a:solidFill>
                <a:latin typeface="幼圆" panose="02010509060101010101" pitchFamily="49" charset="-122"/>
                <a:ea typeface="幼圆" panose="02010509060101010101" pitchFamily="49" charset="-122"/>
              </a:endParaRPr>
            </a:p>
          </p:txBody>
        </p:sp>
        <p:sp>
          <p:nvSpPr>
            <p:cNvPr id="34" name="矩形 33"/>
            <p:cNvSpPr/>
            <p:nvPr/>
          </p:nvSpPr>
          <p:spPr>
            <a:xfrm>
              <a:off x="0" y="521062"/>
              <a:ext cx="188685" cy="393337"/>
            </a:xfrm>
            <a:prstGeom prst="rect">
              <a:avLst/>
            </a:pr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sp>
          <p:nvSpPr>
            <p:cNvPr id="35" name="Text Box 39"/>
            <p:cNvSpPr txBox="1">
              <a:spLocks noChangeArrowheads="1"/>
            </p:cNvSpPr>
            <p:nvPr/>
          </p:nvSpPr>
          <p:spPr bwMode="auto">
            <a:xfrm>
              <a:off x="829751" y="764079"/>
              <a:ext cx="169415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80604020202020204" charset="0"/>
                  <a:ea typeface="SimSun" charset="-122"/>
                </a:defRPr>
              </a:lvl1pPr>
              <a:lvl2pPr marL="742950" indent="-285750">
                <a:defRPr>
                  <a:solidFill>
                    <a:schemeClr val="tx1"/>
                  </a:solidFill>
                  <a:latin typeface="Arial" panose="02080604020202020204" charset="0"/>
                  <a:ea typeface="SimSun" charset="-122"/>
                </a:defRPr>
              </a:lvl2pPr>
              <a:lvl3pPr marL="1143000" indent="-228600">
                <a:defRPr>
                  <a:solidFill>
                    <a:schemeClr val="tx1"/>
                  </a:solidFill>
                  <a:latin typeface="Arial" panose="02080604020202020204" charset="0"/>
                  <a:ea typeface="SimSun" charset="-122"/>
                </a:defRPr>
              </a:lvl3pPr>
              <a:lvl4pPr marL="1600200" indent="-228600">
                <a:defRPr>
                  <a:solidFill>
                    <a:schemeClr val="tx1"/>
                  </a:solidFill>
                  <a:latin typeface="Arial" panose="02080604020202020204" charset="0"/>
                  <a:ea typeface="SimSun" charset="-122"/>
                </a:defRPr>
              </a:lvl4pPr>
              <a:lvl5pPr marL="2057400" indent="-228600">
                <a:defRPr>
                  <a:solidFill>
                    <a:schemeClr val="tx1"/>
                  </a:solidFill>
                  <a:latin typeface="Arial" panose="02080604020202020204" charset="0"/>
                  <a:ea typeface="SimSun" charset="-122"/>
                </a:defRPr>
              </a:lvl5pPr>
              <a:lvl6pPr marL="2514600" indent="-228600" fontAlgn="base">
                <a:spcBef>
                  <a:spcPct val="0"/>
                </a:spcBef>
                <a:spcAft>
                  <a:spcPct val="0"/>
                </a:spcAft>
                <a:defRPr>
                  <a:solidFill>
                    <a:schemeClr val="tx1"/>
                  </a:solidFill>
                  <a:latin typeface="Arial" panose="02080604020202020204" charset="0"/>
                  <a:ea typeface="SimSun" charset="-122"/>
                </a:defRPr>
              </a:lvl6pPr>
              <a:lvl7pPr marL="2971800" indent="-228600" fontAlgn="base">
                <a:spcBef>
                  <a:spcPct val="0"/>
                </a:spcBef>
                <a:spcAft>
                  <a:spcPct val="0"/>
                </a:spcAft>
                <a:defRPr>
                  <a:solidFill>
                    <a:schemeClr val="tx1"/>
                  </a:solidFill>
                  <a:latin typeface="Arial" panose="02080604020202020204" charset="0"/>
                  <a:ea typeface="SimSun" charset="-122"/>
                </a:defRPr>
              </a:lvl7pPr>
              <a:lvl8pPr marL="3429000" indent="-228600" fontAlgn="base">
                <a:spcBef>
                  <a:spcPct val="0"/>
                </a:spcBef>
                <a:spcAft>
                  <a:spcPct val="0"/>
                </a:spcAft>
                <a:defRPr>
                  <a:solidFill>
                    <a:schemeClr val="tx1"/>
                  </a:solidFill>
                  <a:latin typeface="Arial" panose="02080604020202020204" charset="0"/>
                  <a:ea typeface="SimSun" charset="-122"/>
                </a:defRPr>
              </a:lvl8pPr>
              <a:lvl9pPr marL="3886200" indent="-228600" fontAlgn="base">
                <a:spcBef>
                  <a:spcPct val="0"/>
                </a:spcBef>
                <a:spcAft>
                  <a:spcPct val="0"/>
                </a:spcAft>
                <a:defRPr>
                  <a:solidFill>
                    <a:schemeClr val="tx1"/>
                  </a:solidFill>
                  <a:latin typeface="Arial" panose="02080604020202020204" charset="0"/>
                  <a:ea typeface="SimSun" charset="-122"/>
                </a:defRPr>
              </a:lvl9pPr>
            </a:lstStyle>
            <a:p>
              <a:pPr algn="dist">
                <a:spcBef>
                  <a:spcPct val="0"/>
                </a:spcBef>
                <a:defRPr/>
              </a:pPr>
              <a:endParaRPr lang="en-US" altLang="zh-CN" sz="900" dirty="0">
                <a:solidFill>
                  <a:srgbClr val="8E6D48"/>
                </a:solidFill>
                <a:latin typeface="微软雅黑" panose="020B0503020204020204" pitchFamily="34" charset="-122"/>
                <a:ea typeface="微软雅黑" panose="020B0503020204020204" pitchFamily="34" charset="-122"/>
              </a:endParaRPr>
            </a:p>
          </p:txBody>
        </p:sp>
      </p:grpSp>
      <p:sp>
        <p:nvSpPr>
          <p:cNvPr id="31" name="圆角矩形 30"/>
          <p:cNvSpPr/>
          <p:nvPr/>
        </p:nvSpPr>
        <p:spPr>
          <a:xfrm>
            <a:off x="9321800" y="1028700"/>
            <a:ext cx="1828800" cy="55245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29131379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84">
            <a:extLst>
              <a:ext uri="{FF2B5EF4-FFF2-40B4-BE49-F238E27FC236}">
                <a16:creationId xmlns:a16="http://schemas.microsoft.com/office/drawing/2014/main" id="{1B9EBD5C-36CD-5A4B-A0C5-B64CA359DF45}"/>
              </a:ext>
            </a:extLst>
          </p:cNvPr>
          <p:cNvGrpSpPr/>
          <p:nvPr/>
        </p:nvGrpSpPr>
        <p:grpSpPr>
          <a:xfrm>
            <a:off x="839276" y="1293137"/>
            <a:ext cx="10560593" cy="5565153"/>
            <a:chOff x="182677" y="1961728"/>
            <a:chExt cx="8529579" cy="4896272"/>
          </a:xfrm>
        </p:grpSpPr>
        <p:grpSp>
          <p:nvGrpSpPr>
            <p:cNvPr id="4" name="组合 81">
              <a:extLst>
                <a:ext uri="{FF2B5EF4-FFF2-40B4-BE49-F238E27FC236}">
                  <a16:creationId xmlns:a16="http://schemas.microsoft.com/office/drawing/2014/main" id="{3F403797-7551-D34B-80B5-BD22B78D6CDE}"/>
                </a:ext>
              </a:extLst>
            </p:cNvPr>
            <p:cNvGrpSpPr/>
            <p:nvPr/>
          </p:nvGrpSpPr>
          <p:grpSpPr>
            <a:xfrm>
              <a:off x="5040256" y="1961728"/>
              <a:ext cx="3672000" cy="4896272"/>
              <a:chOff x="5292080" y="1916832"/>
              <a:chExt cx="3672000" cy="4896272"/>
            </a:xfrm>
          </p:grpSpPr>
          <p:pic>
            <p:nvPicPr>
              <p:cNvPr id="16" name="图片 15">
                <a:extLst>
                  <a:ext uri="{FF2B5EF4-FFF2-40B4-BE49-F238E27FC236}">
                    <a16:creationId xmlns:a16="http://schemas.microsoft.com/office/drawing/2014/main" id="{2000792F-5728-8C44-AD3E-9A2DCDA013E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00774" y="5589104"/>
                <a:ext cx="1224000" cy="1224000"/>
              </a:xfrm>
              <a:prstGeom prst="rect">
                <a:avLst/>
              </a:prstGeom>
              <a:noFill/>
              <a:ln>
                <a:noFill/>
              </a:ln>
            </p:spPr>
          </p:pic>
          <p:pic>
            <p:nvPicPr>
              <p:cNvPr id="19" name="图片 18">
                <a:extLst>
                  <a:ext uri="{FF2B5EF4-FFF2-40B4-BE49-F238E27FC236}">
                    <a16:creationId xmlns:a16="http://schemas.microsoft.com/office/drawing/2014/main" id="{25CC49D3-307A-B048-8E8A-B2F691EA6ED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16080" y="5589104"/>
                <a:ext cx="1224000" cy="1224000"/>
              </a:xfrm>
              <a:prstGeom prst="rect">
                <a:avLst/>
              </a:prstGeom>
              <a:noFill/>
              <a:ln>
                <a:noFill/>
              </a:ln>
            </p:spPr>
          </p:pic>
          <p:pic>
            <p:nvPicPr>
              <p:cNvPr id="23" name="图片 22">
                <a:extLst>
                  <a:ext uri="{FF2B5EF4-FFF2-40B4-BE49-F238E27FC236}">
                    <a16:creationId xmlns:a16="http://schemas.microsoft.com/office/drawing/2014/main" id="{EC964794-2101-3F4D-8595-DCEC746015C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740080" y="5589104"/>
                <a:ext cx="1224000" cy="1224000"/>
              </a:xfrm>
              <a:prstGeom prst="rect">
                <a:avLst/>
              </a:prstGeom>
              <a:noFill/>
              <a:ln>
                <a:noFill/>
              </a:ln>
            </p:spPr>
          </p:pic>
          <p:pic>
            <p:nvPicPr>
              <p:cNvPr id="25" name="图片 24">
                <a:extLst>
                  <a:ext uri="{FF2B5EF4-FFF2-40B4-BE49-F238E27FC236}">
                    <a16:creationId xmlns:a16="http://schemas.microsoft.com/office/drawing/2014/main" id="{AFBBA2F3-0D1E-6D4A-8D54-08C1FB1089C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740080" y="4365104"/>
                <a:ext cx="1224000" cy="1224000"/>
              </a:xfrm>
              <a:prstGeom prst="rect">
                <a:avLst/>
              </a:prstGeom>
              <a:noFill/>
              <a:ln>
                <a:noFill/>
              </a:ln>
            </p:spPr>
          </p:pic>
          <p:pic>
            <p:nvPicPr>
              <p:cNvPr id="27" name="图片 26">
                <a:extLst>
                  <a:ext uri="{FF2B5EF4-FFF2-40B4-BE49-F238E27FC236}">
                    <a16:creationId xmlns:a16="http://schemas.microsoft.com/office/drawing/2014/main" id="{20F1EACF-95A0-1342-B7D3-0E91E04703A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516080" y="4365104"/>
                <a:ext cx="1224000" cy="1224000"/>
              </a:xfrm>
              <a:prstGeom prst="rect">
                <a:avLst/>
              </a:prstGeom>
              <a:noFill/>
              <a:ln>
                <a:noFill/>
              </a:ln>
            </p:spPr>
          </p:pic>
          <p:pic>
            <p:nvPicPr>
              <p:cNvPr id="29" name="图片 28">
                <a:extLst>
                  <a:ext uri="{FF2B5EF4-FFF2-40B4-BE49-F238E27FC236}">
                    <a16:creationId xmlns:a16="http://schemas.microsoft.com/office/drawing/2014/main" id="{CC9A493E-E944-F448-BD22-EDDF3D20285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292080" y="4365104"/>
                <a:ext cx="1224000" cy="1224000"/>
              </a:xfrm>
              <a:prstGeom prst="rect">
                <a:avLst/>
              </a:prstGeom>
              <a:noFill/>
              <a:ln>
                <a:noFill/>
              </a:ln>
            </p:spPr>
          </p:pic>
          <p:pic>
            <p:nvPicPr>
              <p:cNvPr id="57" name="图片 56">
                <a:extLst>
                  <a:ext uri="{FF2B5EF4-FFF2-40B4-BE49-F238E27FC236}">
                    <a16:creationId xmlns:a16="http://schemas.microsoft.com/office/drawing/2014/main" id="{93F8F33A-54ED-0C4A-8886-BE3543662B8D}"/>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740080" y="3140968"/>
                <a:ext cx="1224000" cy="1224000"/>
              </a:xfrm>
              <a:prstGeom prst="rect">
                <a:avLst/>
              </a:prstGeom>
              <a:noFill/>
              <a:ln>
                <a:noFill/>
              </a:ln>
            </p:spPr>
          </p:pic>
          <p:pic>
            <p:nvPicPr>
              <p:cNvPr id="59" name="图片 58">
                <a:extLst>
                  <a:ext uri="{FF2B5EF4-FFF2-40B4-BE49-F238E27FC236}">
                    <a16:creationId xmlns:a16="http://schemas.microsoft.com/office/drawing/2014/main" id="{AE506C29-8E75-9242-99DD-696B8890A539}"/>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516080" y="3140968"/>
                <a:ext cx="1224000" cy="1224000"/>
              </a:xfrm>
              <a:prstGeom prst="rect">
                <a:avLst/>
              </a:prstGeom>
              <a:noFill/>
              <a:ln>
                <a:noFill/>
              </a:ln>
            </p:spPr>
          </p:pic>
          <p:pic>
            <p:nvPicPr>
              <p:cNvPr id="61" name="图片 60">
                <a:extLst>
                  <a:ext uri="{FF2B5EF4-FFF2-40B4-BE49-F238E27FC236}">
                    <a16:creationId xmlns:a16="http://schemas.microsoft.com/office/drawing/2014/main" id="{C2C228F4-66D9-A94A-9576-9896946A3FCA}"/>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292080" y="3140968"/>
                <a:ext cx="1224000" cy="1224000"/>
              </a:xfrm>
              <a:prstGeom prst="rect">
                <a:avLst/>
              </a:prstGeom>
              <a:noFill/>
              <a:ln>
                <a:noFill/>
              </a:ln>
            </p:spPr>
          </p:pic>
          <p:pic>
            <p:nvPicPr>
              <p:cNvPr id="69" name="图片 68">
                <a:extLst>
                  <a:ext uri="{FF2B5EF4-FFF2-40B4-BE49-F238E27FC236}">
                    <a16:creationId xmlns:a16="http://schemas.microsoft.com/office/drawing/2014/main" id="{D5392366-D2CE-A243-9F72-381115748D72}"/>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6516080" y="1916832"/>
                <a:ext cx="1224000" cy="1224000"/>
              </a:xfrm>
              <a:prstGeom prst="rect">
                <a:avLst/>
              </a:prstGeom>
              <a:noFill/>
              <a:ln>
                <a:noFill/>
              </a:ln>
            </p:spPr>
          </p:pic>
          <p:pic>
            <p:nvPicPr>
              <p:cNvPr id="71" name="图片 70">
                <a:extLst>
                  <a:ext uri="{FF2B5EF4-FFF2-40B4-BE49-F238E27FC236}">
                    <a16:creationId xmlns:a16="http://schemas.microsoft.com/office/drawing/2014/main" id="{6344260D-34CB-7149-8992-24EF5BAE2712}"/>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7740080" y="1916832"/>
                <a:ext cx="1224000" cy="1224000"/>
              </a:xfrm>
              <a:prstGeom prst="rect">
                <a:avLst/>
              </a:prstGeom>
              <a:noFill/>
              <a:ln>
                <a:noFill/>
              </a:ln>
            </p:spPr>
          </p:pic>
          <p:pic>
            <p:nvPicPr>
              <p:cNvPr id="75" name="图片 74">
                <a:extLst>
                  <a:ext uri="{FF2B5EF4-FFF2-40B4-BE49-F238E27FC236}">
                    <a16:creationId xmlns:a16="http://schemas.microsoft.com/office/drawing/2014/main" id="{C3596A38-CE2A-CB48-A1D9-D4A4846895B3}"/>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5292080" y="1916832"/>
                <a:ext cx="1224000" cy="1224000"/>
              </a:xfrm>
              <a:prstGeom prst="rect">
                <a:avLst/>
              </a:prstGeom>
              <a:noFill/>
              <a:ln>
                <a:noFill/>
              </a:ln>
            </p:spPr>
          </p:pic>
        </p:grpSp>
        <p:grpSp>
          <p:nvGrpSpPr>
            <p:cNvPr id="5" name="组合 80">
              <a:extLst>
                <a:ext uri="{FF2B5EF4-FFF2-40B4-BE49-F238E27FC236}">
                  <a16:creationId xmlns:a16="http://schemas.microsoft.com/office/drawing/2014/main" id="{7972B959-8227-4947-BDD8-84D50E671F49}"/>
                </a:ext>
              </a:extLst>
            </p:cNvPr>
            <p:cNvGrpSpPr/>
            <p:nvPr/>
          </p:nvGrpSpPr>
          <p:grpSpPr>
            <a:xfrm>
              <a:off x="1331640" y="1961728"/>
              <a:ext cx="3685041" cy="4896272"/>
              <a:chOff x="1403359" y="1916832"/>
              <a:chExt cx="3685041" cy="4896272"/>
            </a:xfrm>
          </p:grpSpPr>
          <p:pic>
            <p:nvPicPr>
              <p:cNvPr id="10" name="图片 9">
                <a:extLst>
                  <a:ext uri="{FF2B5EF4-FFF2-40B4-BE49-F238E27FC236}">
                    <a16:creationId xmlns:a16="http://schemas.microsoft.com/office/drawing/2014/main" id="{4F1893EC-DF3A-3144-ADD3-033F8BD331A3}"/>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403359" y="5589104"/>
                <a:ext cx="1224000" cy="1224000"/>
              </a:xfrm>
              <a:prstGeom prst="rect">
                <a:avLst/>
              </a:prstGeom>
              <a:noFill/>
              <a:ln>
                <a:noFill/>
              </a:ln>
            </p:spPr>
          </p:pic>
          <p:pic>
            <p:nvPicPr>
              <p:cNvPr id="12" name="图片 11">
                <a:extLst>
                  <a:ext uri="{FF2B5EF4-FFF2-40B4-BE49-F238E27FC236}">
                    <a16:creationId xmlns:a16="http://schemas.microsoft.com/office/drawing/2014/main" id="{159D552B-920B-EC42-948E-FA6F1FF7DFF2}"/>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2631706" y="5589104"/>
                <a:ext cx="1224000" cy="1224000"/>
              </a:xfrm>
              <a:prstGeom prst="rect">
                <a:avLst/>
              </a:prstGeom>
              <a:noFill/>
              <a:ln>
                <a:noFill/>
              </a:ln>
            </p:spPr>
          </p:pic>
          <p:pic>
            <p:nvPicPr>
              <p:cNvPr id="14" name="图片 13">
                <a:extLst>
                  <a:ext uri="{FF2B5EF4-FFF2-40B4-BE49-F238E27FC236}">
                    <a16:creationId xmlns:a16="http://schemas.microsoft.com/office/drawing/2014/main" id="{63B83A99-DD12-D746-8994-44A5014BB17F}"/>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3864400" y="5589104"/>
                <a:ext cx="1224000" cy="1224000"/>
              </a:xfrm>
              <a:prstGeom prst="rect">
                <a:avLst/>
              </a:prstGeom>
              <a:noFill/>
              <a:ln>
                <a:noFill/>
              </a:ln>
            </p:spPr>
          </p:pic>
          <p:pic>
            <p:nvPicPr>
              <p:cNvPr id="43" name="图片 42">
                <a:extLst>
                  <a:ext uri="{FF2B5EF4-FFF2-40B4-BE49-F238E27FC236}">
                    <a16:creationId xmlns:a16="http://schemas.microsoft.com/office/drawing/2014/main" id="{49565E61-A1EA-5941-AA47-E235C20AEAE5}"/>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1416400" y="4374111"/>
                <a:ext cx="1224000" cy="1224000"/>
              </a:xfrm>
              <a:prstGeom prst="rect">
                <a:avLst/>
              </a:prstGeom>
              <a:noFill/>
              <a:ln>
                <a:noFill/>
              </a:ln>
            </p:spPr>
          </p:pic>
          <p:pic>
            <p:nvPicPr>
              <p:cNvPr id="53" name="图片 52">
                <a:extLst>
                  <a:ext uri="{FF2B5EF4-FFF2-40B4-BE49-F238E27FC236}">
                    <a16:creationId xmlns:a16="http://schemas.microsoft.com/office/drawing/2014/main" id="{E0C5ED04-F2A1-B04A-BAE3-01E66478E2EB}"/>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2640400" y="4365104"/>
                <a:ext cx="1224000" cy="1224000"/>
              </a:xfrm>
              <a:prstGeom prst="rect">
                <a:avLst/>
              </a:prstGeom>
              <a:noFill/>
              <a:ln>
                <a:noFill/>
              </a:ln>
            </p:spPr>
          </p:pic>
          <p:pic>
            <p:nvPicPr>
              <p:cNvPr id="55" name="图片 54">
                <a:extLst>
                  <a:ext uri="{FF2B5EF4-FFF2-40B4-BE49-F238E27FC236}">
                    <a16:creationId xmlns:a16="http://schemas.microsoft.com/office/drawing/2014/main" id="{5DB6EDCD-5B90-BF43-B363-9EDE77022EE9}"/>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3863146" y="4366293"/>
                <a:ext cx="1224000" cy="1224000"/>
              </a:xfrm>
              <a:prstGeom prst="rect">
                <a:avLst/>
              </a:prstGeom>
              <a:noFill/>
              <a:ln>
                <a:noFill/>
              </a:ln>
            </p:spPr>
          </p:pic>
          <p:pic>
            <p:nvPicPr>
              <p:cNvPr id="63" name="图片 62">
                <a:extLst>
                  <a:ext uri="{FF2B5EF4-FFF2-40B4-BE49-F238E27FC236}">
                    <a16:creationId xmlns:a16="http://schemas.microsoft.com/office/drawing/2014/main" id="{D64BF01A-219E-274B-900E-89C2B44FFBD1}"/>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3864400" y="3140968"/>
                <a:ext cx="1224000" cy="1224000"/>
              </a:xfrm>
              <a:prstGeom prst="rect">
                <a:avLst/>
              </a:prstGeom>
              <a:noFill/>
              <a:ln>
                <a:noFill/>
              </a:ln>
            </p:spPr>
          </p:pic>
          <p:pic>
            <p:nvPicPr>
              <p:cNvPr id="65" name="图片 64">
                <a:extLst>
                  <a:ext uri="{FF2B5EF4-FFF2-40B4-BE49-F238E27FC236}">
                    <a16:creationId xmlns:a16="http://schemas.microsoft.com/office/drawing/2014/main" id="{2F4CBE5E-E3B9-8646-87D4-278D4EE25F3D}"/>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2640400" y="3140968"/>
                <a:ext cx="1224000" cy="1224000"/>
              </a:xfrm>
              <a:prstGeom prst="rect">
                <a:avLst/>
              </a:prstGeom>
              <a:noFill/>
              <a:ln>
                <a:noFill/>
              </a:ln>
            </p:spPr>
          </p:pic>
          <p:pic>
            <p:nvPicPr>
              <p:cNvPr id="67" name="图片 66">
                <a:extLst>
                  <a:ext uri="{FF2B5EF4-FFF2-40B4-BE49-F238E27FC236}">
                    <a16:creationId xmlns:a16="http://schemas.microsoft.com/office/drawing/2014/main" id="{04BCC7C3-A374-9842-A053-93C698B67BE1}"/>
                  </a:ext>
                </a:extLst>
              </p:cNvPr>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1416400" y="3140968"/>
                <a:ext cx="1224000" cy="1224000"/>
              </a:xfrm>
              <a:prstGeom prst="rect">
                <a:avLst/>
              </a:prstGeom>
              <a:noFill/>
              <a:ln>
                <a:noFill/>
              </a:ln>
            </p:spPr>
          </p:pic>
          <p:pic>
            <p:nvPicPr>
              <p:cNvPr id="73" name="图片 72">
                <a:extLst>
                  <a:ext uri="{FF2B5EF4-FFF2-40B4-BE49-F238E27FC236}">
                    <a16:creationId xmlns:a16="http://schemas.microsoft.com/office/drawing/2014/main" id="{8B5EC427-117C-4947-8DAB-7527CEBCE24A}"/>
                  </a:ext>
                </a:extLst>
              </p:cNvPr>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1416400" y="1916832"/>
                <a:ext cx="1224000" cy="1224000"/>
              </a:xfrm>
              <a:prstGeom prst="rect">
                <a:avLst/>
              </a:prstGeom>
              <a:noFill/>
              <a:ln>
                <a:noFill/>
              </a:ln>
            </p:spPr>
          </p:pic>
          <p:pic>
            <p:nvPicPr>
              <p:cNvPr id="77" name="图片 76">
                <a:extLst>
                  <a:ext uri="{FF2B5EF4-FFF2-40B4-BE49-F238E27FC236}">
                    <a16:creationId xmlns:a16="http://schemas.microsoft.com/office/drawing/2014/main" id="{52D533A3-7B84-A445-A382-5E4ADEEED008}"/>
                  </a:ext>
                </a:extLst>
              </p:cNvPr>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2640400" y="1916832"/>
                <a:ext cx="1224000" cy="1224000"/>
              </a:xfrm>
              <a:prstGeom prst="rect">
                <a:avLst/>
              </a:prstGeom>
              <a:noFill/>
              <a:ln>
                <a:noFill/>
              </a:ln>
            </p:spPr>
          </p:pic>
          <p:pic>
            <p:nvPicPr>
              <p:cNvPr id="79" name="图片 78">
                <a:extLst>
                  <a:ext uri="{FF2B5EF4-FFF2-40B4-BE49-F238E27FC236}">
                    <a16:creationId xmlns:a16="http://schemas.microsoft.com/office/drawing/2014/main" id="{06D0CAD7-E7B4-D542-9EA9-42D19BCF12C1}"/>
                  </a:ext>
                </a:extLst>
              </p:cNvPr>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3864400" y="1916832"/>
                <a:ext cx="1224000" cy="1224000"/>
              </a:xfrm>
              <a:prstGeom prst="rect">
                <a:avLst/>
              </a:prstGeom>
              <a:noFill/>
              <a:ln>
                <a:noFill/>
              </a:ln>
            </p:spPr>
          </p:pic>
        </p:grpSp>
        <p:sp>
          <p:nvSpPr>
            <p:cNvPr id="83" name="文本框 82">
              <a:extLst>
                <a:ext uri="{FF2B5EF4-FFF2-40B4-BE49-F238E27FC236}">
                  <a16:creationId xmlns:a16="http://schemas.microsoft.com/office/drawing/2014/main" id="{8CA92C18-123E-9B4A-89D3-28ACD021C0E5}"/>
                </a:ext>
              </a:extLst>
            </p:cNvPr>
            <p:cNvSpPr txBox="1"/>
            <p:nvPr/>
          </p:nvSpPr>
          <p:spPr>
            <a:xfrm>
              <a:off x="182677" y="1961728"/>
              <a:ext cx="1148963" cy="297863"/>
            </a:xfrm>
            <a:prstGeom prst="rect">
              <a:avLst/>
            </a:prstGeom>
            <a:noFill/>
            <a:ln>
              <a:noFill/>
            </a:ln>
          </p:spPr>
          <p:txBody>
            <a:bodyPr wrap="square">
              <a:spAutoFit/>
            </a:bodyPr>
            <a:lstStyle>
              <a:defPPr>
                <a:defRPr lang="zh-CN"/>
              </a:defPPr>
              <a:lvl1pPr eaLnBrk="0" hangingPunct="0">
                <a:defRPr sz="1600" b="1">
                  <a:solidFill>
                    <a:srgbClr val="8E6D48"/>
                  </a:solidFill>
                  <a:latin typeface="幼圆" panose="02010509060101010101" pitchFamily="49" charset="-122"/>
                  <a:ea typeface="幼圆" panose="02010509060101010101" pitchFamily="49" charset="-122"/>
                </a:defRPr>
              </a:lvl1pPr>
              <a:lvl2pPr marL="742950" indent="-285750" eaLnBrk="0" hangingPunct="0">
                <a:defRPr>
                  <a:latin typeface="Arial" pitchFamily="34" charset="0"/>
                  <a:ea typeface="宋体" pitchFamily="2" charset="-122"/>
                </a:defRPr>
              </a:lvl2pPr>
              <a:lvl3pPr marL="1143000" indent="-228600" eaLnBrk="0" hangingPunct="0">
                <a:defRPr>
                  <a:latin typeface="Arial" pitchFamily="34" charset="0"/>
                  <a:ea typeface="宋体" pitchFamily="2" charset="-122"/>
                </a:defRPr>
              </a:lvl3pPr>
              <a:lvl4pPr marL="1600200" indent="-228600" eaLnBrk="0" hangingPunct="0">
                <a:defRPr>
                  <a:latin typeface="Arial" pitchFamily="34" charset="0"/>
                  <a:ea typeface="宋体" pitchFamily="2" charset="-122"/>
                </a:defRPr>
              </a:lvl4pPr>
              <a:lvl5pPr marL="2057400" indent="-228600" eaLnBrk="0" hangingPunct="0">
                <a:defRPr>
                  <a:latin typeface="Arial" pitchFamily="34" charset="0"/>
                  <a:ea typeface="宋体" pitchFamily="2" charset="-122"/>
                </a:defRPr>
              </a:lvl5pPr>
              <a:lvl6pPr marL="2514600" indent="-228600" eaLnBrk="0" fontAlgn="base" hangingPunct="0">
                <a:spcBef>
                  <a:spcPct val="0"/>
                </a:spcBef>
                <a:spcAft>
                  <a:spcPct val="0"/>
                </a:spcAft>
                <a:defRPr>
                  <a:latin typeface="Arial" pitchFamily="34" charset="0"/>
                  <a:ea typeface="宋体" pitchFamily="2" charset="-122"/>
                </a:defRPr>
              </a:lvl6pPr>
              <a:lvl7pPr marL="2971800" indent="-228600" eaLnBrk="0" fontAlgn="base" hangingPunct="0">
                <a:spcBef>
                  <a:spcPct val="0"/>
                </a:spcBef>
                <a:spcAft>
                  <a:spcPct val="0"/>
                </a:spcAft>
                <a:defRPr>
                  <a:latin typeface="Arial" pitchFamily="34" charset="0"/>
                  <a:ea typeface="宋体" pitchFamily="2" charset="-122"/>
                </a:defRPr>
              </a:lvl7pPr>
              <a:lvl8pPr marL="3429000" indent="-228600" eaLnBrk="0" fontAlgn="base" hangingPunct="0">
                <a:spcBef>
                  <a:spcPct val="0"/>
                </a:spcBef>
                <a:spcAft>
                  <a:spcPct val="0"/>
                </a:spcAft>
                <a:defRPr>
                  <a:latin typeface="Arial" pitchFamily="34" charset="0"/>
                  <a:ea typeface="宋体" pitchFamily="2" charset="-122"/>
                </a:defRPr>
              </a:lvl8pPr>
              <a:lvl9pPr marL="3886200" indent="-228600" eaLnBrk="0" fontAlgn="base" hangingPunct="0">
                <a:spcBef>
                  <a:spcPct val="0"/>
                </a:spcBef>
                <a:spcAft>
                  <a:spcPct val="0"/>
                </a:spcAft>
                <a:defRPr>
                  <a:latin typeface="Arial" pitchFamily="34" charset="0"/>
                  <a:ea typeface="宋体" pitchFamily="2" charset="-122"/>
                </a:defRPr>
              </a:lvl9pPr>
            </a:lstStyle>
            <a:p>
              <a:r>
                <a:rPr lang="zh-CN" altLang="en-US" dirty="0" smtClean="0"/>
                <a:t>欧美</a:t>
              </a:r>
              <a:r>
                <a:rPr lang="zh-Hans" altLang="en-US" dirty="0" smtClean="0"/>
                <a:t>上</a:t>
              </a:r>
              <a:r>
                <a:rPr lang="zh-Hans" altLang="en-US" dirty="0"/>
                <a:t>妆：</a:t>
              </a:r>
              <a:endParaRPr lang="zh-CN" altLang="en-US" dirty="0"/>
            </a:p>
          </p:txBody>
        </p:sp>
      </p:grpSp>
      <p:grpSp>
        <p:nvGrpSpPr>
          <p:cNvPr id="35" name="组合 11"/>
          <p:cNvGrpSpPr/>
          <p:nvPr/>
        </p:nvGrpSpPr>
        <p:grpSpPr>
          <a:xfrm>
            <a:off x="9525" y="410136"/>
            <a:ext cx="9168341" cy="584775"/>
            <a:chOff x="0" y="410136"/>
            <a:chExt cx="9168341" cy="584775"/>
          </a:xfrm>
        </p:grpSpPr>
        <p:sp>
          <p:nvSpPr>
            <p:cNvPr id="36" name="任意多边形 35"/>
            <p:cNvSpPr/>
            <p:nvPr/>
          </p:nvSpPr>
          <p:spPr>
            <a:xfrm>
              <a:off x="243569" y="521062"/>
              <a:ext cx="537482" cy="393337"/>
            </a:xfrm>
            <a:custGeom>
              <a:avLst/>
              <a:gdLst>
                <a:gd name="connsiteX0" fmla="*/ 0 w 640080"/>
                <a:gd name="connsiteY0" fmla="*/ 0 h 327660"/>
                <a:gd name="connsiteX1" fmla="*/ 472440 w 640080"/>
                <a:gd name="connsiteY1" fmla="*/ 0 h 327660"/>
                <a:gd name="connsiteX2" fmla="*/ 640080 w 640080"/>
                <a:gd name="connsiteY2" fmla="*/ 163830 h 327660"/>
                <a:gd name="connsiteX3" fmla="*/ 472440 w 640080"/>
                <a:gd name="connsiteY3" fmla="*/ 327660 h 327660"/>
                <a:gd name="connsiteX4" fmla="*/ 0 w 640080"/>
                <a:gd name="connsiteY4" fmla="*/ 327660 h 327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327660">
                  <a:moveTo>
                    <a:pt x="0" y="0"/>
                  </a:moveTo>
                  <a:lnTo>
                    <a:pt x="472440" y="0"/>
                  </a:lnTo>
                  <a:cubicBezTo>
                    <a:pt x="565025" y="0"/>
                    <a:pt x="640080" y="73349"/>
                    <a:pt x="640080" y="163830"/>
                  </a:cubicBezTo>
                  <a:cubicBezTo>
                    <a:pt x="640080" y="254311"/>
                    <a:pt x="565025" y="327660"/>
                    <a:pt x="472440" y="327660"/>
                  </a:cubicBezTo>
                  <a:lnTo>
                    <a:pt x="0" y="327660"/>
                  </a:lnTo>
                  <a:close/>
                </a:path>
              </a:pathLst>
            </a:cu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sp>
          <p:nvSpPr>
            <p:cNvPr id="37" name="Text Box 39"/>
            <p:cNvSpPr txBox="1">
              <a:spLocks noChangeArrowheads="1"/>
            </p:cNvSpPr>
            <p:nvPr/>
          </p:nvSpPr>
          <p:spPr bwMode="auto">
            <a:xfrm>
              <a:off x="858819" y="410136"/>
              <a:ext cx="830952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80604020202020204" charset="0"/>
                  <a:ea typeface="SimSun" charset="-122"/>
                </a:defRPr>
              </a:lvl1pPr>
              <a:lvl2pPr marL="742950" indent="-285750">
                <a:defRPr>
                  <a:solidFill>
                    <a:schemeClr val="tx1"/>
                  </a:solidFill>
                  <a:latin typeface="Arial" panose="02080604020202020204" charset="0"/>
                  <a:ea typeface="SimSun" charset="-122"/>
                </a:defRPr>
              </a:lvl2pPr>
              <a:lvl3pPr marL="1143000" indent="-228600">
                <a:defRPr>
                  <a:solidFill>
                    <a:schemeClr val="tx1"/>
                  </a:solidFill>
                  <a:latin typeface="Arial" panose="02080604020202020204" charset="0"/>
                  <a:ea typeface="SimSun" charset="-122"/>
                </a:defRPr>
              </a:lvl3pPr>
              <a:lvl4pPr marL="1600200" indent="-228600">
                <a:defRPr>
                  <a:solidFill>
                    <a:schemeClr val="tx1"/>
                  </a:solidFill>
                  <a:latin typeface="Arial" panose="02080604020202020204" charset="0"/>
                  <a:ea typeface="SimSun" charset="-122"/>
                </a:defRPr>
              </a:lvl4pPr>
              <a:lvl5pPr marL="2057400" indent="-228600">
                <a:defRPr>
                  <a:solidFill>
                    <a:schemeClr val="tx1"/>
                  </a:solidFill>
                  <a:latin typeface="Arial" panose="02080604020202020204" charset="0"/>
                  <a:ea typeface="SimSun" charset="-122"/>
                </a:defRPr>
              </a:lvl5pPr>
              <a:lvl6pPr marL="2514600" indent="-228600" fontAlgn="base">
                <a:spcBef>
                  <a:spcPct val="0"/>
                </a:spcBef>
                <a:spcAft>
                  <a:spcPct val="0"/>
                </a:spcAft>
                <a:defRPr>
                  <a:solidFill>
                    <a:schemeClr val="tx1"/>
                  </a:solidFill>
                  <a:latin typeface="Arial" panose="02080604020202020204" charset="0"/>
                  <a:ea typeface="SimSun" charset="-122"/>
                </a:defRPr>
              </a:lvl6pPr>
              <a:lvl7pPr marL="2971800" indent="-228600" fontAlgn="base">
                <a:spcBef>
                  <a:spcPct val="0"/>
                </a:spcBef>
                <a:spcAft>
                  <a:spcPct val="0"/>
                </a:spcAft>
                <a:defRPr>
                  <a:solidFill>
                    <a:schemeClr val="tx1"/>
                  </a:solidFill>
                  <a:latin typeface="Arial" panose="02080604020202020204" charset="0"/>
                  <a:ea typeface="SimSun" charset="-122"/>
                </a:defRPr>
              </a:lvl7pPr>
              <a:lvl8pPr marL="3429000" indent="-228600" fontAlgn="base">
                <a:spcBef>
                  <a:spcPct val="0"/>
                </a:spcBef>
                <a:spcAft>
                  <a:spcPct val="0"/>
                </a:spcAft>
                <a:defRPr>
                  <a:solidFill>
                    <a:schemeClr val="tx1"/>
                  </a:solidFill>
                  <a:latin typeface="Arial" panose="02080604020202020204" charset="0"/>
                  <a:ea typeface="SimSun" charset="-122"/>
                </a:defRPr>
              </a:lvl8pPr>
              <a:lvl9pPr marL="3886200" indent="-228600" fontAlgn="base">
                <a:spcBef>
                  <a:spcPct val="0"/>
                </a:spcBef>
                <a:spcAft>
                  <a:spcPct val="0"/>
                </a:spcAft>
                <a:defRPr>
                  <a:solidFill>
                    <a:schemeClr val="tx1"/>
                  </a:solidFill>
                  <a:latin typeface="Arial" panose="02080604020202020204" charset="0"/>
                  <a:ea typeface="SimSun" charset="-122"/>
                </a:defRPr>
              </a:lvl9pPr>
            </a:lstStyle>
            <a:p>
              <a:pPr>
                <a:spcBef>
                  <a:spcPct val="0"/>
                </a:spcBef>
                <a:defRPr/>
              </a:pPr>
              <a:r>
                <a:rPr lang="zh-Hans" altLang="en-US" sz="3200" b="1" dirty="0">
                  <a:solidFill>
                    <a:srgbClr val="8E6D48"/>
                  </a:solidFill>
                  <a:latin typeface="幼圆" panose="02010509060101010101" pitchFamily="49" charset="-122"/>
                  <a:ea typeface="幼圆" panose="02010509060101010101" pitchFamily="49" charset="-122"/>
                </a:rPr>
                <a:t>智能美妆</a:t>
              </a:r>
              <a:r>
                <a:rPr lang="en-US" altLang="zh-Hans" sz="3200" b="1" dirty="0">
                  <a:solidFill>
                    <a:srgbClr val="8E6D48"/>
                  </a:solidFill>
                  <a:latin typeface="幼圆" panose="02010509060101010101" pitchFamily="49" charset="-122"/>
                  <a:ea typeface="幼圆" panose="02010509060101010101" pitchFamily="49" charset="-122"/>
                </a:rPr>
                <a:t>-</a:t>
              </a:r>
              <a:r>
                <a:rPr lang="zh-CN" altLang="en-US" sz="3200" b="1" dirty="0">
                  <a:solidFill>
                    <a:srgbClr val="8E6D48"/>
                  </a:solidFill>
                  <a:latin typeface="幼圆" panose="02010509060101010101" pitchFamily="49" charset="-122"/>
                  <a:ea typeface="幼圆" panose="02010509060101010101" pitchFamily="49" charset="-122"/>
                </a:rPr>
                <a:t>上妆结果展示</a:t>
              </a:r>
              <a:endParaRPr lang="en-US" altLang="zh-CN" sz="3200" b="1" dirty="0">
                <a:solidFill>
                  <a:srgbClr val="8E6D48"/>
                </a:solidFill>
                <a:latin typeface="幼圆" panose="02010509060101010101" pitchFamily="49" charset="-122"/>
                <a:ea typeface="幼圆" panose="02010509060101010101" pitchFamily="49" charset="-122"/>
              </a:endParaRPr>
            </a:p>
          </p:txBody>
        </p:sp>
        <p:sp>
          <p:nvSpPr>
            <p:cNvPr id="38" name="矩形 37"/>
            <p:cNvSpPr/>
            <p:nvPr/>
          </p:nvSpPr>
          <p:spPr>
            <a:xfrm>
              <a:off x="0" y="521062"/>
              <a:ext cx="188685" cy="393337"/>
            </a:xfrm>
            <a:prstGeom prst="rect">
              <a:avLst/>
            </a:pr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sp>
          <p:nvSpPr>
            <p:cNvPr id="39" name="Text Box 39"/>
            <p:cNvSpPr txBox="1">
              <a:spLocks noChangeArrowheads="1"/>
            </p:cNvSpPr>
            <p:nvPr/>
          </p:nvSpPr>
          <p:spPr bwMode="auto">
            <a:xfrm>
              <a:off x="829751" y="764079"/>
              <a:ext cx="169415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80604020202020204" charset="0"/>
                  <a:ea typeface="SimSun" charset="-122"/>
                </a:defRPr>
              </a:lvl1pPr>
              <a:lvl2pPr marL="742950" indent="-285750">
                <a:defRPr>
                  <a:solidFill>
                    <a:schemeClr val="tx1"/>
                  </a:solidFill>
                  <a:latin typeface="Arial" panose="02080604020202020204" charset="0"/>
                  <a:ea typeface="SimSun" charset="-122"/>
                </a:defRPr>
              </a:lvl2pPr>
              <a:lvl3pPr marL="1143000" indent="-228600">
                <a:defRPr>
                  <a:solidFill>
                    <a:schemeClr val="tx1"/>
                  </a:solidFill>
                  <a:latin typeface="Arial" panose="02080604020202020204" charset="0"/>
                  <a:ea typeface="SimSun" charset="-122"/>
                </a:defRPr>
              </a:lvl3pPr>
              <a:lvl4pPr marL="1600200" indent="-228600">
                <a:defRPr>
                  <a:solidFill>
                    <a:schemeClr val="tx1"/>
                  </a:solidFill>
                  <a:latin typeface="Arial" panose="02080604020202020204" charset="0"/>
                  <a:ea typeface="SimSun" charset="-122"/>
                </a:defRPr>
              </a:lvl4pPr>
              <a:lvl5pPr marL="2057400" indent="-228600">
                <a:defRPr>
                  <a:solidFill>
                    <a:schemeClr val="tx1"/>
                  </a:solidFill>
                  <a:latin typeface="Arial" panose="02080604020202020204" charset="0"/>
                  <a:ea typeface="SimSun" charset="-122"/>
                </a:defRPr>
              </a:lvl5pPr>
              <a:lvl6pPr marL="2514600" indent="-228600" fontAlgn="base">
                <a:spcBef>
                  <a:spcPct val="0"/>
                </a:spcBef>
                <a:spcAft>
                  <a:spcPct val="0"/>
                </a:spcAft>
                <a:defRPr>
                  <a:solidFill>
                    <a:schemeClr val="tx1"/>
                  </a:solidFill>
                  <a:latin typeface="Arial" panose="02080604020202020204" charset="0"/>
                  <a:ea typeface="SimSun" charset="-122"/>
                </a:defRPr>
              </a:lvl6pPr>
              <a:lvl7pPr marL="2971800" indent="-228600" fontAlgn="base">
                <a:spcBef>
                  <a:spcPct val="0"/>
                </a:spcBef>
                <a:spcAft>
                  <a:spcPct val="0"/>
                </a:spcAft>
                <a:defRPr>
                  <a:solidFill>
                    <a:schemeClr val="tx1"/>
                  </a:solidFill>
                  <a:latin typeface="Arial" panose="02080604020202020204" charset="0"/>
                  <a:ea typeface="SimSun" charset="-122"/>
                </a:defRPr>
              </a:lvl7pPr>
              <a:lvl8pPr marL="3429000" indent="-228600" fontAlgn="base">
                <a:spcBef>
                  <a:spcPct val="0"/>
                </a:spcBef>
                <a:spcAft>
                  <a:spcPct val="0"/>
                </a:spcAft>
                <a:defRPr>
                  <a:solidFill>
                    <a:schemeClr val="tx1"/>
                  </a:solidFill>
                  <a:latin typeface="Arial" panose="02080604020202020204" charset="0"/>
                  <a:ea typeface="SimSun" charset="-122"/>
                </a:defRPr>
              </a:lvl8pPr>
              <a:lvl9pPr marL="3886200" indent="-228600" fontAlgn="base">
                <a:spcBef>
                  <a:spcPct val="0"/>
                </a:spcBef>
                <a:spcAft>
                  <a:spcPct val="0"/>
                </a:spcAft>
                <a:defRPr>
                  <a:solidFill>
                    <a:schemeClr val="tx1"/>
                  </a:solidFill>
                  <a:latin typeface="Arial" panose="02080604020202020204" charset="0"/>
                  <a:ea typeface="SimSun" charset="-122"/>
                </a:defRPr>
              </a:lvl9pPr>
            </a:lstStyle>
            <a:p>
              <a:pPr algn="dist">
                <a:spcBef>
                  <a:spcPct val="0"/>
                </a:spcBef>
                <a:defRPr/>
              </a:pPr>
              <a:endParaRPr lang="en-US" altLang="zh-CN" sz="900" dirty="0">
                <a:solidFill>
                  <a:srgbClr val="8E6D48"/>
                </a:solidFill>
                <a:latin typeface="微软雅黑" panose="020B0503020204020204" pitchFamily="34" charset="-122"/>
                <a:ea typeface="微软雅黑" panose="020B0503020204020204" pitchFamily="34" charset="-122"/>
              </a:endParaRPr>
            </a:p>
          </p:txBody>
        </p:sp>
      </p:grpSp>
      <p:sp>
        <p:nvSpPr>
          <p:cNvPr id="40" name="TextBox 146">
            <a:extLst>
              <a:ext uri="{FF2B5EF4-FFF2-40B4-BE49-F238E27FC236}">
                <a16:creationId xmlns:a16="http://schemas.microsoft.com/office/drawing/2014/main" id="{BCEDE8C7-BA46-3E45-8F97-1A091F9C6250}"/>
              </a:ext>
            </a:extLst>
          </p:cNvPr>
          <p:cNvSpPr txBox="1">
            <a:spLocks noChangeArrowheads="1"/>
          </p:cNvSpPr>
          <p:nvPr/>
        </p:nvSpPr>
        <p:spPr bwMode="auto">
          <a:xfrm>
            <a:off x="2723923" y="914399"/>
            <a:ext cx="814619"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a:spAutoFit/>
          </a:bodyPr>
          <a:lstStyle>
            <a:defPPr>
              <a:defRPr lang="zh-CN"/>
            </a:defPPr>
            <a:lvl1pPr eaLnBrk="0" hangingPunct="0">
              <a:defRPr sz="1600" b="1">
                <a:solidFill>
                  <a:srgbClr val="8E6D48"/>
                </a:solidFill>
                <a:latin typeface="幼圆" panose="02010509060101010101" pitchFamily="49" charset="-122"/>
                <a:ea typeface="幼圆" panose="02010509060101010101" pitchFamily="49" charset="-122"/>
              </a:defRPr>
            </a:lvl1pPr>
            <a:lvl2pPr marL="742950" indent="-285750" eaLnBrk="0" hangingPunct="0">
              <a:defRPr>
                <a:latin typeface="Arial" pitchFamily="34" charset="0"/>
                <a:ea typeface="宋体" pitchFamily="2" charset="-122"/>
              </a:defRPr>
            </a:lvl2pPr>
            <a:lvl3pPr marL="1143000" indent="-228600" eaLnBrk="0" hangingPunct="0">
              <a:defRPr>
                <a:latin typeface="Arial" pitchFamily="34" charset="0"/>
                <a:ea typeface="宋体" pitchFamily="2" charset="-122"/>
              </a:defRPr>
            </a:lvl3pPr>
            <a:lvl4pPr marL="1600200" indent="-228600" eaLnBrk="0" hangingPunct="0">
              <a:defRPr>
                <a:latin typeface="Arial" pitchFamily="34" charset="0"/>
                <a:ea typeface="宋体" pitchFamily="2" charset="-122"/>
              </a:defRPr>
            </a:lvl4pPr>
            <a:lvl5pPr marL="2057400" indent="-228600" eaLnBrk="0" hangingPunct="0">
              <a:defRPr>
                <a:latin typeface="Arial" pitchFamily="34" charset="0"/>
                <a:ea typeface="宋体" pitchFamily="2" charset="-122"/>
              </a:defRPr>
            </a:lvl5pPr>
            <a:lvl6pPr marL="2514600" indent="-228600" eaLnBrk="0" fontAlgn="base" hangingPunct="0">
              <a:spcBef>
                <a:spcPct val="0"/>
              </a:spcBef>
              <a:spcAft>
                <a:spcPct val="0"/>
              </a:spcAft>
              <a:defRPr>
                <a:latin typeface="Arial" pitchFamily="34" charset="0"/>
                <a:ea typeface="宋体" pitchFamily="2" charset="-122"/>
              </a:defRPr>
            </a:lvl6pPr>
            <a:lvl7pPr marL="2971800" indent="-228600" eaLnBrk="0" fontAlgn="base" hangingPunct="0">
              <a:spcBef>
                <a:spcPct val="0"/>
              </a:spcBef>
              <a:spcAft>
                <a:spcPct val="0"/>
              </a:spcAft>
              <a:defRPr>
                <a:latin typeface="Arial" pitchFamily="34" charset="0"/>
                <a:ea typeface="宋体" pitchFamily="2" charset="-122"/>
              </a:defRPr>
            </a:lvl7pPr>
            <a:lvl8pPr marL="3429000" indent="-228600" eaLnBrk="0" fontAlgn="base" hangingPunct="0">
              <a:spcBef>
                <a:spcPct val="0"/>
              </a:spcBef>
              <a:spcAft>
                <a:spcPct val="0"/>
              </a:spcAft>
              <a:defRPr>
                <a:latin typeface="Arial" pitchFamily="34" charset="0"/>
                <a:ea typeface="宋体" pitchFamily="2" charset="-122"/>
              </a:defRPr>
            </a:lvl8pPr>
            <a:lvl9pPr marL="3886200" indent="-228600" eaLnBrk="0" fontAlgn="base" hangingPunct="0">
              <a:spcBef>
                <a:spcPct val="0"/>
              </a:spcBef>
              <a:spcAft>
                <a:spcPct val="0"/>
              </a:spcAft>
              <a:defRPr>
                <a:latin typeface="Arial" pitchFamily="34" charset="0"/>
                <a:ea typeface="宋体" pitchFamily="2" charset="-122"/>
              </a:defRPr>
            </a:lvl9pPr>
          </a:lstStyle>
          <a:p>
            <a:r>
              <a:rPr lang="zh-CN" altLang="en-US" dirty="0"/>
              <a:t>彩</a:t>
            </a:r>
            <a:r>
              <a:rPr lang="zh-Hans" altLang="en-US" dirty="0"/>
              <a:t>妆</a:t>
            </a:r>
            <a:endParaRPr lang="x-none" dirty="0"/>
          </a:p>
        </p:txBody>
      </p:sp>
      <p:sp>
        <p:nvSpPr>
          <p:cNvPr id="42" name="TextBox 146">
            <a:extLst>
              <a:ext uri="{FF2B5EF4-FFF2-40B4-BE49-F238E27FC236}">
                <a16:creationId xmlns:a16="http://schemas.microsoft.com/office/drawing/2014/main" id="{BCEDE8C7-BA46-3E45-8F97-1A091F9C6250}"/>
              </a:ext>
            </a:extLst>
          </p:cNvPr>
          <p:cNvSpPr txBox="1">
            <a:spLocks noChangeArrowheads="1"/>
          </p:cNvSpPr>
          <p:nvPr/>
        </p:nvSpPr>
        <p:spPr bwMode="auto">
          <a:xfrm>
            <a:off x="4182192" y="914399"/>
            <a:ext cx="609551"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a:spAutoFit/>
          </a:bodyPr>
          <a:lstStyle>
            <a:defPPr>
              <a:defRPr lang="zh-CN"/>
            </a:defPPr>
            <a:lvl1pPr eaLnBrk="0" hangingPunct="0">
              <a:defRPr sz="1600" b="1">
                <a:solidFill>
                  <a:srgbClr val="8E6D48"/>
                </a:solidFill>
                <a:latin typeface="幼圆" panose="02010509060101010101" pitchFamily="49" charset="-122"/>
                <a:ea typeface="幼圆" panose="02010509060101010101" pitchFamily="49" charset="-122"/>
              </a:defRPr>
            </a:lvl1pPr>
            <a:lvl2pPr marL="742950" indent="-285750" eaLnBrk="0" hangingPunct="0">
              <a:defRPr>
                <a:latin typeface="Arial" pitchFamily="34" charset="0"/>
                <a:ea typeface="宋体" pitchFamily="2" charset="-122"/>
              </a:defRPr>
            </a:lvl2pPr>
            <a:lvl3pPr marL="1143000" indent="-228600" eaLnBrk="0" hangingPunct="0">
              <a:defRPr>
                <a:latin typeface="Arial" pitchFamily="34" charset="0"/>
                <a:ea typeface="宋体" pitchFamily="2" charset="-122"/>
              </a:defRPr>
            </a:lvl3pPr>
            <a:lvl4pPr marL="1600200" indent="-228600" eaLnBrk="0" hangingPunct="0">
              <a:defRPr>
                <a:latin typeface="Arial" pitchFamily="34" charset="0"/>
                <a:ea typeface="宋体" pitchFamily="2" charset="-122"/>
              </a:defRPr>
            </a:lvl4pPr>
            <a:lvl5pPr marL="2057400" indent="-228600" eaLnBrk="0" hangingPunct="0">
              <a:defRPr>
                <a:latin typeface="Arial" pitchFamily="34" charset="0"/>
                <a:ea typeface="宋体" pitchFamily="2" charset="-122"/>
              </a:defRPr>
            </a:lvl5pPr>
            <a:lvl6pPr marL="2514600" indent="-228600" eaLnBrk="0" fontAlgn="base" hangingPunct="0">
              <a:spcBef>
                <a:spcPct val="0"/>
              </a:spcBef>
              <a:spcAft>
                <a:spcPct val="0"/>
              </a:spcAft>
              <a:defRPr>
                <a:latin typeface="Arial" pitchFamily="34" charset="0"/>
                <a:ea typeface="宋体" pitchFamily="2" charset="-122"/>
              </a:defRPr>
            </a:lvl6pPr>
            <a:lvl7pPr marL="2971800" indent="-228600" eaLnBrk="0" fontAlgn="base" hangingPunct="0">
              <a:spcBef>
                <a:spcPct val="0"/>
              </a:spcBef>
              <a:spcAft>
                <a:spcPct val="0"/>
              </a:spcAft>
              <a:defRPr>
                <a:latin typeface="Arial" pitchFamily="34" charset="0"/>
                <a:ea typeface="宋体" pitchFamily="2" charset="-122"/>
              </a:defRPr>
            </a:lvl7pPr>
            <a:lvl8pPr marL="3429000" indent="-228600" eaLnBrk="0" fontAlgn="base" hangingPunct="0">
              <a:spcBef>
                <a:spcPct val="0"/>
              </a:spcBef>
              <a:spcAft>
                <a:spcPct val="0"/>
              </a:spcAft>
              <a:defRPr>
                <a:latin typeface="Arial" pitchFamily="34" charset="0"/>
                <a:ea typeface="宋体" pitchFamily="2" charset="-122"/>
              </a:defRPr>
            </a:lvl8pPr>
            <a:lvl9pPr marL="3886200" indent="-228600" eaLnBrk="0" fontAlgn="base" hangingPunct="0">
              <a:spcBef>
                <a:spcPct val="0"/>
              </a:spcBef>
              <a:spcAft>
                <a:spcPct val="0"/>
              </a:spcAft>
              <a:defRPr>
                <a:latin typeface="Arial" pitchFamily="34" charset="0"/>
                <a:ea typeface="宋体" pitchFamily="2" charset="-122"/>
              </a:defRPr>
            </a:lvl9pPr>
          </a:lstStyle>
          <a:p>
            <a:r>
              <a:rPr lang="zh-CN" altLang="en-US" dirty="0"/>
              <a:t>素颜</a:t>
            </a:r>
            <a:endParaRPr lang="x-none" dirty="0"/>
          </a:p>
        </p:txBody>
      </p:sp>
      <p:sp>
        <p:nvSpPr>
          <p:cNvPr id="44" name="TextBox 146">
            <a:extLst>
              <a:ext uri="{FF2B5EF4-FFF2-40B4-BE49-F238E27FC236}">
                <a16:creationId xmlns:a16="http://schemas.microsoft.com/office/drawing/2014/main" id="{BCEDE8C7-BA46-3E45-8F97-1A091F9C6250}"/>
              </a:ext>
            </a:extLst>
          </p:cNvPr>
          <p:cNvSpPr txBox="1">
            <a:spLocks noChangeArrowheads="1"/>
          </p:cNvSpPr>
          <p:nvPr/>
        </p:nvSpPr>
        <p:spPr bwMode="auto">
          <a:xfrm>
            <a:off x="5614833" y="914399"/>
            <a:ext cx="815942"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a:spAutoFit/>
          </a:bodyPr>
          <a:lstStyle>
            <a:defPPr>
              <a:defRPr lang="zh-CN"/>
            </a:defPPr>
            <a:lvl1pPr eaLnBrk="0" hangingPunct="0">
              <a:defRPr sz="1600" b="1">
                <a:solidFill>
                  <a:srgbClr val="8E6D48"/>
                </a:solidFill>
                <a:latin typeface="幼圆" panose="02010509060101010101" pitchFamily="49" charset="-122"/>
                <a:ea typeface="幼圆" panose="02010509060101010101" pitchFamily="49" charset="-122"/>
              </a:defRPr>
            </a:lvl1pPr>
            <a:lvl2pPr marL="742950" indent="-285750" eaLnBrk="0" hangingPunct="0">
              <a:defRPr>
                <a:latin typeface="Arial" pitchFamily="34" charset="0"/>
                <a:ea typeface="宋体" pitchFamily="2" charset="-122"/>
              </a:defRPr>
            </a:lvl2pPr>
            <a:lvl3pPr marL="1143000" indent="-228600" eaLnBrk="0" hangingPunct="0">
              <a:defRPr>
                <a:latin typeface="Arial" pitchFamily="34" charset="0"/>
                <a:ea typeface="宋体" pitchFamily="2" charset="-122"/>
              </a:defRPr>
            </a:lvl3pPr>
            <a:lvl4pPr marL="1600200" indent="-228600" eaLnBrk="0" hangingPunct="0">
              <a:defRPr>
                <a:latin typeface="Arial" pitchFamily="34" charset="0"/>
                <a:ea typeface="宋体" pitchFamily="2" charset="-122"/>
              </a:defRPr>
            </a:lvl4pPr>
            <a:lvl5pPr marL="2057400" indent="-228600" eaLnBrk="0" hangingPunct="0">
              <a:defRPr>
                <a:latin typeface="Arial" pitchFamily="34" charset="0"/>
                <a:ea typeface="宋体" pitchFamily="2" charset="-122"/>
              </a:defRPr>
            </a:lvl5pPr>
            <a:lvl6pPr marL="2514600" indent="-228600" eaLnBrk="0" fontAlgn="base" hangingPunct="0">
              <a:spcBef>
                <a:spcPct val="0"/>
              </a:spcBef>
              <a:spcAft>
                <a:spcPct val="0"/>
              </a:spcAft>
              <a:defRPr>
                <a:latin typeface="Arial" pitchFamily="34" charset="0"/>
                <a:ea typeface="宋体" pitchFamily="2" charset="-122"/>
              </a:defRPr>
            </a:lvl6pPr>
            <a:lvl7pPr marL="2971800" indent="-228600" eaLnBrk="0" fontAlgn="base" hangingPunct="0">
              <a:spcBef>
                <a:spcPct val="0"/>
              </a:spcBef>
              <a:spcAft>
                <a:spcPct val="0"/>
              </a:spcAft>
              <a:defRPr>
                <a:latin typeface="Arial" pitchFamily="34" charset="0"/>
                <a:ea typeface="宋体" pitchFamily="2" charset="-122"/>
              </a:defRPr>
            </a:lvl7pPr>
            <a:lvl8pPr marL="3429000" indent="-228600" eaLnBrk="0" fontAlgn="base" hangingPunct="0">
              <a:spcBef>
                <a:spcPct val="0"/>
              </a:spcBef>
              <a:spcAft>
                <a:spcPct val="0"/>
              </a:spcAft>
              <a:defRPr>
                <a:latin typeface="Arial" pitchFamily="34" charset="0"/>
                <a:ea typeface="宋体" pitchFamily="2" charset="-122"/>
              </a:defRPr>
            </a:lvl8pPr>
            <a:lvl9pPr marL="3886200" indent="-228600" eaLnBrk="0" fontAlgn="base" hangingPunct="0">
              <a:spcBef>
                <a:spcPct val="0"/>
              </a:spcBef>
              <a:spcAft>
                <a:spcPct val="0"/>
              </a:spcAft>
              <a:defRPr>
                <a:latin typeface="Arial" pitchFamily="34" charset="0"/>
                <a:ea typeface="宋体" pitchFamily="2" charset="-122"/>
              </a:defRPr>
            </a:lvl9pPr>
          </a:lstStyle>
          <a:p>
            <a:r>
              <a:rPr lang="zh-CN" altLang="en-US" dirty="0"/>
              <a:t>烟熏妆</a:t>
            </a:r>
            <a:endParaRPr lang="x-none" dirty="0"/>
          </a:p>
        </p:txBody>
      </p:sp>
      <p:sp>
        <p:nvSpPr>
          <p:cNvPr id="46" name="TextBox 146">
            <a:extLst>
              <a:ext uri="{FF2B5EF4-FFF2-40B4-BE49-F238E27FC236}">
                <a16:creationId xmlns:a16="http://schemas.microsoft.com/office/drawing/2014/main" id="{BCEDE8C7-BA46-3E45-8F97-1A091F9C6250}"/>
              </a:ext>
            </a:extLst>
          </p:cNvPr>
          <p:cNvSpPr txBox="1">
            <a:spLocks noChangeArrowheads="1"/>
          </p:cNvSpPr>
          <p:nvPr/>
        </p:nvSpPr>
        <p:spPr bwMode="auto">
          <a:xfrm>
            <a:off x="7304685" y="914399"/>
            <a:ext cx="814619"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a:spAutoFit/>
          </a:bodyPr>
          <a:lstStyle>
            <a:defPPr>
              <a:defRPr lang="zh-CN"/>
            </a:defPPr>
            <a:lvl1pPr eaLnBrk="0" hangingPunct="0">
              <a:defRPr sz="1600" b="1">
                <a:solidFill>
                  <a:srgbClr val="8E6D48"/>
                </a:solidFill>
                <a:latin typeface="幼圆" panose="02010509060101010101" pitchFamily="49" charset="-122"/>
                <a:ea typeface="幼圆" panose="02010509060101010101" pitchFamily="49" charset="-122"/>
              </a:defRPr>
            </a:lvl1pPr>
            <a:lvl2pPr marL="742950" indent="-285750" eaLnBrk="0" hangingPunct="0">
              <a:defRPr>
                <a:latin typeface="Arial" pitchFamily="34" charset="0"/>
                <a:ea typeface="宋体" pitchFamily="2" charset="-122"/>
              </a:defRPr>
            </a:lvl2pPr>
            <a:lvl3pPr marL="1143000" indent="-228600" eaLnBrk="0" hangingPunct="0">
              <a:defRPr>
                <a:latin typeface="Arial" pitchFamily="34" charset="0"/>
                <a:ea typeface="宋体" pitchFamily="2" charset="-122"/>
              </a:defRPr>
            </a:lvl3pPr>
            <a:lvl4pPr marL="1600200" indent="-228600" eaLnBrk="0" hangingPunct="0">
              <a:defRPr>
                <a:latin typeface="Arial" pitchFamily="34" charset="0"/>
                <a:ea typeface="宋体" pitchFamily="2" charset="-122"/>
              </a:defRPr>
            </a:lvl4pPr>
            <a:lvl5pPr marL="2057400" indent="-228600" eaLnBrk="0" hangingPunct="0">
              <a:defRPr>
                <a:latin typeface="Arial" pitchFamily="34" charset="0"/>
                <a:ea typeface="宋体" pitchFamily="2" charset="-122"/>
              </a:defRPr>
            </a:lvl5pPr>
            <a:lvl6pPr marL="2514600" indent="-228600" eaLnBrk="0" fontAlgn="base" hangingPunct="0">
              <a:spcBef>
                <a:spcPct val="0"/>
              </a:spcBef>
              <a:spcAft>
                <a:spcPct val="0"/>
              </a:spcAft>
              <a:defRPr>
                <a:latin typeface="Arial" pitchFamily="34" charset="0"/>
                <a:ea typeface="宋体" pitchFamily="2" charset="-122"/>
              </a:defRPr>
            </a:lvl6pPr>
            <a:lvl7pPr marL="2971800" indent="-228600" eaLnBrk="0" fontAlgn="base" hangingPunct="0">
              <a:spcBef>
                <a:spcPct val="0"/>
              </a:spcBef>
              <a:spcAft>
                <a:spcPct val="0"/>
              </a:spcAft>
              <a:defRPr>
                <a:latin typeface="Arial" pitchFamily="34" charset="0"/>
                <a:ea typeface="宋体" pitchFamily="2" charset="-122"/>
              </a:defRPr>
            </a:lvl7pPr>
            <a:lvl8pPr marL="3429000" indent="-228600" eaLnBrk="0" fontAlgn="base" hangingPunct="0">
              <a:spcBef>
                <a:spcPct val="0"/>
              </a:spcBef>
              <a:spcAft>
                <a:spcPct val="0"/>
              </a:spcAft>
              <a:defRPr>
                <a:latin typeface="Arial" pitchFamily="34" charset="0"/>
                <a:ea typeface="宋体" pitchFamily="2" charset="-122"/>
              </a:defRPr>
            </a:lvl8pPr>
            <a:lvl9pPr marL="3886200" indent="-228600" eaLnBrk="0" fontAlgn="base" hangingPunct="0">
              <a:spcBef>
                <a:spcPct val="0"/>
              </a:spcBef>
              <a:spcAft>
                <a:spcPct val="0"/>
              </a:spcAft>
              <a:defRPr>
                <a:latin typeface="Arial" pitchFamily="34" charset="0"/>
                <a:ea typeface="宋体" pitchFamily="2" charset="-122"/>
              </a:defRPr>
            </a:lvl9pPr>
          </a:lstStyle>
          <a:p>
            <a:r>
              <a:rPr lang="zh-CN" altLang="en-US" dirty="0"/>
              <a:t>彩</a:t>
            </a:r>
            <a:r>
              <a:rPr lang="zh-Hans" altLang="en-US" dirty="0"/>
              <a:t>妆</a:t>
            </a:r>
            <a:endParaRPr lang="x-none" dirty="0"/>
          </a:p>
        </p:txBody>
      </p:sp>
      <p:sp>
        <p:nvSpPr>
          <p:cNvPr id="47" name="TextBox 146">
            <a:extLst>
              <a:ext uri="{FF2B5EF4-FFF2-40B4-BE49-F238E27FC236}">
                <a16:creationId xmlns:a16="http://schemas.microsoft.com/office/drawing/2014/main" id="{BCEDE8C7-BA46-3E45-8F97-1A091F9C6250}"/>
              </a:ext>
            </a:extLst>
          </p:cNvPr>
          <p:cNvSpPr txBox="1">
            <a:spLocks noChangeArrowheads="1"/>
          </p:cNvSpPr>
          <p:nvPr/>
        </p:nvSpPr>
        <p:spPr bwMode="auto">
          <a:xfrm>
            <a:off x="8829115" y="914399"/>
            <a:ext cx="609551"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a:spAutoFit/>
          </a:bodyPr>
          <a:lstStyle>
            <a:defPPr>
              <a:defRPr lang="zh-CN"/>
            </a:defPPr>
            <a:lvl1pPr eaLnBrk="0" hangingPunct="0">
              <a:defRPr sz="1600" b="1">
                <a:solidFill>
                  <a:srgbClr val="8E6D48"/>
                </a:solidFill>
                <a:latin typeface="幼圆" panose="02010509060101010101" pitchFamily="49" charset="-122"/>
                <a:ea typeface="幼圆" panose="02010509060101010101" pitchFamily="49" charset="-122"/>
              </a:defRPr>
            </a:lvl1pPr>
            <a:lvl2pPr marL="742950" indent="-285750" eaLnBrk="0" hangingPunct="0">
              <a:defRPr>
                <a:latin typeface="Arial" pitchFamily="34" charset="0"/>
                <a:ea typeface="宋体" pitchFamily="2" charset="-122"/>
              </a:defRPr>
            </a:lvl2pPr>
            <a:lvl3pPr marL="1143000" indent="-228600" eaLnBrk="0" hangingPunct="0">
              <a:defRPr>
                <a:latin typeface="Arial" pitchFamily="34" charset="0"/>
                <a:ea typeface="宋体" pitchFamily="2" charset="-122"/>
              </a:defRPr>
            </a:lvl3pPr>
            <a:lvl4pPr marL="1600200" indent="-228600" eaLnBrk="0" hangingPunct="0">
              <a:defRPr>
                <a:latin typeface="Arial" pitchFamily="34" charset="0"/>
                <a:ea typeface="宋体" pitchFamily="2" charset="-122"/>
              </a:defRPr>
            </a:lvl4pPr>
            <a:lvl5pPr marL="2057400" indent="-228600" eaLnBrk="0" hangingPunct="0">
              <a:defRPr>
                <a:latin typeface="Arial" pitchFamily="34" charset="0"/>
                <a:ea typeface="宋体" pitchFamily="2" charset="-122"/>
              </a:defRPr>
            </a:lvl5pPr>
            <a:lvl6pPr marL="2514600" indent="-228600" eaLnBrk="0" fontAlgn="base" hangingPunct="0">
              <a:spcBef>
                <a:spcPct val="0"/>
              </a:spcBef>
              <a:spcAft>
                <a:spcPct val="0"/>
              </a:spcAft>
              <a:defRPr>
                <a:latin typeface="Arial" pitchFamily="34" charset="0"/>
                <a:ea typeface="宋体" pitchFamily="2" charset="-122"/>
              </a:defRPr>
            </a:lvl6pPr>
            <a:lvl7pPr marL="2971800" indent="-228600" eaLnBrk="0" fontAlgn="base" hangingPunct="0">
              <a:spcBef>
                <a:spcPct val="0"/>
              </a:spcBef>
              <a:spcAft>
                <a:spcPct val="0"/>
              </a:spcAft>
              <a:defRPr>
                <a:latin typeface="Arial" pitchFamily="34" charset="0"/>
                <a:ea typeface="宋体" pitchFamily="2" charset="-122"/>
              </a:defRPr>
            </a:lvl7pPr>
            <a:lvl8pPr marL="3429000" indent="-228600" eaLnBrk="0" fontAlgn="base" hangingPunct="0">
              <a:spcBef>
                <a:spcPct val="0"/>
              </a:spcBef>
              <a:spcAft>
                <a:spcPct val="0"/>
              </a:spcAft>
              <a:defRPr>
                <a:latin typeface="Arial" pitchFamily="34" charset="0"/>
                <a:ea typeface="宋体" pitchFamily="2" charset="-122"/>
              </a:defRPr>
            </a:lvl8pPr>
            <a:lvl9pPr marL="3886200" indent="-228600" eaLnBrk="0" fontAlgn="base" hangingPunct="0">
              <a:spcBef>
                <a:spcPct val="0"/>
              </a:spcBef>
              <a:spcAft>
                <a:spcPct val="0"/>
              </a:spcAft>
              <a:defRPr>
                <a:latin typeface="Arial" pitchFamily="34" charset="0"/>
                <a:ea typeface="宋体" pitchFamily="2" charset="-122"/>
              </a:defRPr>
            </a:lvl9pPr>
          </a:lstStyle>
          <a:p>
            <a:r>
              <a:rPr lang="zh-CN" altLang="en-US" dirty="0"/>
              <a:t>素颜</a:t>
            </a:r>
            <a:endParaRPr lang="x-none" dirty="0"/>
          </a:p>
        </p:txBody>
      </p:sp>
      <p:sp>
        <p:nvSpPr>
          <p:cNvPr id="48" name="TextBox 146">
            <a:extLst>
              <a:ext uri="{FF2B5EF4-FFF2-40B4-BE49-F238E27FC236}">
                <a16:creationId xmlns:a16="http://schemas.microsoft.com/office/drawing/2014/main" id="{BCEDE8C7-BA46-3E45-8F97-1A091F9C6250}"/>
              </a:ext>
            </a:extLst>
          </p:cNvPr>
          <p:cNvSpPr txBox="1">
            <a:spLocks noChangeArrowheads="1"/>
          </p:cNvSpPr>
          <p:nvPr/>
        </p:nvSpPr>
        <p:spPr bwMode="auto">
          <a:xfrm>
            <a:off x="10234172" y="914399"/>
            <a:ext cx="815942"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a:spAutoFit/>
          </a:bodyPr>
          <a:lstStyle>
            <a:defPPr>
              <a:defRPr lang="zh-CN"/>
            </a:defPPr>
            <a:lvl1pPr eaLnBrk="0" hangingPunct="0">
              <a:defRPr sz="1600" b="1">
                <a:solidFill>
                  <a:srgbClr val="8E6D48"/>
                </a:solidFill>
                <a:latin typeface="幼圆" panose="02010509060101010101" pitchFamily="49" charset="-122"/>
                <a:ea typeface="幼圆" panose="02010509060101010101" pitchFamily="49" charset="-122"/>
              </a:defRPr>
            </a:lvl1pPr>
            <a:lvl2pPr marL="742950" indent="-285750" eaLnBrk="0" hangingPunct="0">
              <a:defRPr>
                <a:latin typeface="Arial" pitchFamily="34" charset="0"/>
                <a:ea typeface="宋体" pitchFamily="2" charset="-122"/>
              </a:defRPr>
            </a:lvl2pPr>
            <a:lvl3pPr marL="1143000" indent="-228600" eaLnBrk="0" hangingPunct="0">
              <a:defRPr>
                <a:latin typeface="Arial" pitchFamily="34" charset="0"/>
                <a:ea typeface="宋体" pitchFamily="2" charset="-122"/>
              </a:defRPr>
            </a:lvl3pPr>
            <a:lvl4pPr marL="1600200" indent="-228600" eaLnBrk="0" hangingPunct="0">
              <a:defRPr>
                <a:latin typeface="Arial" pitchFamily="34" charset="0"/>
                <a:ea typeface="宋体" pitchFamily="2" charset="-122"/>
              </a:defRPr>
            </a:lvl4pPr>
            <a:lvl5pPr marL="2057400" indent="-228600" eaLnBrk="0" hangingPunct="0">
              <a:defRPr>
                <a:latin typeface="Arial" pitchFamily="34" charset="0"/>
                <a:ea typeface="宋体" pitchFamily="2" charset="-122"/>
              </a:defRPr>
            </a:lvl5pPr>
            <a:lvl6pPr marL="2514600" indent="-228600" eaLnBrk="0" fontAlgn="base" hangingPunct="0">
              <a:spcBef>
                <a:spcPct val="0"/>
              </a:spcBef>
              <a:spcAft>
                <a:spcPct val="0"/>
              </a:spcAft>
              <a:defRPr>
                <a:latin typeface="Arial" pitchFamily="34" charset="0"/>
                <a:ea typeface="宋体" pitchFamily="2" charset="-122"/>
              </a:defRPr>
            </a:lvl6pPr>
            <a:lvl7pPr marL="2971800" indent="-228600" eaLnBrk="0" fontAlgn="base" hangingPunct="0">
              <a:spcBef>
                <a:spcPct val="0"/>
              </a:spcBef>
              <a:spcAft>
                <a:spcPct val="0"/>
              </a:spcAft>
              <a:defRPr>
                <a:latin typeface="Arial" pitchFamily="34" charset="0"/>
                <a:ea typeface="宋体" pitchFamily="2" charset="-122"/>
              </a:defRPr>
            </a:lvl7pPr>
            <a:lvl8pPr marL="3429000" indent="-228600" eaLnBrk="0" fontAlgn="base" hangingPunct="0">
              <a:spcBef>
                <a:spcPct val="0"/>
              </a:spcBef>
              <a:spcAft>
                <a:spcPct val="0"/>
              </a:spcAft>
              <a:defRPr>
                <a:latin typeface="Arial" pitchFamily="34" charset="0"/>
                <a:ea typeface="宋体" pitchFamily="2" charset="-122"/>
              </a:defRPr>
            </a:lvl8pPr>
            <a:lvl9pPr marL="3886200" indent="-228600" eaLnBrk="0" fontAlgn="base" hangingPunct="0">
              <a:spcBef>
                <a:spcPct val="0"/>
              </a:spcBef>
              <a:spcAft>
                <a:spcPct val="0"/>
              </a:spcAft>
              <a:defRPr>
                <a:latin typeface="Arial" pitchFamily="34" charset="0"/>
                <a:ea typeface="宋体" pitchFamily="2" charset="-122"/>
              </a:defRPr>
            </a:lvl9pPr>
          </a:lstStyle>
          <a:p>
            <a:r>
              <a:rPr lang="zh-CN" altLang="en-US" dirty="0"/>
              <a:t>烟熏妆</a:t>
            </a:r>
            <a:endParaRPr lang="x-none" dirty="0"/>
          </a:p>
        </p:txBody>
      </p:sp>
      <p:sp>
        <p:nvSpPr>
          <p:cNvPr id="41" name="圆角矩形 40"/>
          <p:cNvSpPr/>
          <p:nvPr/>
        </p:nvSpPr>
        <p:spPr>
          <a:xfrm>
            <a:off x="2082800" y="977900"/>
            <a:ext cx="1828800" cy="58801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圆角矩形 44"/>
          <p:cNvSpPr/>
          <p:nvPr/>
        </p:nvSpPr>
        <p:spPr>
          <a:xfrm>
            <a:off x="6705600" y="977900"/>
            <a:ext cx="1828800" cy="58801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29131379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84">
            <a:extLst>
              <a:ext uri="{FF2B5EF4-FFF2-40B4-BE49-F238E27FC236}">
                <a16:creationId xmlns:a16="http://schemas.microsoft.com/office/drawing/2014/main" id="{1B9EBD5C-36CD-5A4B-A0C5-B64CA359DF45}"/>
              </a:ext>
            </a:extLst>
          </p:cNvPr>
          <p:cNvGrpSpPr/>
          <p:nvPr/>
        </p:nvGrpSpPr>
        <p:grpSpPr>
          <a:xfrm>
            <a:off x="839276" y="1293137"/>
            <a:ext cx="10560593" cy="5565153"/>
            <a:chOff x="182677" y="1961728"/>
            <a:chExt cx="8529579" cy="4896272"/>
          </a:xfrm>
        </p:grpSpPr>
        <p:grpSp>
          <p:nvGrpSpPr>
            <p:cNvPr id="3" name="组合 81">
              <a:extLst>
                <a:ext uri="{FF2B5EF4-FFF2-40B4-BE49-F238E27FC236}">
                  <a16:creationId xmlns:a16="http://schemas.microsoft.com/office/drawing/2014/main" id="{3F403797-7551-D34B-80B5-BD22B78D6CDE}"/>
                </a:ext>
              </a:extLst>
            </p:cNvPr>
            <p:cNvGrpSpPr/>
            <p:nvPr/>
          </p:nvGrpSpPr>
          <p:grpSpPr>
            <a:xfrm>
              <a:off x="5040256" y="1961728"/>
              <a:ext cx="3672000" cy="4896272"/>
              <a:chOff x="5292080" y="1916832"/>
              <a:chExt cx="3672000" cy="4896272"/>
            </a:xfrm>
          </p:grpSpPr>
          <p:pic>
            <p:nvPicPr>
              <p:cNvPr id="16" name="图片 15">
                <a:extLst>
                  <a:ext uri="{FF2B5EF4-FFF2-40B4-BE49-F238E27FC236}">
                    <a16:creationId xmlns:a16="http://schemas.microsoft.com/office/drawing/2014/main" id="{2000792F-5728-8C44-AD3E-9A2DCDA013E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00774" y="5589104"/>
                <a:ext cx="1224000" cy="1224000"/>
              </a:xfrm>
              <a:prstGeom prst="rect">
                <a:avLst/>
              </a:prstGeom>
              <a:noFill/>
              <a:ln>
                <a:noFill/>
              </a:ln>
            </p:spPr>
          </p:pic>
          <p:pic>
            <p:nvPicPr>
              <p:cNvPr id="19" name="图片 18">
                <a:extLst>
                  <a:ext uri="{FF2B5EF4-FFF2-40B4-BE49-F238E27FC236}">
                    <a16:creationId xmlns:a16="http://schemas.microsoft.com/office/drawing/2014/main" id="{25CC49D3-307A-B048-8E8A-B2F691EA6ED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16080" y="5589104"/>
                <a:ext cx="1224000" cy="1224000"/>
              </a:xfrm>
              <a:prstGeom prst="rect">
                <a:avLst/>
              </a:prstGeom>
              <a:noFill/>
              <a:ln>
                <a:noFill/>
              </a:ln>
            </p:spPr>
          </p:pic>
          <p:pic>
            <p:nvPicPr>
              <p:cNvPr id="23" name="图片 22">
                <a:extLst>
                  <a:ext uri="{FF2B5EF4-FFF2-40B4-BE49-F238E27FC236}">
                    <a16:creationId xmlns:a16="http://schemas.microsoft.com/office/drawing/2014/main" id="{EC964794-2101-3F4D-8595-DCEC746015C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740080" y="5589104"/>
                <a:ext cx="1224000" cy="1224000"/>
              </a:xfrm>
              <a:prstGeom prst="rect">
                <a:avLst/>
              </a:prstGeom>
              <a:noFill/>
              <a:ln>
                <a:noFill/>
              </a:ln>
            </p:spPr>
          </p:pic>
          <p:pic>
            <p:nvPicPr>
              <p:cNvPr id="25" name="图片 24">
                <a:extLst>
                  <a:ext uri="{FF2B5EF4-FFF2-40B4-BE49-F238E27FC236}">
                    <a16:creationId xmlns:a16="http://schemas.microsoft.com/office/drawing/2014/main" id="{AFBBA2F3-0D1E-6D4A-8D54-08C1FB1089C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740080" y="4365104"/>
                <a:ext cx="1224000" cy="1224000"/>
              </a:xfrm>
              <a:prstGeom prst="rect">
                <a:avLst/>
              </a:prstGeom>
              <a:noFill/>
              <a:ln>
                <a:noFill/>
              </a:ln>
            </p:spPr>
          </p:pic>
          <p:pic>
            <p:nvPicPr>
              <p:cNvPr id="27" name="图片 26">
                <a:extLst>
                  <a:ext uri="{FF2B5EF4-FFF2-40B4-BE49-F238E27FC236}">
                    <a16:creationId xmlns:a16="http://schemas.microsoft.com/office/drawing/2014/main" id="{20F1EACF-95A0-1342-B7D3-0E91E04703A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516080" y="4365104"/>
                <a:ext cx="1224000" cy="1224000"/>
              </a:xfrm>
              <a:prstGeom prst="rect">
                <a:avLst/>
              </a:prstGeom>
              <a:noFill/>
              <a:ln>
                <a:noFill/>
              </a:ln>
            </p:spPr>
          </p:pic>
          <p:pic>
            <p:nvPicPr>
              <p:cNvPr id="29" name="图片 28">
                <a:extLst>
                  <a:ext uri="{FF2B5EF4-FFF2-40B4-BE49-F238E27FC236}">
                    <a16:creationId xmlns:a16="http://schemas.microsoft.com/office/drawing/2014/main" id="{CC9A493E-E944-F448-BD22-EDDF3D20285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292080" y="4365104"/>
                <a:ext cx="1224000" cy="1224000"/>
              </a:xfrm>
              <a:prstGeom prst="rect">
                <a:avLst/>
              </a:prstGeom>
              <a:noFill/>
              <a:ln>
                <a:noFill/>
              </a:ln>
            </p:spPr>
          </p:pic>
          <p:pic>
            <p:nvPicPr>
              <p:cNvPr id="57" name="图片 56">
                <a:extLst>
                  <a:ext uri="{FF2B5EF4-FFF2-40B4-BE49-F238E27FC236}">
                    <a16:creationId xmlns:a16="http://schemas.microsoft.com/office/drawing/2014/main" id="{93F8F33A-54ED-0C4A-8886-BE3543662B8D}"/>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740080" y="3140968"/>
                <a:ext cx="1224000" cy="1224000"/>
              </a:xfrm>
              <a:prstGeom prst="rect">
                <a:avLst/>
              </a:prstGeom>
              <a:noFill/>
              <a:ln>
                <a:noFill/>
              </a:ln>
            </p:spPr>
          </p:pic>
          <p:pic>
            <p:nvPicPr>
              <p:cNvPr id="59" name="图片 58">
                <a:extLst>
                  <a:ext uri="{FF2B5EF4-FFF2-40B4-BE49-F238E27FC236}">
                    <a16:creationId xmlns:a16="http://schemas.microsoft.com/office/drawing/2014/main" id="{AE506C29-8E75-9242-99DD-696B8890A539}"/>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516080" y="3140968"/>
                <a:ext cx="1224000" cy="1224000"/>
              </a:xfrm>
              <a:prstGeom prst="rect">
                <a:avLst/>
              </a:prstGeom>
              <a:noFill/>
              <a:ln>
                <a:noFill/>
              </a:ln>
            </p:spPr>
          </p:pic>
          <p:pic>
            <p:nvPicPr>
              <p:cNvPr id="61" name="图片 60">
                <a:extLst>
                  <a:ext uri="{FF2B5EF4-FFF2-40B4-BE49-F238E27FC236}">
                    <a16:creationId xmlns:a16="http://schemas.microsoft.com/office/drawing/2014/main" id="{C2C228F4-66D9-A94A-9576-9896946A3FCA}"/>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292080" y="3140968"/>
                <a:ext cx="1224000" cy="1224000"/>
              </a:xfrm>
              <a:prstGeom prst="rect">
                <a:avLst/>
              </a:prstGeom>
              <a:noFill/>
              <a:ln>
                <a:noFill/>
              </a:ln>
            </p:spPr>
          </p:pic>
          <p:pic>
            <p:nvPicPr>
              <p:cNvPr id="69" name="图片 68">
                <a:extLst>
                  <a:ext uri="{FF2B5EF4-FFF2-40B4-BE49-F238E27FC236}">
                    <a16:creationId xmlns:a16="http://schemas.microsoft.com/office/drawing/2014/main" id="{D5392366-D2CE-A243-9F72-381115748D72}"/>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6516080" y="1916832"/>
                <a:ext cx="1224000" cy="1224000"/>
              </a:xfrm>
              <a:prstGeom prst="rect">
                <a:avLst/>
              </a:prstGeom>
              <a:noFill/>
              <a:ln>
                <a:noFill/>
              </a:ln>
            </p:spPr>
          </p:pic>
          <p:pic>
            <p:nvPicPr>
              <p:cNvPr id="71" name="图片 70">
                <a:extLst>
                  <a:ext uri="{FF2B5EF4-FFF2-40B4-BE49-F238E27FC236}">
                    <a16:creationId xmlns:a16="http://schemas.microsoft.com/office/drawing/2014/main" id="{6344260D-34CB-7149-8992-24EF5BAE2712}"/>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7740080" y="1916832"/>
                <a:ext cx="1224000" cy="1224000"/>
              </a:xfrm>
              <a:prstGeom prst="rect">
                <a:avLst/>
              </a:prstGeom>
              <a:noFill/>
              <a:ln>
                <a:noFill/>
              </a:ln>
            </p:spPr>
          </p:pic>
          <p:pic>
            <p:nvPicPr>
              <p:cNvPr id="75" name="图片 74">
                <a:extLst>
                  <a:ext uri="{FF2B5EF4-FFF2-40B4-BE49-F238E27FC236}">
                    <a16:creationId xmlns:a16="http://schemas.microsoft.com/office/drawing/2014/main" id="{C3596A38-CE2A-CB48-A1D9-D4A4846895B3}"/>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5292080" y="1916832"/>
                <a:ext cx="1224000" cy="1224000"/>
              </a:xfrm>
              <a:prstGeom prst="rect">
                <a:avLst/>
              </a:prstGeom>
              <a:noFill/>
              <a:ln>
                <a:noFill/>
              </a:ln>
            </p:spPr>
          </p:pic>
        </p:grpSp>
        <p:grpSp>
          <p:nvGrpSpPr>
            <p:cNvPr id="4" name="组合 80">
              <a:extLst>
                <a:ext uri="{FF2B5EF4-FFF2-40B4-BE49-F238E27FC236}">
                  <a16:creationId xmlns:a16="http://schemas.microsoft.com/office/drawing/2014/main" id="{7972B959-8227-4947-BDD8-84D50E671F49}"/>
                </a:ext>
              </a:extLst>
            </p:cNvPr>
            <p:cNvGrpSpPr/>
            <p:nvPr/>
          </p:nvGrpSpPr>
          <p:grpSpPr>
            <a:xfrm>
              <a:off x="1331640" y="1961728"/>
              <a:ext cx="3685041" cy="4896272"/>
              <a:chOff x="1403359" y="1916832"/>
              <a:chExt cx="3685041" cy="4896272"/>
            </a:xfrm>
          </p:grpSpPr>
          <p:pic>
            <p:nvPicPr>
              <p:cNvPr id="10" name="图片 9">
                <a:extLst>
                  <a:ext uri="{FF2B5EF4-FFF2-40B4-BE49-F238E27FC236}">
                    <a16:creationId xmlns:a16="http://schemas.microsoft.com/office/drawing/2014/main" id="{4F1893EC-DF3A-3144-ADD3-033F8BD331A3}"/>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403359" y="5589104"/>
                <a:ext cx="1224000" cy="1224000"/>
              </a:xfrm>
              <a:prstGeom prst="rect">
                <a:avLst/>
              </a:prstGeom>
              <a:noFill/>
              <a:ln>
                <a:noFill/>
              </a:ln>
            </p:spPr>
          </p:pic>
          <p:pic>
            <p:nvPicPr>
              <p:cNvPr id="12" name="图片 11">
                <a:extLst>
                  <a:ext uri="{FF2B5EF4-FFF2-40B4-BE49-F238E27FC236}">
                    <a16:creationId xmlns:a16="http://schemas.microsoft.com/office/drawing/2014/main" id="{159D552B-920B-EC42-948E-FA6F1FF7DFF2}"/>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2631706" y="5589104"/>
                <a:ext cx="1224000" cy="1224000"/>
              </a:xfrm>
              <a:prstGeom prst="rect">
                <a:avLst/>
              </a:prstGeom>
              <a:noFill/>
              <a:ln>
                <a:noFill/>
              </a:ln>
            </p:spPr>
          </p:pic>
          <p:pic>
            <p:nvPicPr>
              <p:cNvPr id="14" name="图片 13">
                <a:extLst>
                  <a:ext uri="{FF2B5EF4-FFF2-40B4-BE49-F238E27FC236}">
                    <a16:creationId xmlns:a16="http://schemas.microsoft.com/office/drawing/2014/main" id="{63B83A99-DD12-D746-8994-44A5014BB17F}"/>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3864400" y="5589104"/>
                <a:ext cx="1224000" cy="1224000"/>
              </a:xfrm>
              <a:prstGeom prst="rect">
                <a:avLst/>
              </a:prstGeom>
              <a:noFill/>
              <a:ln>
                <a:noFill/>
              </a:ln>
            </p:spPr>
          </p:pic>
          <p:pic>
            <p:nvPicPr>
              <p:cNvPr id="43" name="图片 42">
                <a:extLst>
                  <a:ext uri="{FF2B5EF4-FFF2-40B4-BE49-F238E27FC236}">
                    <a16:creationId xmlns:a16="http://schemas.microsoft.com/office/drawing/2014/main" id="{49565E61-A1EA-5941-AA47-E235C20AEAE5}"/>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1416400" y="4374111"/>
                <a:ext cx="1224000" cy="1224000"/>
              </a:xfrm>
              <a:prstGeom prst="rect">
                <a:avLst/>
              </a:prstGeom>
              <a:noFill/>
              <a:ln>
                <a:noFill/>
              </a:ln>
            </p:spPr>
          </p:pic>
          <p:pic>
            <p:nvPicPr>
              <p:cNvPr id="53" name="图片 52">
                <a:extLst>
                  <a:ext uri="{FF2B5EF4-FFF2-40B4-BE49-F238E27FC236}">
                    <a16:creationId xmlns:a16="http://schemas.microsoft.com/office/drawing/2014/main" id="{E0C5ED04-F2A1-B04A-BAE3-01E66478E2EB}"/>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2640400" y="4365104"/>
                <a:ext cx="1224000" cy="1224000"/>
              </a:xfrm>
              <a:prstGeom prst="rect">
                <a:avLst/>
              </a:prstGeom>
              <a:noFill/>
              <a:ln>
                <a:noFill/>
              </a:ln>
            </p:spPr>
          </p:pic>
          <p:pic>
            <p:nvPicPr>
              <p:cNvPr id="55" name="图片 54">
                <a:extLst>
                  <a:ext uri="{FF2B5EF4-FFF2-40B4-BE49-F238E27FC236}">
                    <a16:creationId xmlns:a16="http://schemas.microsoft.com/office/drawing/2014/main" id="{5DB6EDCD-5B90-BF43-B363-9EDE77022EE9}"/>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3863146" y="4366293"/>
                <a:ext cx="1224000" cy="1224000"/>
              </a:xfrm>
              <a:prstGeom prst="rect">
                <a:avLst/>
              </a:prstGeom>
              <a:noFill/>
              <a:ln>
                <a:noFill/>
              </a:ln>
            </p:spPr>
          </p:pic>
          <p:pic>
            <p:nvPicPr>
              <p:cNvPr id="63" name="图片 62">
                <a:extLst>
                  <a:ext uri="{FF2B5EF4-FFF2-40B4-BE49-F238E27FC236}">
                    <a16:creationId xmlns:a16="http://schemas.microsoft.com/office/drawing/2014/main" id="{D64BF01A-219E-274B-900E-89C2B44FFBD1}"/>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3864400" y="3140968"/>
                <a:ext cx="1224000" cy="1224000"/>
              </a:xfrm>
              <a:prstGeom prst="rect">
                <a:avLst/>
              </a:prstGeom>
              <a:noFill/>
              <a:ln>
                <a:noFill/>
              </a:ln>
            </p:spPr>
          </p:pic>
          <p:pic>
            <p:nvPicPr>
              <p:cNvPr id="65" name="图片 64">
                <a:extLst>
                  <a:ext uri="{FF2B5EF4-FFF2-40B4-BE49-F238E27FC236}">
                    <a16:creationId xmlns:a16="http://schemas.microsoft.com/office/drawing/2014/main" id="{2F4CBE5E-E3B9-8646-87D4-278D4EE25F3D}"/>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2640400" y="3140968"/>
                <a:ext cx="1224000" cy="1224000"/>
              </a:xfrm>
              <a:prstGeom prst="rect">
                <a:avLst/>
              </a:prstGeom>
              <a:noFill/>
              <a:ln>
                <a:noFill/>
              </a:ln>
            </p:spPr>
          </p:pic>
          <p:pic>
            <p:nvPicPr>
              <p:cNvPr id="67" name="图片 66">
                <a:extLst>
                  <a:ext uri="{FF2B5EF4-FFF2-40B4-BE49-F238E27FC236}">
                    <a16:creationId xmlns:a16="http://schemas.microsoft.com/office/drawing/2014/main" id="{04BCC7C3-A374-9842-A053-93C698B67BE1}"/>
                  </a:ext>
                </a:extLst>
              </p:cNvPr>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1416400" y="3140968"/>
                <a:ext cx="1224000" cy="1224000"/>
              </a:xfrm>
              <a:prstGeom prst="rect">
                <a:avLst/>
              </a:prstGeom>
              <a:noFill/>
              <a:ln>
                <a:noFill/>
              </a:ln>
            </p:spPr>
          </p:pic>
          <p:pic>
            <p:nvPicPr>
              <p:cNvPr id="73" name="图片 72">
                <a:extLst>
                  <a:ext uri="{FF2B5EF4-FFF2-40B4-BE49-F238E27FC236}">
                    <a16:creationId xmlns:a16="http://schemas.microsoft.com/office/drawing/2014/main" id="{8B5EC427-117C-4947-8DAB-7527CEBCE24A}"/>
                  </a:ext>
                </a:extLst>
              </p:cNvPr>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1416400" y="1916832"/>
                <a:ext cx="1224000" cy="1224000"/>
              </a:xfrm>
              <a:prstGeom prst="rect">
                <a:avLst/>
              </a:prstGeom>
              <a:noFill/>
              <a:ln>
                <a:noFill/>
              </a:ln>
            </p:spPr>
          </p:pic>
          <p:pic>
            <p:nvPicPr>
              <p:cNvPr id="77" name="图片 76">
                <a:extLst>
                  <a:ext uri="{FF2B5EF4-FFF2-40B4-BE49-F238E27FC236}">
                    <a16:creationId xmlns:a16="http://schemas.microsoft.com/office/drawing/2014/main" id="{52D533A3-7B84-A445-A382-5E4ADEEED008}"/>
                  </a:ext>
                </a:extLst>
              </p:cNvPr>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2640400" y="1916832"/>
                <a:ext cx="1224000" cy="1224000"/>
              </a:xfrm>
              <a:prstGeom prst="rect">
                <a:avLst/>
              </a:prstGeom>
              <a:noFill/>
              <a:ln>
                <a:noFill/>
              </a:ln>
            </p:spPr>
          </p:pic>
          <p:pic>
            <p:nvPicPr>
              <p:cNvPr id="79" name="图片 78">
                <a:extLst>
                  <a:ext uri="{FF2B5EF4-FFF2-40B4-BE49-F238E27FC236}">
                    <a16:creationId xmlns:a16="http://schemas.microsoft.com/office/drawing/2014/main" id="{06D0CAD7-E7B4-D542-9EA9-42D19BCF12C1}"/>
                  </a:ext>
                </a:extLst>
              </p:cNvPr>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3864400" y="1916832"/>
                <a:ext cx="1224000" cy="1224000"/>
              </a:xfrm>
              <a:prstGeom prst="rect">
                <a:avLst/>
              </a:prstGeom>
              <a:noFill/>
              <a:ln>
                <a:noFill/>
              </a:ln>
            </p:spPr>
          </p:pic>
        </p:grpSp>
        <p:sp>
          <p:nvSpPr>
            <p:cNvPr id="83" name="文本框 82">
              <a:extLst>
                <a:ext uri="{FF2B5EF4-FFF2-40B4-BE49-F238E27FC236}">
                  <a16:creationId xmlns:a16="http://schemas.microsoft.com/office/drawing/2014/main" id="{8CA92C18-123E-9B4A-89D3-28ACD021C0E5}"/>
                </a:ext>
              </a:extLst>
            </p:cNvPr>
            <p:cNvSpPr txBox="1"/>
            <p:nvPr/>
          </p:nvSpPr>
          <p:spPr>
            <a:xfrm>
              <a:off x="182677" y="1961728"/>
              <a:ext cx="1148963" cy="297863"/>
            </a:xfrm>
            <a:prstGeom prst="rect">
              <a:avLst/>
            </a:prstGeom>
            <a:noFill/>
            <a:ln>
              <a:noFill/>
            </a:ln>
          </p:spPr>
          <p:txBody>
            <a:bodyPr wrap="square">
              <a:spAutoFit/>
            </a:bodyPr>
            <a:lstStyle>
              <a:defPPr>
                <a:defRPr lang="zh-CN"/>
              </a:defPPr>
              <a:lvl1pPr eaLnBrk="0" hangingPunct="0">
                <a:defRPr sz="1600" b="1">
                  <a:solidFill>
                    <a:srgbClr val="8E6D48"/>
                  </a:solidFill>
                  <a:latin typeface="幼圆" panose="02010509060101010101" pitchFamily="49" charset="-122"/>
                  <a:ea typeface="幼圆" panose="02010509060101010101" pitchFamily="49" charset="-122"/>
                </a:defRPr>
              </a:lvl1pPr>
              <a:lvl2pPr marL="742950" indent="-285750" eaLnBrk="0" hangingPunct="0">
                <a:defRPr>
                  <a:latin typeface="Arial" pitchFamily="34" charset="0"/>
                  <a:ea typeface="宋体" pitchFamily="2" charset="-122"/>
                </a:defRPr>
              </a:lvl2pPr>
              <a:lvl3pPr marL="1143000" indent="-228600" eaLnBrk="0" hangingPunct="0">
                <a:defRPr>
                  <a:latin typeface="Arial" pitchFamily="34" charset="0"/>
                  <a:ea typeface="宋体" pitchFamily="2" charset="-122"/>
                </a:defRPr>
              </a:lvl3pPr>
              <a:lvl4pPr marL="1600200" indent="-228600" eaLnBrk="0" hangingPunct="0">
                <a:defRPr>
                  <a:latin typeface="Arial" pitchFamily="34" charset="0"/>
                  <a:ea typeface="宋体" pitchFamily="2" charset="-122"/>
                </a:defRPr>
              </a:lvl4pPr>
              <a:lvl5pPr marL="2057400" indent="-228600" eaLnBrk="0" hangingPunct="0">
                <a:defRPr>
                  <a:latin typeface="Arial" pitchFamily="34" charset="0"/>
                  <a:ea typeface="宋体" pitchFamily="2" charset="-122"/>
                </a:defRPr>
              </a:lvl5pPr>
              <a:lvl6pPr marL="2514600" indent="-228600" eaLnBrk="0" fontAlgn="base" hangingPunct="0">
                <a:spcBef>
                  <a:spcPct val="0"/>
                </a:spcBef>
                <a:spcAft>
                  <a:spcPct val="0"/>
                </a:spcAft>
                <a:defRPr>
                  <a:latin typeface="Arial" pitchFamily="34" charset="0"/>
                  <a:ea typeface="宋体" pitchFamily="2" charset="-122"/>
                </a:defRPr>
              </a:lvl6pPr>
              <a:lvl7pPr marL="2971800" indent="-228600" eaLnBrk="0" fontAlgn="base" hangingPunct="0">
                <a:spcBef>
                  <a:spcPct val="0"/>
                </a:spcBef>
                <a:spcAft>
                  <a:spcPct val="0"/>
                </a:spcAft>
                <a:defRPr>
                  <a:latin typeface="Arial" pitchFamily="34" charset="0"/>
                  <a:ea typeface="宋体" pitchFamily="2" charset="-122"/>
                </a:defRPr>
              </a:lvl7pPr>
              <a:lvl8pPr marL="3429000" indent="-228600" eaLnBrk="0" fontAlgn="base" hangingPunct="0">
                <a:spcBef>
                  <a:spcPct val="0"/>
                </a:spcBef>
                <a:spcAft>
                  <a:spcPct val="0"/>
                </a:spcAft>
                <a:defRPr>
                  <a:latin typeface="Arial" pitchFamily="34" charset="0"/>
                  <a:ea typeface="宋体" pitchFamily="2" charset="-122"/>
                </a:defRPr>
              </a:lvl8pPr>
              <a:lvl9pPr marL="3886200" indent="-228600" eaLnBrk="0" fontAlgn="base" hangingPunct="0">
                <a:spcBef>
                  <a:spcPct val="0"/>
                </a:spcBef>
                <a:spcAft>
                  <a:spcPct val="0"/>
                </a:spcAft>
                <a:defRPr>
                  <a:latin typeface="Arial" pitchFamily="34" charset="0"/>
                  <a:ea typeface="宋体" pitchFamily="2" charset="-122"/>
                </a:defRPr>
              </a:lvl9pPr>
            </a:lstStyle>
            <a:p>
              <a:r>
                <a:rPr lang="zh-CN" altLang="en-US" dirty="0" smtClean="0"/>
                <a:t>欧美</a:t>
              </a:r>
              <a:r>
                <a:rPr lang="zh-Hans" altLang="en-US" dirty="0" smtClean="0"/>
                <a:t>上</a:t>
              </a:r>
              <a:r>
                <a:rPr lang="zh-Hans" altLang="en-US" dirty="0"/>
                <a:t>妆：</a:t>
              </a:r>
              <a:endParaRPr lang="zh-CN" altLang="en-US" dirty="0"/>
            </a:p>
          </p:txBody>
        </p:sp>
      </p:grpSp>
      <p:grpSp>
        <p:nvGrpSpPr>
          <p:cNvPr id="5" name="组合 11"/>
          <p:cNvGrpSpPr/>
          <p:nvPr/>
        </p:nvGrpSpPr>
        <p:grpSpPr>
          <a:xfrm>
            <a:off x="9525" y="410136"/>
            <a:ext cx="9168341" cy="584775"/>
            <a:chOff x="0" y="410136"/>
            <a:chExt cx="9168341" cy="584775"/>
          </a:xfrm>
        </p:grpSpPr>
        <p:sp>
          <p:nvSpPr>
            <p:cNvPr id="36" name="任意多边形 35"/>
            <p:cNvSpPr/>
            <p:nvPr/>
          </p:nvSpPr>
          <p:spPr>
            <a:xfrm>
              <a:off x="243569" y="521062"/>
              <a:ext cx="537482" cy="393337"/>
            </a:xfrm>
            <a:custGeom>
              <a:avLst/>
              <a:gdLst>
                <a:gd name="connsiteX0" fmla="*/ 0 w 640080"/>
                <a:gd name="connsiteY0" fmla="*/ 0 h 327660"/>
                <a:gd name="connsiteX1" fmla="*/ 472440 w 640080"/>
                <a:gd name="connsiteY1" fmla="*/ 0 h 327660"/>
                <a:gd name="connsiteX2" fmla="*/ 640080 w 640080"/>
                <a:gd name="connsiteY2" fmla="*/ 163830 h 327660"/>
                <a:gd name="connsiteX3" fmla="*/ 472440 w 640080"/>
                <a:gd name="connsiteY3" fmla="*/ 327660 h 327660"/>
                <a:gd name="connsiteX4" fmla="*/ 0 w 640080"/>
                <a:gd name="connsiteY4" fmla="*/ 327660 h 327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327660">
                  <a:moveTo>
                    <a:pt x="0" y="0"/>
                  </a:moveTo>
                  <a:lnTo>
                    <a:pt x="472440" y="0"/>
                  </a:lnTo>
                  <a:cubicBezTo>
                    <a:pt x="565025" y="0"/>
                    <a:pt x="640080" y="73349"/>
                    <a:pt x="640080" y="163830"/>
                  </a:cubicBezTo>
                  <a:cubicBezTo>
                    <a:pt x="640080" y="254311"/>
                    <a:pt x="565025" y="327660"/>
                    <a:pt x="472440" y="327660"/>
                  </a:cubicBezTo>
                  <a:lnTo>
                    <a:pt x="0" y="327660"/>
                  </a:lnTo>
                  <a:close/>
                </a:path>
              </a:pathLst>
            </a:cu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sp>
          <p:nvSpPr>
            <p:cNvPr id="37" name="Text Box 39"/>
            <p:cNvSpPr txBox="1">
              <a:spLocks noChangeArrowheads="1"/>
            </p:cNvSpPr>
            <p:nvPr/>
          </p:nvSpPr>
          <p:spPr bwMode="auto">
            <a:xfrm>
              <a:off x="858819" y="410136"/>
              <a:ext cx="830952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80604020202020204" charset="0"/>
                  <a:ea typeface="SimSun" charset="-122"/>
                </a:defRPr>
              </a:lvl1pPr>
              <a:lvl2pPr marL="742950" indent="-285750">
                <a:defRPr>
                  <a:solidFill>
                    <a:schemeClr val="tx1"/>
                  </a:solidFill>
                  <a:latin typeface="Arial" panose="02080604020202020204" charset="0"/>
                  <a:ea typeface="SimSun" charset="-122"/>
                </a:defRPr>
              </a:lvl2pPr>
              <a:lvl3pPr marL="1143000" indent="-228600">
                <a:defRPr>
                  <a:solidFill>
                    <a:schemeClr val="tx1"/>
                  </a:solidFill>
                  <a:latin typeface="Arial" panose="02080604020202020204" charset="0"/>
                  <a:ea typeface="SimSun" charset="-122"/>
                </a:defRPr>
              </a:lvl3pPr>
              <a:lvl4pPr marL="1600200" indent="-228600">
                <a:defRPr>
                  <a:solidFill>
                    <a:schemeClr val="tx1"/>
                  </a:solidFill>
                  <a:latin typeface="Arial" panose="02080604020202020204" charset="0"/>
                  <a:ea typeface="SimSun" charset="-122"/>
                </a:defRPr>
              </a:lvl4pPr>
              <a:lvl5pPr marL="2057400" indent="-228600">
                <a:defRPr>
                  <a:solidFill>
                    <a:schemeClr val="tx1"/>
                  </a:solidFill>
                  <a:latin typeface="Arial" panose="02080604020202020204" charset="0"/>
                  <a:ea typeface="SimSun" charset="-122"/>
                </a:defRPr>
              </a:lvl5pPr>
              <a:lvl6pPr marL="2514600" indent="-228600" fontAlgn="base">
                <a:spcBef>
                  <a:spcPct val="0"/>
                </a:spcBef>
                <a:spcAft>
                  <a:spcPct val="0"/>
                </a:spcAft>
                <a:defRPr>
                  <a:solidFill>
                    <a:schemeClr val="tx1"/>
                  </a:solidFill>
                  <a:latin typeface="Arial" panose="02080604020202020204" charset="0"/>
                  <a:ea typeface="SimSun" charset="-122"/>
                </a:defRPr>
              </a:lvl6pPr>
              <a:lvl7pPr marL="2971800" indent="-228600" fontAlgn="base">
                <a:spcBef>
                  <a:spcPct val="0"/>
                </a:spcBef>
                <a:spcAft>
                  <a:spcPct val="0"/>
                </a:spcAft>
                <a:defRPr>
                  <a:solidFill>
                    <a:schemeClr val="tx1"/>
                  </a:solidFill>
                  <a:latin typeface="Arial" panose="02080604020202020204" charset="0"/>
                  <a:ea typeface="SimSun" charset="-122"/>
                </a:defRPr>
              </a:lvl7pPr>
              <a:lvl8pPr marL="3429000" indent="-228600" fontAlgn="base">
                <a:spcBef>
                  <a:spcPct val="0"/>
                </a:spcBef>
                <a:spcAft>
                  <a:spcPct val="0"/>
                </a:spcAft>
                <a:defRPr>
                  <a:solidFill>
                    <a:schemeClr val="tx1"/>
                  </a:solidFill>
                  <a:latin typeface="Arial" panose="02080604020202020204" charset="0"/>
                  <a:ea typeface="SimSun" charset="-122"/>
                </a:defRPr>
              </a:lvl8pPr>
              <a:lvl9pPr marL="3886200" indent="-228600" fontAlgn="base">
                <a:spcBef>
                  <a:spcPct val="0"/>
                </a:spcBef>
                <a:spcAft>
                  <a:spcPct val="0"/>
                </a:spcAft>
                <a:defRPr>
                  <a:solidFill>
                    <a:schemeClr val="tx1"/>
                  </a:solidFill>
                  <a:latin typeface="Arial" panose="02080604020202020204" charset="0"/>
                  <a:ea typeface="SimSun" charset="-122"/>
                </a:defRPr>
              </a:lvl9pPr>
            </a:lstStyle>
            <a:p>
              <a:pPr>
                <a:spcBef>
                  <a:spcPct val="0"/>
                </a:spcBef>
                <a:defRPr/>
              </a:pPr>
              <a:r>
                <a:rPr lang="zh-Hans" altLang="en-US" sz="3200" b="1" dirty="0">
                  <a:solidFill>
                    <a:srgbClr val="8E6D48"/>
                  </a:solidFill>
                  <a:latin typeface="幼圆" panose="02010509060101010101" pitchFamily="49" charset="-122"/>
                  <a:ea typeface="幼圆" panose="02010509060101010101" pitchFamily="49" charset="-122"/>
                </a:rPr>
                <a:t>智能美妆</a:t>
              </a:r>
              <a:r>
                <a:rPr lang="en-US" altLang="zh-Hans" sz="3200" b="1" dirty="0">
                  <a:solidFill>
                    <a:srgbClr val="8E6D48"/>
                  </a:solidFill>
                  <a:latin typeface="幼圆" panose="02010509060101010101" pitchFamily="49" charset="-122"/>
                  <a:ea typeface="幼圆" panose="02010509060101010101" pitchFamily="49" charset="-122"/>
                </a:rPr>
                <a:t>-</a:t>
              </a:r>
              <a:r>
                <a:rPr lang="zh-CN" altLang="en-US" sz="3200" b="1" dirty="0">
                  <a:solidFill>
                    <a:srgbClr val="8E6D48"/>
                  </a:solidFill>
                  <a:latin typeface="幼圆" panose="02010509060101010101" pitchFamily="49" charset="-122"/>
                  <a:ea typeface="幼圆" panose="02010509060101010101" pitchFamily="49" charset="-122"/>
                </a:rPr>
                <a:t>上妆结果展示</a:t>
              </a:r>
              <a:endParaRPr lang="en-US" altLang="zh-CN" sz="3200" b="1" dirty="0">
                <a:solidFill>
                  <a:srgbClr val="8E6D48"/>
                </a:solidFill>
                <a:latin typeface="幼圆" panose="02010509060101010101" pitchFamily="49" charset="-122"/>
                <a:ea typeface="幼圆" panose="02010509060101010101" pitchFamily="49" charset="-122"/>
              </a:endParaRPr>
            </a:p>
          </p:txBody>
        </p:sp>
        <p:sp>
          <p:nvSpPr>
            <p:cNvPr id="38" name="矩形 37"/>
            <p:cNvSpPr/>
            <p:nvPr/>
          </p:nvSpPr>
          <p:spPr>
            <a:xfrm>
              <a:off x="0" y="521062"/>
              <a:ext cx="188685" cy="393337"/>
            </a:xfrm>
            <a:prstGeom prst="rect">
              <a:avLst/>
            </a:pr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sp>
          <p:nvSpPr>
            <p:cNvPr id="39" name="Text Box 39"/>
            <p:cNvSpPr txBox="1">
              <a:spLocks noChangeArrowheads="1"/>
            </p:cNvSpPr>
            <p:nvPr/>
          </p:nvSpPr>
          <p:spPr bwMode="auto">
            <a:xfrm>
              <a:off x="829751" y="764079"/>
              <a:ext cx="169415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80604020202020204" charset="0"/>
                  <a:ea typeface="SimSun" charset="-122"/>
                </a:defRPr>
              </a:lvl1pPr>
              <a:lvl2pPr marL="742950" indent="-285750">
                <a:defRPr>
                  <a:solidFill>
                    <a:schemeClr val="tx1"/>
                  </a:solidFill>
                  <a:latin typeface="Arial" panose="02080604020202020204" charset="0"/>
                  <a:ea typeface="SimSun" charset="-122"/>
                </a:defRPr>
              </a:lvl2pPr>
              <a:lvl3pPr marL="1143000" indent="-228600">
                <a:defRPr>
                  <a:solidFill>
                    <a:schemeClr val="tx1"/>
                  </a:solidFill>
                  <a:latin typeface="Arial" panose="02080604020202020204" charset="0"/>
                  <a:ea typeface="SimSun" charset="-122"/>
                </a:defRPr>
              </a:lvl3pPr>
              <a:lvl4pPr marL="1600200" indent="-228600">
                <a:defRPr>
                  <a:solidFill>
                    <a:schemeClr val="tx1"/>
                  </a:solidFill>
                  <a:latin typeface="Arial" panose="02080604020202020204" charset="0"/>
                  <a:ea typeface="SimSun" charset="-122"/>
                </a:defRPr>
              </a:lvl4pPr>
              <a:lvl5pPr marL="2057400" indent="-228600">
                <a:defRPr>
                  <a:solidFill>
                    <a:schemeClr val="tx1"/>
                  </a:solidFill>
                  <a:latin typeface="Arial" panose="02080604020202020204" charset="0"/>
                  <a:ea typeface="SimSun" charset="-122"/>
                </a:defRPr>
              </a:lvl5pPr>
              <a:lvl6pPr marL="2514600" indent="-228600" fontAlgn="base">
                <a:spcBef>
                  <a:spcPct val="0"/>
                </a:spcBef>
                <a:spcAft>
                  <a:spcPct val="0"/>
                </a:spcAft>
                <a:defRPr>
                  <a:solidFill>
                    <a:schemeClr val="tx1"/>
                  </a:solidFill>
                  <a:latin typeface="Arial" panose="02080604020202020204" charset="0"/>
                  <a:ea typeface="SimSun" charset="-122"/>
                </a:defRPr>
              </a:lvl6pPr>
              <a:lvl7pPr marL="2971800" indent="-228600" fontAlgn="base">
                <a:spcBef>
                  <a:spcPct val="0"/>
                </a:spcBef>
                <a:spcAft>
                  <a:spcPct val="0"/>
                </a:spcAft>
                <a:defRPr>
                  <a:solidFill>
                    <a:schemeClr val="tx1"/>
                  </a:solidFill>
                  <a:latin typeface="Arial" panose="02080604020202020204" charset="0"/>
                  <a:ea typeface="SimSun" charset="-122"/>
                </a:defRPr>
              </a:lvl7pPr>
              <a:lvl8pPr marL="3429000" indent="-228600" fontAlgn="base">
                <a:spcBef>
                  <a:spcPct val="0"/>
                </a:spcBef>
                <a:spcAft>
                  <a:spcPct val="0"/>
                </a:spcAft>
                <a:defRPr>
                  <a:solidFill>
                    <a:schemeClr val="tx1"/>
                  </a:solidFill>
                  <a:latin typeface="Arial" panose="02080604020202020204" charset="0"/>
                  <a:ea typeface="SimSun" charset="-122"/>
                </a:defRPr>
              </a:lvl8pPr>
              <a:lvl9pPr marL="3886200" indent="-228600" fontAlgn="base">
                <a:spcBef>
                  <a:spcPct val="0"/>
                </a:spcBef>
                <a:spcAft>
                  <a:spcPct val="0"/>
                </a:spcAft>
                <a:defRPr>
                  <a:solidFill>
                    <a:schemeClr val="tx1"/>
                  </a:solidFill>
                  <a:latin typeface="Arial" panose="02080604020202020204" charset="0"/>
                  <a:ea typeface="SimSun" charset="-122"/>
                </a:defRPr>
              </a:lvl9pPr>
            </a:lstStyle>
            <a:p>
              <a:pPr algn="dist">
                <a:spcBef>
                  <a:spcPct val="0"/>
                </a:spcBef>
                <a:defRPr/>
              </a:pPr>
              <a:endParaRPr lang="en-US" altLang="zh-CN" sz="900" dirty="0">
                <a:solidFill>
                  <a:srgbClr val="8E6D48"/>
                </a:solidFill>
                <a:latin typeface="微软雅黑" panose="020B0503020204020204" pitchFamily="34" charset="-122"/>
                <a:ea typeface="微软雅黑" panose="020B0503020204020204" pitchFamily="34" charset="-122"/>
              </a:endParaRPr>
            </a:p>
          </p:txBody>
        </p:sp>
      </p:grpSp>
      <p:sp>
        <p:nvSpPr>
          <p:cNvPr id="40" name="TextBox 146">
            <a:extLst>
              <a:ext uri="{FF2B5EF4-FFF2-40B4-BE49-F238E27FC236}">
                <a16:creationId xmlns:a16="http://schemas.microsoft.com/office/drawing/2014/main" id="{BCEDE8C7-BA46-3E45-8F97-1A091F9C6250}"/>
              </a:ext>
            </a:extLst>
          </p:cNvPr>
          <p:cNvSpPr txBox="1">
            <a:spLocks noChangeArrowheads="1"/>
          </p:cNvSpPr>
          <p:nvPr/>
        </p:nvSpPr>
        <p:spPr bwMode="auto">
          <a:xfrm>
            <a:off x="2723923" y="914399"/>
            <a:ext cx="814619"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a:spAutoFit/>
          </a:bodyPr>
          <a:lstStyle>
            <a:defPPr>
              <a:defRPr lang="zh-CN"/>
            </a:defPPr>
            <a:lvl1pPr eaLnBrk="0" hangingPunct="0">
              <a:defRPr sz="1600" b="1">
                <a:solidFill>
                  <a:srgbClr val="8E6D48"/>
                </a:solidFill>
                <a:latin typeface="幼圆" panose="02010509060101010101" pitchFamily="49" charset="-122"/>
                <a:ea typeface="幼圆" panose="02010509060101010101" pitchFamily="49" charset="-122"/>
              </a:defRPr>
            </a:lvl1pPr>
            <a:lvl2pPr marL="742950" indent="-285750" eaLnBrk="0" hangingPunct="0">
              <a:defRPr>
                <a:latin typeface="Arial" pitchFamily="34" charset="0"/>
                <a:ea typeface="宋体" pitchFamily="2" charset="-122"/>
              </a:defRPr>
            </a:lvl2pPr>
            <a:lvl3pPr marL="1143000" indent="-228600" eaLnBrk="0" hangingPunct="0">
              <a:defRPr>
                <a:latin typeface="Arial" pitchFamily="34" charset="0"/>
                <a:ea typeface="宋体" pitchFamily="2" charset="-122"/>
              </a:defRPr>
            </a:lvl3pPr>
            <a:lvl4pPr marL="1600200" indent="-228600" eaLnBrk="0" hangingPunct="0">
              <a:defRPr>
                <a:latin typeface="Arial" pitchFamily="34" charset="0"/>
                <a:ea typeface="宋体" pitchFamily="2" charset="-122"/>
              </a:defRPr>
            </a:lvl4pPr>
            <a:lvl5pPr marL="2057400" indent="-228600" eaLnBrk="0" hangingPunct="0">
              <a:defRPr>
                <a:latin typeface="Arial" pitchFamily="34" charset="0"/>
                <a:ea typeface="宋体" pitchFamily="2" charset="-122"/>
              </a:defRPr>
            </a:lvl5pPr>
            <a:lvl6pPr marL="2514600" indent="-228600" eaLnBrk="0" fontAlgn="base" hangingPunct="0">
              <a:spcBef>
                <a:spcPct val="0"/>
              </a:spcBef>
              <a:spcAft>
                <a:spcPct val="0"/>
              </a:spcAft>
              <a:defRPr>
                <a:latin typeface="Arial" pitchFamily="34" charset="0"/>
                <a:ea typeface="宋体" pitchFamily="2" charset="-122"/>
              </a:defRPr>
            </a:lvl6pPr>
            <a:lvl7pPr marL="2971800" indent="-228600" eaLnBrk="0" fontAlgn="base" hangingPunct="0">
              <a:spcBef>
                <a:spcPct val="0"/>
              </a:spcBef>
              <a:spcAft>
                <a:spcPct val="0"/>
              </a:spcAft>
              <a:defRPr>
                <a:latin typeface="Arial" pitchFamily="34" charset="0"/>
                <a:ea typeface="宋体" pitchFamily="2" charset="-122"/>
              </a:defRPr>
            </a:lvl7pPr>
            <a:lvl8pPr marL="3429000" indent="-228600" eaLnBrk="0" fontAlgn="base" hangingPunct="0">
              <a:spcBef>
                <a:spcPct val="0"/>
              </a:spcBef>
              <a:spcAft>
                <a:spcPct val="0"/>
              </a:spcAft>
              <a:defRPr>
                <a:latin typeface="Arial" pitchFamily="34" charset="0"/>
                <a:ea typeface="宋体" pitchFamily="2" charset="-122"/>
              </a:defRPr>
            </a:lvl8pPr>
            <a:lvl9pPr marL="3886200" indent="-228600" eaLnBrk="0" fontAlgn="base" hangingPunct="0">
              <a:spcBef>
                <a:spcPct val="0"/>
              </a:spcBef>
              <a:spcAft>
                <a:spcPct val="0"/>
              </a:spcAft>
              <a:defRPr>
                <a:latin typeface="Arial" pitchFamily="34" charset="0"/>
                <a:ea typeface="宋体" pitchFamily="2" charset="-122"/>
              </a:defRPr>
            </a:lvl9pPr>
          </a:lstStyle>
          <a:p>
            <a:r>
              <a:rPr lang="zh-CN" altLang="en-US" dirty="0"/>
              <a:t>彩</a:t>
            </a:r>
            <a:r>
              <a:rPr lang="zh-Hans" altLang="en-US" dirty="0"/>
              <a:t>妆</a:t>
            </a:r>
            <a:endParaRPr lang="x-none" dirty="0"/>
          </a:p>
        </p:txBody>
      </p:sp>
      <p:sp>
        <p:nvSpPr>
          <p:cNvPr id="42" name="TextBox 146">
            <a:extLst>
              <a:ext uri="{FF2B5EF4-FFF2-40B4-BE49-F238E27FC236}">
                <a16:creationId xmlns:a16="http://schemas.microsoft.com/office/drawing/2014/main" id="{BCEDE8C7-BA46-3E45-8F97-1A091F9C6250}"/>
              </a:ext>
            </a:extLst>
          </p:cNvPr>
          <p:cNvSpPr txBox="1">
            <a:spLocks noChangeArrowheads="1"/>
          </p:cNvSpPr>
          <p:nvPr/>
        </p:nvSpPr>
        <p:spPr bwMode="auto">
          <a:xfrm>
            <a:off x="4182192" y="914399"/>
            <a:ext cx="609551"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a:spAutoFit/>
          </a:bodyPr>
          <a:lstStyle>
            <a:defPPr>
              <a:defRPr lang="zh-CN"/>
            </a:defPPr>
            <a:lvl1pPr eaLnBrk="0" hangingPunct="0">
              <a:defRPr sz="1600" b="1">
                <a:solidFill>
                  <a:srgbClr val="8E6D48"/>
                </a:solidFill>
                <a:latin typeface="幼圆" panose="02010509060101010101" pitchFamily="49" charset="-122"/>
                <a:ea typeface="幼圆" panose="02010509060101010101" pitchFamily="49" charset="-122"/>
              </a:defRPr>
            </a:lvl1pPr>
            <a:lvl2pPr marL="742950" indent="-285750" eaLnBrk="0" hangingPunct="0">
              <a:defRPr>
                <a:latin typeface="Arial" pitchFamily="34" charset="0"/>
                <a:ea typeface="宋体" pitchFamily="2" charset="-122"/>
              </a:defRPr>
            </a:lvl2pPr>
            <a:lvl3pPr marL="1143000" indent="-228600" eaLnBrk="0" hangingPunct="0">
              <a:defRPr>
                <a:latin typeface="Arial" pitchFamily="34" charset="0"/>
                <a:ea typeface="宋体" pitchFamily="2" charset="-122"/>
              </a:defRPr>
            </a:lvl3pPr>
            <a:lvl4pPr marL="1600200" indent="-228600" eaLnBrk="0" hangingPunct="0">
              <a:defRPr>
                <a:latin typeface="Arial" pitchFamily="34" charset="0"/>
                <a:ea typeface="宋体" pitchFamily="2" charset="-122"/>
              </a:defRPr>
            </a:lvl4pPr>
            <a:lvl5pPr marL="2057400" indent="-228600" eaLnBrk="0" hangingPunct="0">
              <a:defRPr>
                <a:latin typeface="Arial" pitchFamily="34" charset="0"/>
                <a:ea typeface="宋体" pitchFamily="2" charset="-122"/>
              </a:defRPr>
            </a:lvl5pPr>
            <a:lvl6pPr marL="2514600" indent="-228600" eaLnBrk="0" fontAlgn="base" hangingPunct="0">
              <a:spcBef>
                <a:spcPct val="0"/>
              </a:spcBef>
              <a:spcAft>
                <a:spcPct val="0"/>
              </a:spcAft>
              <a:defRPr>
                <a:latin typeface="Arial" pitchFamily="34" charset="0"/>
                <a:ea typeface="宋体" pitchFamily="2" charset="-122"/>
              </a:defRPr>
            </a:lvl6pPr>
            <a:lvl7pPr marL="2971800" indent="-228600" eaLnBrk="0" fontAlgn="base" hangingPunct="0">
              <a:spcBef>
                <a:spcPct val="0"/>
              </a:spcBef>
              <a:spcAft>
                <a:spcPct val="0"/>
              </a:spcAft>
              <a:defRPr>
                <a:latin typeface="Arial" pitchFamily="34" charset="0"/>
                <a:ea typeface="宋体" pitchFamily="2" charset="-122"/>
              </a:defRPr>
            </a:lvl7pPr>
            <a:lvl8pPr marL="3429000" indent="-228600" eaLnBrk="0" fontAlgn="base" hangingPunct="0">
              <a:spcBef>
                <a:spcPct val="0"/>
              </a:spcBef>
              <a:spcAft>
                <a:spcPct val="0"/>
              </a:spcAft>
              <a:defRPr>
                <a:latin typeface="Arial" pitchFamily="34" charset="0"/>
                <a:ea typeface="宋体" pitchFamily="2" charset="-122"/>
              </a:defRPr>
            </a:lvl8pPr>
            <a:lvl9pPr marL="3886200" indent="-228600" eaLnBrk="0" fontAlgn="base" hangingPunct="0">
              <a:spcBef>
                <a:spcPct val="0"/>
              </a:spcBef>
              <a:spcAft>
                <a:spcPct val="0"/>
              </a:spcAft>
              <a:defRPr>
                <a:latin typeface="Arial" pitchFamily="34" charset="0"/>
                <a:ea typeface="宋体" pitchFamily="2" charset="-122"/>
              </a:defRPr>
            </a:lvl9pPr>
          </a:lstStyle>
          <a:p>
            <a:r>
              <a:rPr lang="zh-CN" altLang="en-US" dirty="0"/>
              <a:t>素颜</a:t>
            </a:r>
            <a:endParaRPr lang="x-none" dirty="0"/>
          </a:p>
        </p:txBody>
      </p:sp>
      <p:sp>
        <p:nvSpPr>
          <p:cNvPr id="44" name="TextBox 146">
            <a:extLst>
              <a:ext uri="{FF2B5EF4-FFF2-40B4-BE49-F238E27FC236}">
                <a16:creationId xmlns:a16="http://schemas.microsoft.com/office/drawing/2014/main" id="{BCEDE8C7-BA46-3E45-8F97-1A091F9C6250}"/>
              </a:ext>
            </a:extLst>
          </p:cNvPr>
          <p:cNvSpPr txBox="1">
            <a:spLocks noChangeArrowheads="1"/>
          </p:cNvSpPr>
          <p:nvPr/>
        </p:nvSpPr>
        <p:spPr bwMode="auto">
          <a:xfrm>
            <a:off x="5614833" y="914399"/>
            <a:ext cx="815942"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a:spAutoFit/>
          </a:bodyPr>
          <a:lstStyle>
            <a:defPPr>
              <a:defRPr lang="zh-CN"/>
            </a:defPPr>
            <a:lvl1pPr eaLnBrk="0" hangingPunct="0">
              <a:defRPr sz="1600" b="1">
                <a:solidFill>
                  <a:srgbClr val="8E6D48"/>
                </a:solidFill>
                <a:latin typeface="幼圆" panose="02010509060101010101" pitchFamily="49" charset="-122"/>
                <a:ea typeface="幼圆" panose="02010509060101010101" pitchFamily="49" charset="-122"/>
              </a:defRPr>
            </a:lvl1pPr>
            <a:lvl2pPr marL="742950" indent="-285750" eaLnBrk="0" hangingPunct="0">
              <a:defRPr>
                <a:latin typeface="Arial" pitchFamily="34" charset="0"/>
                <a:ea typeface="宋体" pitchFamily="2" charset="-122"/>
              </a:defRPr>
            </a:lvl2pPr>
            <a:lvl3pPr marL="1143000" indent="-228600" eaLnBrk="0" hangingPunct="0">
              <a:defRPr>
                <a:latin typeface="Arial" pitchFamily="34" charset="0"/>
                <a:ea typeface="宋体" pitchFamily="2" charset="-122"/>
              </a:defRPr>
            </a:lvl3pPr>
            <a:lvl4pPr marL="1600200" indent="-228600" eaLnBrk="0" hangingPunct="0">
              <a:defRPr>
                <a:latin typeface="Arial" pitchFamily="34" charset="0"/>
                <a:ea typeface="宋体" pitchFamily="2" charset="-122"/>
              </a:defRPr>
            </a:lvl4pPr>
            <a:lvl5pPr marL="2057400" indent="-228600" eaLnBrk="0" hangingPunct="0">
              <a:defRPr>
                <a:latin typeface="Arial" pitchFamily="34" charset="0"/>
                <a:ea typeface="宋体" pitchFamily="2" charset="-122"/>
              </a:defRPr>
            </a:lvl5pPr>
            <a:lvl6pPr marL="2514600" indent="-228600" eaLnBrk="0" fontAlgn="base" hangingPunct="0">
              <a:spcBef>
                <a:spcPct val="0"/>
              </a:spcBef>
              <a:spcAft>
                <a:spcPct val="0"/>
              </a:spcAft>
              <a:defRPr>
                <a:latin typeface="Arial" pitchFamily="34" charset="0"/>
                <a:ea typeface="宋体" pitchFamily="2" charset="-122"/>
              </a:defRPr>
            </a:lvl6pPr>
            <a:lvl7pPr marL="2971800" indent="-228600" eaLnBrk="0" fontAlgn="base" hangingPunct="0">
              <a:spcBef>
                <a:spcPct val="0"/>
              </a:spcBef>
              <a:spcAft>
                <a:spcPct val="0"/>
              </a:spcAft>
              <a:defRPr>
                <a:latin typeface="Arial" pitchFamily="34" charset="0"/>
                <a:ea typeface="宋体" pitchFamily="2" charset="-122"/>
              </a:defRPr>
            </a:lvl7pPr>
            <a:lvl8pPr marL="3429000" indent="-228600" eaLnBrk="0" fontAlgn="base" hangingPunct="0">
              <a:spcBef>
                <a:spcPct val="0"/>
              </a:spcBef>
              <a:spcAft>
                <a:spcPct val="0"/>
              </a:spcAft>
              <a:defRPr>
                <a:latin typeface="Arial" pitchFamily="34" charset="0"/>
                <a:ea typeface="宋体" pitchFamily="2" charset="-122"/>
              </a:defRPr>
            </a:lvl8pPr>
            <a:lvl9pPr marL="3886200" indent="-228600" eaLnBrk="0" fontAlgn="base" hangingPunct="0">
              <a:spcBef>
                <a:spcPct val="0"/>
              </a:spcBef>
              <a:spcAft>
                <a:spcPct val="0"/>
              </a:spcAft>
              <a:defRPr>
                <a:latin typeface="Arial" pitchFamily="34" charset="0"/>
                <a:ea typeface="宋体" pitchFamily="2" charset="-122"/>
              </a:defRPr>
            </a:lvl9pPr>
          </a:lstStyle>
          <a:p>
            <a:r>
              <a:rPr lang="zh-CN" altLang="en-US" dirty="0"/>
              <a:t>烟熏妆</a:t>
            </a:r>
            <a:endParaRPr lang="x-none" dirty="0"/>
          </a:p>
        </p:txBody>
      </p:sp>
      <p:sp>
        <p:nvSpPr>
          <p:cNvPr id="46" name="TextBox 146">
            <a:extLst>
              <a:ext uri="{FF2B5EF4-FFF2-40B4-BE49-F238E27FC236}">
                <a16:creationId xmlns:a16="http://schemas.microsoft.com/office/drawing/2014/main" id="{BCEDE8C7-BA46-3E45-8F97-1A091F9C6250}"/>
              </a:ext>
            </a:extLst>
          </p:cNvPr>
          <p:cNvSpPr txBox="1">
            <a:spLocks noChangeArrowheads="1"/>
          </p:cNvSpPr>
          <p:nvPr/>
        </p:nvSpPr>
        <p:spPr bwMode="auto">
          <a:xfrm>
            <a:off x="7304685" y="914399"/>
            <a:ext cx="814619"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a:spAutoFit/>
          </a:bodyPr>
          <a:lstStyle>
            <a:defPPr>
              <a:defRPr lang="zh-CN"/>
            </a:defPPr>
            <a:lvl1pPr eaLnBrk="0" hangingPunct="0">
              <a:defRPr sz="1600" b="1">
                <a:solidFill>
                  <a:srgbClr val="8E6D48"/>
                </a:solidFill>
                <a:latin typeface="幼圆" panose="02010509060101010101" pitchFamily="49" charset="-122"/>
                <a:ea typeface="幼圆" panose="02010509060101010101" pitchFamily="49" charset="-122"/>
              </a:defRPr>
            </a:lvl1pPr>
            <a:lvl2pPr marL="742950" indent="-285750" eaLnBrk="0" hangingPunct="0">
              <a:defRPr>
                <a:latin typeface="Arial" pitchFamily="34" charset="0"/>
                <a:ea typeface="宋体" pitchFamily="2" charset="-122"/>
              </a:defRPr>
            </a:lvl2pPr>
            <a:lvl3pPr marL="1143000" indent="-228600" eaLnBrk="0" hangingPunct="0">
              <a:defRPr>
                <a:latin typeface="Arial" pitchFamily="34" charset="0"/>
                <a:ea typeface="宋体" pitchFamily="2" charset="-122"/>
              </a:defRPr>
            </a:lvl3pPr>
            <a:lvl4pPr marL="1600200" indent="-228600" eaLnBrk="0" hangingPunct="0">
              <a:defRPr>
                <a:latin typeface="Arial" pitchFamily="34" charset="0"/>
                <a:ea typeface="宋体" pitchFamily="2" charset="-122"/>
              </a:defRPr>
            </a:lvl4pPr>
            <a:lvl5pPr marL="2057400" indent="-228600" eaLnBrk="0" hangingPunct="0">
              <a:defRPr>
                <a:latin typeface="Arial" pitchFamily="34" charset="0"/>
                <a:ea typeface="宋体" pitchFamily="2" charset="-122"/>
              </a:defRPr>
            </a:lvl5pPr>
            <a:lvl6pPr marL="2514600" indent="-228600" eaLnBrk="0" fontAlgn="base" hangingPunct="0">
              <a:spcBef>
                <a:spcPct val="0"/>
              </a:spcBef>
              <a:spcAft>
                <a:spcPct val="0"/>
              </a:spcAft>
              <a:defRPr>
                <a:latin typeface="Arial" pitchFamily="34" charset="0"/>
                <a:ea typeface="宋体" pitchFamily="2" charset="-122"/>
              </a:defRPr>
            </a:lvl6pPr>
            <a:lvl7pPr marL="2971800" indent="-228600" eaLnBrk="0" fontAlgn="base" hangingPunct="0">
              <a:spcBef>
                <a:spcPct val="0"/>
              </a:spcBef>
              <a:spcAft>
                <a:spcPct val="0"/>
              </a:spcAft>
              <a:defRPr>
                <a:latin typeface="Arial" pitchFamily="34" charset="0"/>
                <a:ea typeface="宋体" pitchFamily="2" charset="-122"/>
              </a:defRPr>
            </a:lvl7pPr>
            <a:lvl8pPr marL="3429000" indent="-228600" eaLnBrk="0" fontAlgn="base" hangingPunct="0">
              <a:spcBef>
                <a:spcPct val="0"/>
              </a:spcBef>
              <a:spcAft>
                <a:spcPct val="0"/>
              </a:spcAft>
              <a:defRPr>
                <a:latin typeface="Arial" pitchFamily="34" charset="0"/>
                <a:ea typeface="宋体" pitchFamily="2" charset="-122"/>
              </a:defRPr>
            </a:lvl8pPr>
            <a:lvl9pPr marL="3886200" indent="-228600" eaLnBrk="0" fontAlgn="base" hangingPunct="0">
              <a:spcBef>
                <a:spcPct val="0"/>
              </a:spcBef>
              <a:spcAft>
                <a:spcPct val="0"/>
              </a:spcAft>
              <a:defRPr>
                <a:latin typeface="Arial" pitchFamily="34" charset="0"/>
                <a:ea typeface="宋体" pitchFamily="2" charset="-122"/>
              </a:defRPr>
            </a:lvl9pPr>
          </a:lstStyle>
          <a:p>
            <a:r>
              <a:rPr lang="zh-CN" altLang="en-US" dirty="0"/>
              <a:t>彩</a:t>
            </a:r>
            <a:r>
              <a:rPr lang="zh-Hans" altLang="en-US" dirty="0"/>
              <a:t>妆</a:t>
            </a:r>
            <a:endParaRPr lang="x-none" dirty="0"/>
          </a:p>
        </p:txBody>
      </p:sp>
      <p:sp>
        <p:nvSpPr>
          <p:cNvPr id="47" name="TextBox 146">
            <a:extLst>
              <a:ext uri="{FF2B5EF4-FFF2-40B4-BE49-F238E27FC236}">
                <a16:creationId xmlns:a16="http://schemas.microsoft.com/office/drawing/2014/main" id="{BCEDE8C7-BA46-3E45-8F97-1A091F9C6250}"/>
              </a:ext>
            </a:extLst>
          </p:cNvPr>
          <p:cNvSpPr txBox="1">
            <a:spLocks noChangeArrowheads="1"/>
          </p:cNvSpPr>
          <p:nvPr/>
        </p:nvSpPr>
        <p:spPr bwMode="auto">
          <a:xfrm>
            <a:off x="8829115" y="914399"/>
            <a:ext cx="609551"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a:spAutoFit/>
          </a:bodyPr>
          <a:lstStyle>
            <a:defPPr>
              <a:defRPr lang="zh-CN"/>
            </a:defPPr>
            <a:lvl1pPr eaLnBrk="0" hangingPunct="0">
              <a:defRPr sz="1600" b="1">
                <a:solidFill>
                  <a:srgbClr val="8E6D48"/>
                </a:solidFill>
                <a:latin typeface="幼圆" panose="02010509060101010101" pitchFamily="49" charset="-122"/>
                <a:ea typeface="幼圆" panose="02010509060101010101" pitchFamily="49" charset="-122"/>
              </a:defRPr>
            </a:lvl1pPr>
            <a:lvl2pPr marL="742950" indent="-285750" eaLnBrk="0" hangingPunct="0">
              <a:defRPr>
                <a:latin typeface="Arial" pitchFamily="34" charset="0"/>
                <a:ea typeface="宋体" pitchFamily="2" charset="-122"/>
              </a:defRPr>
            </a:lvl2pPr>
            <a:lvl3pPr marL="1143000" indent="-228600" eaLnBrk="0" hangingPunct="0">
              <a:defRPr>
                <a:latin typeface="Arial" pitchFamily="34" charset="0"/>
                <a:ea typeface="宋体" pitchFamily="2" charset="-122"/>
              </a:defRPr>
            </a:lvl3pPr>
            <a:lvl4pPr marL="1600200" indent="-228600" eaLnBrk="0" hangingPunct="0">
              <a:defRPr>
                <a:latin typeface="Arial" pitchFamily="34" charset="0"/>
                <a:ea typeface="宋体" pitchFamily="2" charset="-122"/>
              </a:defRPr>
            </a:lvl4pPr>
            <a:lvl5pPr marL="2057400" indent="-228600" eaLnBrk="0" hangingPunct="0">
              <a:defRPr>
                <a:latin typeface="Arial" pitchFamily="34" charset="0"/>
                <a:ea typeface="宋体" pitchFamily="2" charset="-122"/>
              </a:defRPr>
            </a:lvl5pPr>
            <a:lvl6pPr marL="2514600" indent="-228600" eaLnBrk="0" fontAlgn="base" hangingPunct="0">
              <a:spcBef>
                <a:spcPct val="0"/>
              </a:spcBef>
              <a:spcAft>
                <a:spcPct val="0"/>
              </a:spcAft>
              <a:defRPr>
                <a:latin typeface="Arial" pitchFamily="34" charset="0"/>
                <a:ea typeface="宋体" pitchFamily="2" charset="-122"/>
              </a:defRPr>
            </a:lvl6pPr>
            <a:lvl7pPr marL="2971800" indent="-228600" eaLnBrk="0" fontAlgn="base" hangingPunct="0">
              <a:spcBef>
                <a:spcPct val="0"/>
              </a:spcBef>
              <a:spcAft>
                <a:spcPct val="0"/>
              </a:spcAft>
              <a:defRPr>
                <a:latin typeface="Arial" pitchFamily="34" charset="0"/>
                <a:ea typeface="宋体" pitchFamily="2" charset="-122"/>
              </a:defRPr>
            </a:lvl7pPr>
            <a:lvl8pPr marL="3429000" indent="-228600" eaLnBrk="0" fontAlgn="base" hangingPunct="0">
              <a:spcBef>
                <a:spcPct val="0"/>
              </a:spcBef>
              <a:spcAft>
                <a:spcPct val="0"/>
              </a:spcAft>
              <a:defRPr>
                <a:latin typeface="Arial" pitchFamily="34" charset="0"/>
                <a:ea typeface="宋体" pitchFamily="2" charset="-122"/>
              </a:defRPr>
            </a:lvl8pPr>
            <a:lvl9pPr marL="3886200" indent="-228600" eaLnBrk="0" fontAlgn="base" hangingPunct="0">
              <a:spcBef>
                <a:spcPct val="0"/>
              </a:spcBef>
              <a:spcAft>
                <a:spcPct val="0"/>
              </a:spcAft>
              <a:defRPr>
                <a:latin typeface="Arial" pitchFamily="34" charset="0"/>
                <a:ea typeface="宋体" pitchFamily="2" charset="-122"/>
              </a:defRPr>
            </a:lvl9pPr>
          </a:lstStyle>
          <a:p>
            <a:r>
              <a:rPr lang="zh-CN" altLang="en-US" dirty="0"/>
              <a:t>素颜</a:t>
            </a:r>
            <a:endParaRPr lang="x-none" dirty="0"/>
          </a:p>
        </p:txBody>
      </p:sp>
      <p:sp>
        <p:nvSpPr>
          <p:cNvPr id="48" name="TextBox 146">
            <a:extLst>
              <a:ext uri="{FF2B5EF4-FFF2-40B4-BE49-F238E27FC236}">
                <a16:creationId xmlns:a16="http://schemas.microsoft.com/office/drawing/2014/main" id="{BCEDE8C7-BA46-3E45-8F97-1A091F9C6250}"/>
              </a:ext>
            </a:extLst>
          </p:cNvPr>
          <p:cNvSpPr txBox="1">
            <a:spLocks noChangeArrowheads="1"/>
          </p:cNvSpPr>
          <p:nvPr/>
        </p:nvSpPr>
        <p:spPr bwMode="auto">
          <a:xfrm>
            <a:off x="10234172" y="914399"/>
            <a:ext cx="815942"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a:spAutoFit/>
          </a:bodyPr>
          <a:lstStyle>
            <a:defPPr>
              <a:defRPr lang="zh-CN"/>
            </a:defPPr>
            <a:lvl1pPr eaLnBrk="0" hangingPunct="0">
              <a:defRPr sz="1600" b="1">
                <a:solidFill>
                  <a:srgbClr val="8E6D48"/>
                </a:solidFill>
                <a:latin typeface="幼圆" panose="02010509060101010101" pitchFamily="49" charset="-122"/>
                <a:ea typeface="幼圆" panose="02010509060101010101" pitchFamily="49" charset="-122"/>
              </a:defRPr>
            </a:lvl1pPr>
            <a:lvl2pPr marL="742950" indent="-285750" eaLnBrk="0" hangingPunct="0">
              <a:defRPr>
                <a:latin typeface="Arial" pitchFamily="34" charset="0"/>
                <a:ea typeface="宋体" pitchFamily="2" charset="-122"/>
              </a:defRPr>
            </a:lvl2pPr>
            <a:lvl3pPr marL="1143000" indent="-228600" eaLnBrk="0" hangingPunct="0">
              <a:defRPr>
                <a:latin typeface="Arial" pitchFamily="34" charset="0"/>
                <a:ea typeface="宋体" pitchFamily="2" charset="-122"/>
              </a:defRPr>
            </a:lvl3pPr>
            <a:lvl4pPr marL="1600200" indent="-228600" eaLnBrk="0" hangingPunct="0">
              <a:defRPr>
                <a:latin typeface="Arial" pitchFamily="34" charset="0"/>
                <a:ea typeface="宋体" pitchFamily="2" charset="-122"/>
              </a:defRPr>
            </a:lvl4pPr>
            <a:lvl5pPr marL="2057400" indent="-228600" eaLnBrk="0" hangingPunct="0">
              <a:defRPr>
                <a:latin typeface="Arial" pitchFamily="34" charset="0"/>
                <a:ea typeface="宋体" pitchFamily="2" charset="-122"/>
              </a:defRPr>
            </a:lvl5pPr>
            <a:lvl6pPr marL="2514600" indent="-228600" eaLnBrk="0" fontAlgn="base" hangingPunct="0">
              <a:spcBef>
                <a:spcPct val="0"/>
              </a:spcBef>
              <a:spcAft>
                <a:spcPct val="0"/>
              </a:spcAft>
              <a:defRPr>
                <a:latin typeface="Arial" pitchFamily="34" charset="0"/>
                <a:ea typeface="宋体" pitchFamily="2" charset="-122"/>
              </a:defRPr>
            </a:lvl6pPr>
            <a:lvl7pPr marL="2971800" indent="-228600" eaLnBrk="0" fontAlgn="base" hangingPunct="0">
              <a:spcBef>
                <a:spcPct val="0"/>
              </a:spcBef>
              <a:spcAft>
                <a:spcPct val="0"/>
              </a:spcAft>
              <a:defRPr>
                <a:latin typeface="Arial" pitchFamily="34" charset="0"/>
                <a:ea typeface="宋体" pitchFamily="2" charset="-122"/>
              </a:defRPr>
            </a:lvl7pPr>
            <a:lvl8pPr marL="3429000" indent="-228600" eaLnBrk="0" fontAlgn="base" hangingPunct="0">
              <a:spcBef>
                <a:spcPct val="0"/>
              </a:spcBef>
              <a:spcAft>
                <a:spcPct val="0"/>
              </a:spcAft>
              <a:defRPr>
                <a:latin typeface="Arial" pitchFamily="34" charset="0"/>
                <a:ea typeface="宋体" pitchFamily="2" charset="-122"/>
              </a:defRPr>
            </a:lvl8pPr>
            <a:lvl9pPr marL="3886200" indent="-228600" eaLnBrk="0" fontAlgn="base" hangingPunct="0">
              <a:spcBef>
                <a:spcPct val="0"/>
              </a:spcBef>
              <a:spcAft>
                <a:spcPct val="0"/>
              </a:spcAft>
              <a:defRPr>
                <a:latin typeface="Arial" pitchFamily="34" charset="0"/>
                <a:ea typeface="宋体" pitchFamily="2" charset="-122"/>
              </a:defRPr>
            </a:lvl9pPr>
          </a:lstStyle>
          <a:p>
            <a:r>
              <a:rPr lang="zh-CN" altLang="en-US" dirty="0"/>
              <a:t>烟熏妆</a:t>
            </a:r>
            <a:endParaRPr lang="x-none" dirty="0"/>
          </a:p>
        </p:txBody>
      </p:sp>
      <p:sp>
        <p:nvSpPr>
          <p:cNvPr id="41" name="圆角矩形 40"/>
          <p:cNvSpPr/>
          <p:nvPr/>
        </p:nvSpPr>
        <p:spPr>
          <a:xfrm>
            <a:off x="3594100" y="977900"/>
            <a:ext cx="1828800" cy="58801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圆角矩形 44"/>
          <p:cNvSpPr/>
          <p:nvPr/>
        </p:nvSpPr>
        <p:spPr>
          <a:xfrm>
            <a:off x="8216900" y="977900"/>
            <a:ext cx="1828800" cy="58801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29131379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84">
            <a:extLst>
              <a:ext uri="{FF2B5EF4-FFF2-40B4-BE49-F238E27FC236}">
                <a16:creationId xmlns:a16="http://schemas.microsoft.com/office/drawing/2014/main" id="{1B9EBD5C-36CD-5A4B-A0C5-B64CA359DF45}"/>
              </a:ext>
            </a:extLst>
          </p:cNvPr>
          <p:cNvGrpSpPr/>
          <p:nvPr/>
        </p:nvGrpSpPr>
        <p:grpSpPr>
          <a:xfrm>
            <a:off x="839276" y="1293137"/>
            <a:ext cx="10560593" cy="5565153"/>
            <a:chOff x="182677" y="1961728"/>
            <a:chExt cx="8529579" cy="4896272"/>
          </a:xfrm>
        </p:grpSpPr>
        <p:grpSp>
          <p:nvGrpSpPr>
            <p:cNvPr id="3" name="组合 81">
              <a:extLst>
                <a:ext uri="{FF2B5EF4-FFF2-40B4-BE49-F238E27FC236}">
                  <a16:creationId xmlns:a16="http://schemas.microsoft.com/office/drawing/2014/main" id="{3F403797-7551-D34B-80B5-BD22B78D6CDE}"/>
                </a:ext>
              </a:extLst>
            </p:cNvPr>
            <p:cNvGrpSpPr/>
            <p:nvPr/>
          </p:nvGrpSpPr>
          <p:grpSpPr>
            <a:xfrm>
              <a:off x="5040256" y="1961728"/>
              <a:ext cx="3672000" cy="4896272"/>
              <a:chOff x="5292080" y="1916832"/>
              <a:chExt cx="3672000" cy="4896272"/>
            </a:xfrm>
          </p:grpSpPr>
          <p:pic>
            <p:nvPicPr>
              <p:cNvPr id="16" name="图片 15">
                <a:extLst>
                  <a:ext uri="{FF2B5EF4-FFF2-40B4-BE49-F238E27FC236}">
                    <a16:creationId xmlns:a16="http://schemas.microsoft.com/office/drawing/2014/main" id="{2000792F-5728-8C44-AD3E-9A2DCDA013E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00774" y="5589104"/>
                <a:ext cx="1224000" cy="1224000"/>
              </a:xfrm>
              <a:prstGeom prst="rect">
                <a:avLst/>
              </a:prstGeom>
              <a:noFill/>
              <a:ln>
                <a:noFill/>
              </a:ln>
            </p:spPr>
          </p:pic>
          <p:pic>
            <p:nvPicPr>
              <p:cNvPr id="19" name="图片 18">
                <a:extLst>
                  <a:ext uri="{FF2B5EF4-FFF2-40B4-BE49-F238E27FC236}">
                    <a16:creationId xmlns:a16="http://schemas.microsoft.com/office/drawing/2014/main" id="{25CC49D3-307A-B048-8E8A-B2F691EA6ED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16080" y="5589104"/>
                <a:ext cx="1224000" cy="1224000"/>
              </a:xfrm>
              <a:prstGeom prst="rect">
                <a:avLst/>
              </a:prstGeom>
              <a:noFill/>
              <a:ln>
                <a:noFill/>
              </a:ln>
            </p:spPr>
          </p:pic>
          <p:pic>
            <p:nvPicPr>
              <p:cNvPr id="23" name="图片 22">
                <a:extLst>
                  <a:ext uri="{FF2B5EF4-FFF2-40B4-BE49-F238E27FC236}">
                    <a16:creationId xmlns:a16="http://schemas.microsoft.com/office/drawing/2014/main" id="{EC964794-2101-3F4D-8595-DCEC746015C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740080" y="5589104"/>
                <a:ext cx="1224000" cy="1224000"/>
              </a:xfrm>
              <a:prstGeom prst="rect">
                <a:avLst/>
              </a:prstGeom>
              <a:noFill/>
              <a:ln>
                <a:noFill/>
              </a:ln>
            </p:spPr>
          </p:pic>
          <p:pic>
            <p:nvPicPr>
              <p:cNvPr id="25" name="图片 24">
                <a:extLst>
                  <a:ext uri="{FF2B5EF4-FFF2-40B4-BE49-F238E27FC236}">
                    <a16:creationId xmlns:a16="http://schemas.microsoft.com/office/drawing/2014/main" id="{AFBBA2F3-0D1E-6D4A-8D54-08C1FB1089C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740080" y="4365104"/>
                <a:ext cx="1224000" cy="1224000"/>
              </a:xfrm>
              <a:prstGeom prst="rect">
                <a:avLst/>
              </a:prstGeom>
              <a:noFill/>
              <a:ln>
                <a:noFill/>
              </a:ln>
            </p:spPr>
          </p:pic>
          <p:pic>
            <p:nvPicPr>
              <p:cNvPr id="27" name="图片 26">
                <a:extLst>
                  <a:ext uri="{FF2B5EF4-FFF2-40B4-BE49-F238E27FC236}">
                    <a16:creationId xmlns:a16="http://schemas.microsoft.com/office/drawing/2014/main" id="{20F1EACF-95A0-1342-B7D3-0E91E04703A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516080" y="4365104"/>
                <a:ext cx="1224000" cy="1224000"/>
              </a:xfrm>
              <a:prstGeom prst="rect">
                <a:avLst/>
              </a:prstGeom>
              <a:noFill/>
              <a:ln>
                <a:noFill/>
              </a:ln>
            </p:spPr>
          </p:pic>
          <p:pic>
            <p:nvPicPr>
              <p:cNvPr id="29" name="图片 28">
                <a:extLst>
                  <a:ext uri="{FF2B5EF4-FFF2-40B4-BE49-F238E27FC236}">
                    <a16:creationId xmlns:a16="http://schemas.microsoft.com/office/drawing/2014/main" id="{CC9A493E-E944-F448-BD22-EDDF3D20285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292080" y="4365104"/>
                <a:ext cx="1224000" cy="1224000"/>
              </a:xfrm>
              <a:prstGeom prst="rect">
                <a:avLst/>
              </a:prstGeom>
              <a:noFill/>
              <a:ln>
                <a:noFill/>
              </a:ln>
            </p:spPr>
          </p:pic>
          <p:pic>
            <p:nvPicPr>
              <p:cNvPr id="57" name="图片 56">
                <a:extLst>
                  <a:ext uri="{FF2B5EF4-FFF2-40B4-BE49-F238E27FC236}">
                    <a16:creationId xmlns:a16="http://schemas.microsoft.com/office/drawing/2014/main" id="{93F8F33A-54ED-0C4A-8886-BE3543662B8D}"/>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740080" y="3140968"/>
                <a:ext cx="1224000" cy="1224000"/>
              </a:xfrm>
              <a:prstGeom prst="rect">
                <a:avLst/>
              </a:prstGeom>
              <a:noFill/>
              <a:ln>
                <a:noFill/>
              </a:ln>
            </p:spPr>
          </p:pic>
          <p:pic>
            <p:nvPicPr>
              <p:cNvPr id="59" name="图片 58">
                <a:extLst>
                  <a:ext uri="{FF2B5EF4-FFF2-40B4-BE49-F238E27FC236}">
                    <a16:creationId xmlns:a16="http://schemas.microsoft.com/office/drawing/2014/main" id="{AE506C29-8E75-9242-99DD-696B8890A539}"/>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516080" y="3140968"/>
                <a:ext cx="1224000" cy="1224000"/>
              </a:xfrm>
              <a:prstGeom prst="rect">
                <a:avLst/>
              </a:prstGeom>
              <a:noFill/>
              <a:ln>
                <a:noFill/>
              </a:ln>
            </p:spPr>
          </p:pic>
          <p:pic>
            <p:nvPicPr>
              <p:cNvPr id="61" name="图片 60">
                <a:extLst>
                  <a:ext uri="{FF2B5EF4-FFF2-40B4-BE49-F238E27FC236}">
                    <a16:creationId xmlns:a16="http://schemas.microsoft.com/office/drawing/2014/main" id="{C2C228F4-66D9-A94A-9576-9896946A3FCA}"/>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292080" y="3140968"/>
                <a:ext cx="1224000" cy="1224000"/>
              </a:xfrm>
              <a:prstGeom prst="rect">
                <a:avLst/>
              </a:prstGeom>
              <a:noFill/>
              <a:ln>
                <a:noFill/>
              </a:ln>
            </p:spPr>
          </p:pic>
          <p:pic>
            <p:nvPicPr>
              <p:cNvPr id="69" name="图片 68">
                <a:extLst>
                  <a:ext uri="{FF2B5EF4-FFF2-40B4-BE49-F238E27FC236}">
                    <a16:creationId xmlns:a16="http://schemas.microsoft.com/office/drawing/2014/main" id="{D5392366-D2CE-A243-9F72-381115748D72}"/>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6516080" y="1916832"/>
                <a:ext cx="1224000" cy="1224000"/>
              </a:xfrm>
              <a:prstGeom prst="rect">
                <a:avLst/>
              </a:prstGeom>
              <a:noFill/>
              <a:ln>
                <a:noFill/>
              </a:ln>
            </p:spPr>
          </p:pic>
          <p:pic>
            <p:nvPicPr>
              <p:cNvPr id="71" name="图片 70">
                <a:extLst>
                  <a:ext uri="{FF2B5EF4-FFF2-40B4-BE49-F238E27FC236}">
                    <a16:creationId xmlns:a16="http://schemas.microsoft.com/office/drawing/2014/main" id="{6344260D-34CB-7149-8992-24EF5BAE2712}"/>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7740080" y="1916832"/>
                <a:ext cx="1224000" cy="1224000"/>
              </a:xfrm>
              <a:prstGeom prst="rect">
                <a:avLst/>
              </a:prstGeom>
              <a:noFill/>
              <a:ln>
                <a:noFill/>
              </a:ln>
            </p:spPr>
          </p:pic>
          <p:pic>
            <p:nvPicPr>
              <p:cNvPr id="75" name="图片 74">
                <a:extLst>
                  <a:ext uri="{FF2B5EF4-FFF2-40B4-BE49-F238E27FC236}">
                    <a16:creationId xmlns:a16="http://schemas.microsoft.com/office/drawing/2014/main" id="{C3596A38-CE2A-CB48-A1D9-D4A4846895B3}"/>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5292080" y="1916832"/>
                <a:ext cx="1224000" cy="1224000"/>
              </a:xfrm>
              <a:prstGeom prst="rect">
                <a:avLst/>
              </a:prstGeom>
              <a:noFill/>
              <a:ln>
                <a:noFill/>
              </a:ln>
            </p:spPr>
          </p:pic>
        </p:grpSp>
        <p:grpSp>
          <p:nvGrpSpPr>
            <p:cNvPr id="4" name="组合 80">
              <a:extLst>
                <a:ext uri="{FF2B5EF4-FFF2-40B4-BE49-F238E27FC236}">
                  <a16:creationId xmlns:a16="http://schemas.microsoft.com/office/drawing/2014/main" id="{7972B959-8227-4947-BDD8-84D50E671F49}"/>
                </a:ext>
              </a:extLst>
            </p:cNvPr>
            <p:cNvGrpSpPr/>
            <p:nvPr/>
          </p:nvGrpSpPr>
          <p:grpSpPr>
            <a:xfrm>
              <a:off x="1331640" y="1961728"/>
              <a:ext cx="3685041" cy="4896272"/>
              <a:chOff x="1403359" y="1916832"/>
              <a:chExt cx="3685041" cy="4896272"/>
            </a:xfrm>
          </p:grpSpPr>
          <p:pic>
            <p:nvPicPr>
              <p:cNvPr id="10" name="图片 9">
                <a:extLst>
                  <a:ext uri="{FF2B5EF4-FFF2-40B4-BE49-F238E27FC236}">
                    <a16:creationId xmlns:a16="http://schemas.microsoft.com/office/drawing/2014/main" id="{4F1893EC-DF3A-3144-ADD3-033F8BD331A3}"/>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403359" y="5589104"/>
                <a:ext cx="1224000" cy="1224000"/>
              </a:xfrm>
              <a:prstGeom prst="rect">
                <a:avLst/>
              </a:prstGeom>
              <a:noFill/>
              <a:ln>
                <a:noFill/>
              </a:ln>
            </p:spPr>
          </p:pic>
          <p:pic>
            <p:nvPicPr>
              <p:cNvPr id="12" name="图片 11">
                <a:extLst>
                  <a:ext uri="{FF2B5EF4-FFF2-40B4-BE49-F238E27FC236}">
                    <a16:creationId xmlns:a16="http://schemas.microsoft.com/office/drawing/2014/main" id="{159D552B-920B-EC42-948E-FA6F1FF7DFF2}"/>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2631706" y="5589104"/>
                <a:ext cx="1224000" cy="1224000"/>
              </a:xfrm>
              <a:prstGeom prst="rect">
                <a:avLst/>
              </a:prstGeom>
              <a:noFill/>
              <a:ln>
                <a:noFill/>
              </a:ln>
            </p:spPr>
          </p:pic>
          <p:pic>
            <p:nvPicPr>
              <p:cNvPr id="14" name="图片 13">
                <a:extLst>
                  <a:ext uri="{FF2B5EF4-FFF2-40B4-BE49-F238E27FC236}">
                    <a16:creationId xmlns:a16="http://schemas.microsoft.com/office/drawing/2014/main" id="{63B83A99-DD12-D746-8994-44A5014BB17F}"/>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3864400" y="5589104"/>
                <a:ext cx="1224000" cy="1224000"/>
              </a:xfrm>
              <a:prstGeom prst="rect">
                <a:avLst/>
              </a:prstGeom>
              <a:noFill/>
              <a:ln>
                <a:noFill/>
              </a:ln>
            </p:spPr>
          </p:pic>
          <p:pic>
            <p:nvPicPr>
              <p:cNvPr id="43" name="图片 42">
                <a:extLst>
                  <a:ext uri="{FF2B5EF4-FFF2-40B4-BE49-F238E27FC236}">
                    <a16:creationId xmlns:a16="http://schemas.microsoft.com/office/drawing/2014/main" id="{49565E61-A1EA-5941-AA47-E235C20AEAE5}"/>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1416400" y="4374111"/>
                <a:ext cx="1224000" cy="1224000"/>
              </a:xfrm>
              <a:prstGeom prst="rect">
                <a:avLst/>
              </a:prstGeom>
              <a:noFill/>
              <a:ln>
                <a:noFill/>
              </a:ln>
            </p:spPr>
          </p:pic>
          <p:pic>
            <p:nvPicPr>
              <p:cNvPr id="53" name="图片 52">
                <a:extLst>
                  <a:ext uri="{FF2B5EF4-FFF2-40B4-BE49-F238E27FC236}">
                    <a16:creationId xmlns:a16="http://schemas.microsoft.com/office/drawing/2014/main" id="{E0C5ED04-F2A1-B04A-BAE3-01E66478E2EB}"/>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2640400" y="4365104"/>
                <a:ext cx="1224000" cy="1224000"/>
              </a:xfrm>
              <a:prstGeom prst="rect">
                <a:avLst/>
              </a:prstGeom>
              <a:noFill/>
              <a:ln>
                <a:noFill/>
              </a:ln>
            </p:spPr>
          </p:pic>
          <p:pic>
            <p:nvPicPr>
              <p:cNvPr id="55" name="图片 54">
                <a:extLst>
                  <a:ext uri="{FF2B5EF4-FFF2-40B4-BE49-F238E27FC236}">
                    <a16:creationId xmlns:a16="http://schemas.microsoft.com/office/drawing/2014/main" id="{5DB6EDCD-5B90-BF43-B363-9EDE77022EE9}"/>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3863146" y="4366293"/>
                <a:ext cx="1224000" cy="1224000"/>
              </a:xfrm>
              <a:prstGeom prst="rect">
                <a:avLst/>
              </a:prstGeom>
              <a:noFill/>
              <a:ln>
                <a:noFill/>
              </a:ln>
            </p:spPr>
          </p:pic>
          <p:pic>
            <p:nvPicPr>
              <p:cNvPr id="63" name="图片 62">
                <a:extLst>
                  <a:ext uri="{FF2B5EF4-FFF2-40B4-BE49-F238E27FC236}">
                    <a16:creationId xmlns:a16="http://schemas.microsoft.com/office/drawing/2014/main" id="{D64BF01A-219E-274B-900E-89C2B44FFBD1}"/>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3864400" y="3140968"/>
                <a:ext cx="1224000" cy="1224000"/>
              </a:xfrm>
              <a:prstGeom prst="rect">
                <a:avLst/>
              </a:prstGeom>
              <a:noFill/>
              <a:ln>
                <a:noFill/>
              </a:ln>
            </p:spPr>
          </p:pic>
          <p:pic>
            <p:nvPicPr>
              <p:cNvPr id="65" name="图片 64">
                <a:extLst>
                  <a:ext uri="{FF2B5EF4-FFF2-40B4-BE49-F238E27FC236}">
                    <a16:creationId xmlns:a16="http://schemas.microsoft.com/office/drawing/2014/main" id="{2F4CBE5E-E3B9-8646-87D4-278D4EE25F3D}"/>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2640400" y="3140968"/>
                <a:ext cx="1224000" cy="1224000"/>
              </a:xfrm>
              <a:prstGeom prst="rect">
                <a:avLst/>
              </a:prstGeom>
              <a:noFill/>
              <a:ln>
                <a:noFill/>
              </a:ln>
            </p:spPr>
          </p:pic>
          <p:pic>
            <p:nvPicPr>
              <p:cNvPr id="67" name="图片 66">
                <a:extLst>
                  <a:ext uri="{FF2B5EF4-FFF2-40B4-BE49-F238E27FC236}">
                    <a16:creationId xmlns:a16="http://schemas.microsoft.com/office/drawing/2014/main" id="{04BCC7C3-A374-9842-A053-93C698B67BE1}"/>
                  </a:ext>
                </a:extLst>
              </p:cNvPr>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1416400" y="3140968"/>
                <a:ext cx="1224000" cy="1224000"/>
              </a:xfrm>
              <a:prstGeom prst="rect">
                <a:avLst/>
              </a:prstGeom>
              <a:noFill/>
              <a:ln>
                <a:noFill/>
              </a:ln>
            </p:spPr>
          </p:pic>
          <p:pic>
            <p:nvPicPr>
              <p:cNvPr id="73" name="图片 72">
                <a:extLst>
                  <a:ext uri="{FF2B5EF4-FFF2-40B4-BE49-F238E27FC236}">
                    <a16:creationId xmlns:a16="http://schemas.microsoft.com/office/drawing/2014/main" id="{8B5EC427-117C-4947-8DAB-7527CEBCE24A}"/>
                  </a:ext>
                </a:extLst>
              </p:cNvPr>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1416400" y="1916832"/>
                <a:ext cx="1224000" cy="1224000"/>
              </a:xfrm>
              <a:prstGeom prst="rect">
                <a:avLst/>
              </a:prstGeom>
              <a:noFill/>
              <a:ln>
                <a:noFill/>
              </a:ln>
            </p:spPr>
          </p:pic>
          <p:pic>
            <p:nvPicPr>
              <p:cNvPr id="77" name="图片 76">
                <a:extLst>
                  <a:ext uri="{FF2B5EF4-FFF2-40B4-BE49-F238E27FC236}">
                    <a16:creationId xmlns:a16="http://schemas.microsoft.com/office/drawing/2014/main" id="{52D533A3-7B84-A445-A382-5E4ADEEED008}"/>
                  </a:ext>
                </a:extLst>
              </p:cNvPr>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2640400" y="1916832"/>
                <a:ext cx="1224000" cy="1224000"/>
              </a:xfrm>
              <a:prstGeom prst="rect">
                <a:avLst/>
              </a:prstGeom>
              <a:noFill/>
              <a:ln>
                <a:noFill/>
              </a:ln>
            </p:spPr>
          </p:pic>
          <p:pic>
            <p:nvPicPr>
              <p:cNvPr id="79" name="图片 78">
                <a:extLst>
                  <a:ext uri="{FF2B5EF4-FFF2-40B4-BE49-F238E27FC236}">
                    <a16:creationId xmlns:a16="http://schemas.microsoft.com/office/drawing/2014/main" id="{06D0CAD7-E7B4-D542-9EA9-42D19BCF12C1}"/>
                  </a:ext>
                </a:extLst>
              </p:cNvPr>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3864400" y="1916832"/>
                <a:ext cx="1224000" cy="1224000"/>
              </a:xfrm>
              <a:prstGeom prst="rect">
                <a:avLst/>
              </a:prstGeom>
              <a:noFill/>
              <a:ln>
                <a:noFill/>
              </a:ln>
            </p:spPr>
          </p:pic>
        </p:grpSp>
        <p:sp>
          <p:nvSpPr>
            <p:cNvPr id="83" name="文本框 82">
              <a:extLst>
                <a:ext uri="{FF2B5EF4-FFF2-40B4-BE49-F238E27FC236}">
                  <a16:creationId xmlns:a16="http://schemas.microsoft.com/office/drawing/2014/main" id="{8CA92C18-123E-9B4A-89D3-28ACD021C0E5}"/>
                </a:ext>
              </a:extLst>
            </p:cNvPr>
            <p:cNvSpPr txBox="1"/>
            <p:nvPr/>
          </p:nvSpPr>
          <p:spPr>
            <a:xfrm>
              <a:off x="182677" y="1961728"/>
              <a:ext cx="1148963" cy="297863"/>
            </a:xfrm>
            <a:prstGeom prst="rect">
              <a:avLst/>
            </a:prstGeom>
            <a:noFill/>
            <a:ln>
              <a:noFill/>
            </a:ln>
          </p:spPr>
          <p:txBody>
            <a:bodyPr wrap="square">
              <a:spAutoFit/>
            </a:bodyPr>
            <a:lstStyle>
              <a:defPPr>
                <a:defRPr lang="zh-CN"/>
              </a:defPPr>
              <a:lvl1pPr eaLnBrk="0" hangingPunct="0">
                <a:defRPr sz="1600" b="1">
                  <a:solidFill>
                    <a:srgbClr val="8E6D48"/>
                  </a:solidFill>
                  <a:latin typeface="幼圆" panose="02010509060101010101" pitchFamily="49" charset="-122"/>
                  <a:ea typeface="幼圆" panose="02010509060101010101" pitchFamily="49" charset="-122"/>
                </a:defRPr>
              </a:lvl1pPr>
              <a:lvl2pPr marL="742950" indent="-285750" eaLnBrk="0" hangingPunct="0">
                <a:defRPr>
                  <a:latin typeface="Arial" pitchFamily="34" charset="0"/>
                  <a:ea typeface="宋体" pitchFamily="2" charset="-122"/>
                </a:defRPr>
              </a:lvl2pPr>
              <a:lvl3pPr marL="1143000" indent="-228600" eaLnBrk="0" hangingPunct="0">
                <a:defRPr>
                  <a:latin typeface="Arial" pitchFamily="34" charset="0"/>
                  <a:ea typeface="宋体" pitchFamily="2" charset="-122"/>
                </a:defRPr>
              </a:lvl3pPr>
              <a:lvl4pPr marL="1600200" indent="-228600" eaLnBrk="0" hangingPunct="0">
                <a:defRPr>
                  <a:latin typeface="Arial" pitchFamily="34" charset="0"/>
                  <a:ea typeface="宋体" pitchFamily="2" charset="-122"/>
                </a:defRPr>
              </a:lvl4pPr>
              <a:lvl5pPr marL="2057400" indent="-228600" eaLnBrk="0" hangingPunct="0">
                <a:defRPr>
                  <a:latin typeface="Arial" pitchFamily="34" charset="0"/>
                  <a:ea typeface="宋体" pitchFamily="2" charset="-122"/>
                </a:defRPr>
              </a:lvl5pPr>
              <a:lvl6pPr marL="2514600" indent="-228600" eaLnBrk="0" fontAlgn="base" hangingPunct="0">
                <a:spcBef>
                  <a:spcPct val="0"/>
                </a:spcBef>
                <a:spcAft>
                  <a:spcPct val="0"/>
                </a:spcAft>
                <a:defRPr>
                  <a:latin typeface="Arial" pitchFamily="34" charset="0"/>
                  <a:ea typeface="宋体" pitchFamily="2" charset="-122"/>
                </a:defRPr>
              </a:lvl6pPr>
              <a:lvl7pPr marL="2971800" indent="-228600" eaLnBrk="0" fontAlgn="base" hangingPunct="0">
                <a:spcBef>
                  <a:spcPct val="0"/>
                </a:spcBef>
                <a:spcAft>
                  <a:spcPct val="0"/>
                </a:spcAft>
                <a:defRPr>
                  <a:latin typeface="Arial" pitchFamily="34" charset="0"/>
                  <a:ea typeface="宋体" pitchFamily="2" charset="-122"/>
                </a:defRPr>
              </a:lvl7pPr>
              <a:lvl8pPr marL="3429000" indent="-228600" eaLnBrk="0" fontAlgn="base" hangingPunct="0">
                <a:spcBef>
                  <a:spcPct val="0"/>
                </a:spcBef>
                <a:spcAft>
                  <a:spcPct val="0"/>
                </a:spcAft>
                <a:defRPr>
                  <a:latin typeface="Arial" pitchFamily="34" charset="0"/>
                  <a:ea typeface="宋体" pitchFamily="2" charset="-122"/>
                </a:defRPr>
              </a:lvl8pPr>
              <a:lvl9pPr marL="3886200" indent="-228600" eaLnBrk="0" fontAlgn="base" hangingPunct="0">
                <a:spcBef>
                  <a:spcPct val="0"/>
                </a:spcBef>
                <a:spcAft>
                  <a:spcPct val="0"/>
                </a:spcAft>
                <a:defRPr>
                  <a:latin typeface="Arial" pitchFamily="34" charset="0"/>
                  <a:ea typeface="宋体" pitchFamily="2" charset="-122"/>
                </a:defRPr>
              </a:lvl9pPr>
            </a:lstStyle>
            <a:p>
              <a:r>
                <a:rPr lang="zh-CN" altLang="en-US" dirty="0" smtClean="0"/>
                <a:t>欧美</a:t>
              </a:r>
              <a:r>
                <a:rPr lang="zh-Hans" altLang="en-US" dirty="0" smtClean="0"/>
                <a:t>上</a:t>
              </a:r>
              <a:r>
                <a:rPr lang="zh-Hans" altLang="en-US" dirty="0"/>
                <a:t>妆：</a:t>
              </a:r>
              <a:endParaRPr lang="zh-CN" altLang="en-US" dirty="0"/>
            </a:p>
          </p:txBody>
        </p:sp>
      </p:grpSp>
      <p:grpSp>
        <p:nvGrpSpPr>
          <p:cNvPr id="5" name="组合 11"/>
          <p:cNvGrpSpPr/>
          <p:nvPr/>
        </p:nvGrpSpPr>
        <p:grpSpPr>
          <a:xfrm>
            <a:off x="9525" y="410136"/>
            <a:ext cx="9168341" cy="584775"/>
            <a:chOff x="0" y="410136"/>
            <a:chExt cx="9168341" cy="584775"/>
          </a:xfrm>
        </p:grpSpPr>
        <p:sp>
          <p:nvSpPr>
            <p:cNvPr id="36" name="任意多边形 35"/>
            <p:cNvSpPr/>
            <p:nvPr/>
          </p:nvSpPr>
          <p:spPr>
            <a:xfrm>
              <a:off x="243569" y="521062"/>
              <a:ext cx="537482" cy="393337"/>
            </a:xfrm>
            <a:custGeom>
              <a:avLst/>
              <a:gdLst>
                <a:gd name="connsiteX0" fmla="*/ 0 w 640080"/>
                <a:gd name="connsiteY0" fmla="*/ 0 h 327660"/>
                <a:gd name="connsiteX1" fmla="*/ 472440 w 640080"/>
                <a:gd name="connsiteY1" fmla="*/ 0 h 327660"/>
                <a:gd name="connsiteX2" fmla="*/ 640080 w 640080"/>
                <a:gd name="connsiteY2" fmla="*/ 163830 h 327660"/>
                <a:gd name="connsiteX3" fmla="*/ 472440 w 640080"/>
                <a:gd name="connsiteY3" fmla="*/ 327660 h 327660"/>
                <a:gd name="connsiteX4" fmla="*/ 0 w 640080"/>
                <a:gd name="connsiteY4" fmla="*/ 327660 h 327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327660">
                  <a:moveTo>
                    <a:pt x="0" y="0"/>
                  </a:moveTo>
                  <a:lnTo>
                    <a:pt x="472440" y="0"/>
                  </a:lnTo>
                  <a:cubicBezTo>
                    <a:pt x="565025" y="0"/>
                    <a:pt x="640080" y="73349"/>
                    <a:pt x="640080" y="163830"/>
                  </a:cubicBezTo>
                  <a:cubicBezTo>
                    <a:pt x="640080" y="254311"/>
                    <a:pt x="565025" y="327660"/>
                    <a:pt x="472440" y="327660"/>
                  </a:cubicBezTo>
                  <a:lnTo>
                    <a:pt x="0" y="327660"/>
                  </a:lnTo>
                  <a:close/>
                </a:path>
              </a:pathLst>
            </a:cu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sp>
          <p:nvSpPr>
            <p:cNvPr id="37" name="Text Box 39"/>
            <p:cNvSpPr txBox="1">
              <a:spLocks noChangeArrowheads="1"/>
            </p:cNvSpPr>
            <p:nvPr/>
          </p:nvSpPr>
          <p:spPr bwMode="auto">
            <a:xfrm>
              <a:off x="858819" y="410136"/>
              <a:ext cx="830952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80604020202020204" charset="0"/>
                  <a:ea typeface="SimSun" charset="-122"/>
                </a:defRPr>
              </a:lvl1pPr>
              <a:lvl2pPr marL="742950" indent="-285750">
                <a:defRPr>
                  <a:solidFill>
                    <a:schemeClr val="tx1"/>
                  </a:solidFill>
                  <a:latin typeface="Arial" panose="02080604020202020204" charset="0"/>
                  <a:ea typeface="SimSun" charset="-122"/>
                </a:defRPr>
              </a:lvl2pPr>
              <a:lvl3pPr marL="1143000" indent="-228600">
                <a:defRPr>
                  <a:solidFill>
                    <a:schemeClr val="tx1"/>
                  </a:solidFill>
                  <a:latin typeface="Arial" panose="02080604020202020204" charset="0"/>
                  <a:ea typeface="SimSun" charset="-122"/>
                </a:defRPr>
              </a:lvl3pPr>
              <a:lvl4pPr marL="1600200" indent="-228600">
                <a:defRPr>
                  <a:solidFill>
                    <a:schemeClr val="tx1"/>
                  </a:solidFill>
                  <a:latin typeface="Arial" panose="02080604020202020204" charset="0"/>
                  <a:ea typeface="SimSun" charset="-122"/>
                </a:defRPr>
              </a:lvl4pPr>
              <a:lvl5pPr marL="2057400" indent="-228600">
                <a:defRPr>
                  <a:solidFill>
                    <a:schemeClr val="tx1"/>
                  </a:solidFill>
                  <a:latin typeface="Arial" panose="02080604020202020204" charset="0"/>
                  <a:ea typeface="SimSun" charset="-122"/>
                </a:defRPr>
              </a:lvl5pPr>
              <a:lvl6pPr marL="2514600" indent="-228600" fontAlgn="base">
                <a:spcBef>
                  <a:spcPct val="0"/>
                </a:spcBef>
                <a:spcAft>
                  <a:spcPct val="0"/>
                </a:spcAft>
                <a:defRPr>
                  <a:solidFill>
                    <a:schemeClr val="tx1"/>
                  </a:solidFill>
                  <a:latin typeface="Arial" panose="02080604020202020204" charset="0"/>
                  <a:ea typeface="SimSun" charset="-122"/>
                </a:defRPr>
              </a:lvl6pPr>
              <a:lvl7pPr marL="2971800" indent="-228600" fontAlgn="base">
                <a:spcBef>
                  <a:spcPct val="0"/>
                </a:spcBef>
                <a:spcAft>
                  <a:spcPct val="0"/>
                </a:spcAft>
                <a:defRPr>
                  <a:solidFill>
                    <a:schemeClr val="tx1"/>
                  </a:solidFill>
                  <a:latin typeface="Arial" panose="02080604020202020204" charset="0"/>
                  <a:ea typeface="SimSun" charset="-122"/>
                </a:defRPr>
              </a:lvl7pPr>
              <a:lvl8pPr marL="3429000" indent="-228600" fontAlgn="base">
                <a:spcBef>
                  <a:spcPct val="0"/>
                </a:spcBef>
                <a:spcAft>
                  <a:spcPct val="0"/>
                </a:spcAft>
                <a:defRPr>
                  <a:solidFill>
                    <a:schemeClr val="tx1"/>
                  </a:solidFill>
                  <a:latin typeface="Arial" panose="02080604020202020204" charset="0"/>
                  <a:ea typeface="SimSun" charset="-122"/>
                </a:defRPr>
              </a:lvl8pPr>
              <a:lvl9pPr marL="3886200" indent="-228600" fontAlgn="base">
                <a:spcBef>
                  <a:spcPct val="0"/>
                </a:spcBef>
                <a:spcAft>
                  <a:spcPct val="0"/>
                </a:spcAft>
                <a:defRPr>
                  <a:solidFill>
                    <a:schemeClr val="tx1"/>
                  </a:solidFill>
                  <a:latin typeface="Arial" panose="02080604020202020204" charset="0"/>
                  <a:ea typeface="SimSun" charset="-122"/>
                </a:defRPr>
              </a:lvl9pPr>
            </a:lstStyle>
            <a:p>
              <a:pPr>
                <a:spcBef>
                  <a:spcPct val="0"/>
                </a:spcBef>
                <a:defRPr/>
              </a:pPr>
              <a:r>
                <a:rPr lang="zh-Hans" altLang="en-US" sz="3200" b="1" dirty="0">
                  <a:solidFill>
                    <a:srgbClr val="8E6D48"/>
                  </a:solidFill>
                  <a:latin typeface="幼圆" panose="02010509060101010101" pitchFamily="49" charset="-122"/>
                  <a:ea typeface="幼圆" panose="02010509060101010101" pitchFamily="49" charset="-122"/>
                </a:rPr>
                <a:t>智能美妆</a:t>
              </a:r>
              <a:r>
                <a:rPr lang="en-US" altLang="zh-Hans" sz="3200" b="1" dirty="0">
                  <a:solidFill>
                    <a:srgbClr val="8E6D48"/>
                  </a:solidFill>
                  <a:latin typeface="幼圆" panose="02010509060101010101" pitchFamily="49" charset="-122"/>
                  <a:ea typeface="幼圆" panose="02010509060101010101" pitchFamily="49" charset="-122"/>
                </a:rPr>
                <a:t>-</a:t>
              </a:r>
              <a:r>
                <a:rPr lang="zh-CN" altLang="en-US" sz="3200" b="1" dirty="0">
                  <a:solidFill>
                    <a:srgbClr val="8E6D48"/>
                  </a:solidFill>
                  <a:latin typeface="幼圆" panose="02010509060101010101" pitchFamily="49" charset="-122"/>
                  <a:ea typeface="幼圆" panose="02010509060101010101" pitchFamily="49" charset="-122"/>
                </a:rPr>
                <a:t>上妆结果展示</a:t>
              </a:r>
              <a:endParaRPr lang="en-US" altLang="zh-CN" sz="3200" b="1" dirty="0">
                <a:solidFill>
                  <a:srgbClr val="8E6D48"/>
                </a:solidFill>
                <a:latin typeface="幼圆" panose="02010509060101010101" pitchFamily="49" charset="-122"/>
                <a:ea typeface="幼圆" panose="02010509060101010101" pitchFamily="49" charset="-122"/>
              </a:endParaRPr>
            </a:p>
          </p:txBody>
        </p:sp>
        <p:sp>
          <p:nvSpPr>
            <p:cNvPr id="38" name="矩形 37"/>
            <p:cNvSpPr/>
            <p:nvPr/>
          </p:nvSpPr>
          <p:spPr>
            <a:xfrm>
              <a:off x="0" y="521062"/>
              <a:ext cx="188685" cy="393337"/>
            </a:xfrm>
            <a:prstGeom prst="rect">
              <a:avLst/>
            </a:pr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sp>
          <p:nvSpPr>
            <p:cNvPr id="39" name="Text Box 39"/>
            <p:cNvSpPr txBox="1">
              <a:spLocks noChangeArrowheads="1"/>
            </p:cNvSpPr>
            <p:nvPr/>
          </p:nvSpPr>
          <p:spPr bwMode="auto">
            <a:xfrm>
              <a:off x="829751" y="764079"/>
              <a:ext cx="169415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80604020202020204" charset="0"/>
                  <a:ea typeface="SimSun" charset="-122"/>
                </a:defRPr>
              </a:lvl1pPr>
              <a:lvl2pPr marL="742950" indent="-285750">
                <a:defRPr>
                  <a:solidFill>
                    <a:schemeClr val="tx1"/>
                  </a:solidFill>
                  <a:latin typeface="Arial" panose="02080604020202020204" charset="0"/>
                  <a:ea typeface="SimSun" charset="-122"/>
                </a:defRPr>
              </a:lvl2pPr>
              <a:lvl3pPr marL="1143000" indent="-228600">
                <a:defRPr>
                  <a:solidFill>
                    <a:schemeClr val="tx1"/>
                  </a:solidFill>
                  <a:latin typeface="Arial" panose="02080604020202020204" charset="0"/>
                  <a:ea typeface="SimSun" charset="-122"/>
                </a:defRPr>
              </a:lvl3pPr>
              <a:lvl4pPr marL="1600200" indent="-228600">
                <a:defRPr>
                  <a:solidFill>
                    <a:schemeClr val="tx1"/>
                  </a:solidFill>
                  <a:latin typeface="Arial" panose="02080604020202020204" charset="0"/>
                  <a:ea typeface="SimSun" charset="-122"/>
                </a:defRPr>
              </a:lvl4pPr>
              <a:lvl5pPr marL="2057400" indent="-228600">
                <a:defRPr>
                  <a:solidFill>
                    <a:schemeClr val="tx1"/>
                  </a:solidFill>
                  <a:latin typeface="Arial" panose="02080604020202020204" charset="0"/>
                  <a:ea typeface="SimSun" charset="-122"/>
                </a:defRPr>
              </a:lvl5pPr>
              <a:lvl6pPr marL="2514600" indent="-228600" fontAlgn="base">
                <a:spcBef>
                  <a:spcPct val="0"/>
                </a:spcBef>
                <a:spcAft>
                  <a:spcPct val="0"/>
                </a:spcAft>
                <a:defRPr>
                  <a:solidFill>
                    <a:schemeClr val="tx1"/>
                  </a:solidFill>
                  <a:latin typeface="Arial" panose="02080604020202020204" charset="0"/>
                  <a:ea typeface="SimSun" charset="-122"/>
                </a:defRPr>
              </a:lvl6pPr>
              <a:lvl7pPr marL="2971800" indent="-228600" fontAlgn="base">
                <a:spcBef>
                  <a:spcPct val="0"/>
                </a:spcBef>
                <a:spcAft>
                  <a:spcPct val="0"/>
                </a:spcAft>
                <a:defRPr>
                  <a:solidFill>
                    <a:schemeClr val="tx1"/>
                  </a:solidFill>
                  <a:latin typeface="Arial" panose="02080604020202020204" charset="0"/>
                  <a:ea typeface="SimSun" charset="-122"/>
                </a:defRPr>
              </a:lvl7pPr>
              <a:lvl8pPr marL="3429000" indent="-228600" fontAlgn="base">
                <a:spcBef>
                  <a:spcPct val="0"/>
                </a:spcBef>
                <a:spcAft>
                  <a:spcPct val="0"/>
                </a:spcAft>
                <a:defRPr>
                  <a:solidFill>
                    <a:schemeClr val="tx1"/>
                  </a:solidFill>
                  <a:latin typeface="Arial" panose="02080604020202020204" charset="0"/>
                  <a:ea typeface="SimSun" charset="-122"/>
                </a:defRPr>
              </a:lvl8pPr>
              <a:lvl9pPr marL="3886200" indent="-228600" fontAlgn="base">
                <a:spcBef>
                  <a:spcPct val="0"/>
                </a:spcBef>
                <a:spcAft>
                  <a:spcPct val="0"/>
                </a:spcAft>
                <a:defRPr>
                  <a:solidFill>
                    <a:schemeClr val="tx1"/>
                  </a:solidFill>
                  <a:latin typeface="Arial" panose="02080604020202020204" charset="0"/>
                  <a:ea typeface="SimSun" charset="-122"/>
                </a:defRPr>
              </a:lvl9pPr>
            </a:lstStyle>
            <a:p>
              <a:pPr algn="dist">
                <a:spcBef>
                  <a:spcPct val="0"/>
                </a:spcBef>
                <a:defRPr/>
              </a:pPr>
              <a:endParaRPr lang="en-US" altLang="zh-CN" sz="900" dirty="0">
                <a:solidFill>
                  <a:srgbClr val="8E6D48"/>
                </a:solidFill>
                <a:latin typeface="微软雅黑" panose="020B0503020204020204" pitchFamily="34" charset="-122"/>
                <a:ea typeface="微软雅黑" panose="020B0503020204020204" pitchFamily="34" charset="-122"/>
              </a:endParaRPr>
            </a:p>
          </p:txBody>
        </p:sp>
      </p:grpSp>
      <p:sp>
        <p:nvSpPr>
          <p:cNvPr id="40" name="TextBox 146">
            <a:extLst>
              <a:ext uri="{FF2B5EF4-FFF2-40B4-BE49-F238E27FC236}">
                <a16:creationId xmlns:a16="http://schemas.microsoft.com/office/drawing/2014/main" id="{BCEDE8C7-BA46-3E45-8F97-1A091F9C6250}"/>
              </a:ext>
            </a:extLst>
          </p:cNvPr>
          <p:cNvSpPr txBox="1">
            <a:spLocks noChangeArrowheads="1"/>
          </p:cNvSpPr>
          <p:nvPr/>
        </p:nvSpPr>
        <p:spPr bwMode="auto">
          <a:xfrm>
            <a:off x="2723923" y="914399"/>
            <a:ext cx="814619"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a:spAutoFit/>
          </a:bodyPr>
          <a:lstStyle>
            <a:defPPr>
              <a:defRPr lang="zh-CN"/>
            </a:defPPr>
            <a:lvl1pPr eaLnBrk="0" hangingPunct="0">
              <a:defRPr sz="1600" b="1">
                <a:solidFill>
                  <a:srgbClr val="8E6D48"/>
                </a:solidFill>
                <a:latin typeface="幼圆" panose="02010509060101010101" pitchFamily="49" charset="-122"/>
                <a:ea typeface="幼圆" panose="02010509060101010101" pitchFamily="49" charset="-122"/>
              </a:defRPr>
            </a:lvl1pPr>
            <a:lvl2pPr marL="742950" indent="-285750" eaLnBrk="0" hangingPunct="0">
              <a:defRPr>
                <a:latin typeface="Arial" pitchFamily="34" charset="0"/>
                <a:ea typeface="宋体" pitchFamily="2" charset="-122"/>
              </a:defRPr>
            </a:lvl2pPr>
            <a:lvl3pPr marL="1143000" indent="-228600" eaLnBrk="0" hangingPunct="0">
              <a:defRPr>
                <a:latin typeface="Arial" pitchFamily="34" charset="0"/>
                <a:ea typeface="宋体" pitchFamily="2" charset="-122"/>
              </a:defRPr>
            </a:lvl3pPr>
            <a:lvl4pPr marL="1600200" indent="-228600" eaLnBrk="0" hangingPunct="0">
              <a:defRPr>
                <a:latin typeface="Arial" pitchFamily="34" charset="0"/>
                <a:ea typeface="宋体" pitchFamily="2" charset="-122"/>
              </a:defRPr>
            </a:lvl4pPr>
            <a:lvl5pPr marL="2057400" indent="-228600" eaLnBrk="0" hangingPunct="0">
              <a:defRPr>
                <a:latin typeface="Arial" pitchFamily="34" charset="0"/>
                <a:ea typeface="宋体" pitchFamily="2" charset="-122"/>
              </a:defRPr>
            </a:lvl5pPr>
            <a:lvl6pPr marL="2514600" indent="-228600" eaLnBrk="0" fontAlgn="base" hangingPunct="0">
              <a:spcBef>
                <a:spcPct val="0"/>
              </a:spcBef>
              <a:spcAft>
                <a:spcPct val="0"/>
              </a:spcAft>
              <a:defRPr>
                <a:latin typeface="Arial" pitchFamily="34" charset="0"/>
                <a:ea typeface="宋体" pitchFamily="2" charset="-122"/>
              </a:defRPr>
            </a:lvl6pPr>
            <a:lvl7pPr marL="2971800" indent="-228600" eaLnBrk="0" fontAlgn="base" hangingPunct="0">
              <a:spcBef>
                <a:spcPct val="0"/>
              </a:spcBef>
              <a:spcAft>
                <a:spcPct val="0"/>
              </a:spcAft>
              <a:defRPr>
                <a:latin typeface="Arial" pitchFamily="34" charset="0"/>
                <a:ea typeface="宋体" pitchFamily="2" charset="-122"/>
              </a:defRPr>
            </a:lvl7pPr>
            <a:lvl8pPr marL="3429000" indent="-228600" eaLnBrk="0" fontAlgn="base" hangingPunct="0">
              <a:spcBef>
                <a:spcPct val="0"/>
              </a:spcBef>
              <a:spcAft>
                <a:spcPct val="0"/>
              </a:spcAft>
              <a:defRPr>
                <a:latin typeface="Arial" pitchFamily="34" charset="0"/>
                <a:ea typeface="宋体" pitchFamily="2" charset="-122"/>
              </a:defRPr>
            </a:lvl8pPr>
            <a:lvl9pPr marL="3886200" indent="-228600" eaLnBrk="0" fontAlgn="base" hangingPunct="0">
              <a:spcBef>
                <a:spcPct val="0"/>
              </a:spcBef>
              <a:spcAft>
                <a:spcPct val="0"/>
              </a:spcAft>
              <a:defRPr>
                <a:latin typeface="Arial" pitchFamily="34" charset="0"/>
                <a:ea typeface="宋体" pitchFamily="2" charset="-122"/>
              </a:defRPr>
            </a:lvl9pPr>
          </a:lstStyle>
          <a:p>
            <a:r>
              <a:rPr lang="zh-CN" altLang="en-US" dirty="0"/>
              <a:t>彩</a:t>
            </a:r>
            <a:r>
              <a:rPr lang="zh-Hans" altLang="en-US" dirty="0"/>
              <a:t>妆</a:t>
            </a:r>
            <a:endParaRPr lang="x-none" dirty="0"/>
          </a:p>
        </p:txBody>
      </p:sp>
      <p:sp>
        <p:nvSpPr>
          <p:cNvPr id="42" name="TextBox 146">
            <a:extLst>
              <a:ext uri="{FF2B5EF4-FFF2-40B4-BE49-F238E27FC236}">
                <a16:creationId xmlns:a16="http://schemas.microsoft.com/office/drawing/2014/main" id="{BCEDE8C7-BA46-3E45-8F97-1A091F9C6250}"/>
              </a:ext>
            </a:extLst>
          </p:cNvPr>
          <p:cNvSpPr txBox="1">
            <a:spLocks noChangeArrowheads="1"/>
          </p:cNvSpPr>
          <p:nvPr/>
        </p:nvSpPr>
        <p:spPr bwMode="auto">
          <a:xfrm>
            <a:off x="4182192" y="914399"/>
            <a:ext cx="609551"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a:spAutoFit/>
          </a:bodyPr>
          <a:lstStyle>
            <a:defPPr>
              <a:defRPr lang="zh-CN"/>
            </a:defPPr>
            <a:lvl1pPr eaLnBrk="0" hangingPunct="0">
              <a:defRPr sz="1600" b="1">
                <a:solidFill>
                  <a:srgbClr val="8E6D48"/>
                </a:solidFill>
                <a:latin typeface="幼圆" panose="02010509060101010101" pitchFamily="49" charset="-122"/>
                <a:ea typeface="幼圆" panose="02010509060101010101" pitchFamily="49" charset="-122"/>
              </a:defRPr>
            </a:lvl1pPr>
            <a:lvl2pPr marL="742950" indent="-285750" eaLnBrk="0" hangingPunct="0">
              <a:defRPr>
                <a:latin typeface="Arial" pitchFamily="34" charset="0"/>
                <a:ea typeface="宋体" pitchFamily="2" charset="-122"/>
              </a:defRPr>
            </a:lvl2pPr>
            <a:lvl3pPr marL="1143000" indent="-228600" eaLnBrk="0" hangingPunct="0">
              <a:defRPr>
                <a:latin typeface="Arial" pitchFamily="34" charset="0"/>
                <a:ea typeface="宋体" pitchFamily="2" charset="-122"/>
              </a:defRPr>
            </a:lvl3pPr>
            <a:lvl4pPr marL="1600200" indent="-228600" eaLnBrk="0" hangingPunct="0">
              <a:defRPr>
                <a:latin typeface="Arial" pitchFamily="34" charset="0"/>
                <a:ea typeface="宋体" pitchFamily="2" charset="-122"/>
              </a:defRPr>
            </a:lvl4pPr>
            <a:lvl5pPr marL="2057400" indent="-228600" eaLnBrk="0" hangingPunct="0">
              <a:defRPr>
                <a:latin typeface="Arial" pitchFamily="34" charset="0"/>
                <a:ea typeface="宋体" pitchFamily="2" charset="-122"/>
              </a:defRPr>
            </a:lvl5pPr>
            <a:lvl6pPr marL="2514600" indent="-228600" eaLnBrk="0" fontAlgn="base" hangingPunct="0">
              <a:spcBef>
                <a:spcPct val="0"/>
              </a:spcBef>
              <a:spcAft>
                <a:spcPct val="0"/>
              </a:spcAft>
              <a:defRPr>
                <a:latin typeface="Arial" pitchFamily="34" charset="0"/>
                <a:ea typeface="宋体" pitchFamily="2" charset="-122"/>
              </a:defRPr>
            </a:lvl6pPr>
            <a:lvl7pPr marL="2971800" indent="-228600" eaLnBrk="0" fontAlgn="base" hangingPunct="0">
              <a:spcBef>
                <a:spcPct val="0"/>
              </a:spcBef>
              <a:spcAft>
                <a:spcPct val="0"/>
              </a:spcAft>
              <a:defRPr>
                <a:latin typeface="Arial" pitchFamily="34" charset="0"/>
                <a:ea typeface="宋体" pitchFamily="2" charset="-122"/>
              </a:defRPr>
            </a:lvl7pPr>
            <a:lvl8pPr marL="3429000" indent="-228600" eaLnBrk="0" fontAlgn="base" hangingPunct="0">
              <a:spcBef>
                <a:spcPct val="0"/>
              </a:spcBef>
              <a:spcAft>
                <a:spcPct val="0"/>
              </a:spcAft>
              <a:defRPr>
                <a:latin typeface="Arial" pitchFamily="34" charset="0"/>
                <a:ea typeface="宋体" pitchFamily="2" charset="-122"/>
              </a:defRPr>
            </a:lvl8pPr>
            <a:lvl9pPr marL="3886200" indent="-228600" eaLnBrk="0" fontAlgn="base" hangingPunct="0">
              <a:spcBef>
                <a:spcPct val="0"/>
              </a:spcBef>
              <a:spcAft>
                <a:spcPct val="0"/>
              </a:spcAft>
              <a:defRPr>
                <a:latin typeface="Arial" pitchFamily="34" charset="0"/>
                <a:ea typeface="宋体" pitchFamily="2" charset="-122"/>
              </a:defRPr>
            </a:lvl9pPr>
          </a:lstStyle>
          <a:p>
            <a:r>
              <a:rPr lang="zh-CN" altLang="en-US" dirty="0"/>
              <a:t>素颜</a:t>
            </a:r>
            <a:endParaRPr lang="x-none" dirty="0"/>
          </a:p>
        </p:txBody>
      </p:sp>
      <p:sp>
        <p:nvSpPr>
          <p:cNvPr id="44" name="TextBox 146">
            <a:extLst>
              <a:ext uri="{FF2B5EF4-FFF2-40B4-BE49-F238E27FC236}">
                <a16:creationId xmlns:a16="http://schemas.microsoft.com/office/drawing/2014/main" id="{BCEDE8C7-BA46-3E45-8F97-1A091F9C6250}"/>
              </a:ext>
            </a:extLst>
          </p:cNvPr>
          <p:cNvSpPr txBox="1">
            <a:spLocks noChangeArrowheads="1"/>
          </p:cNvSpPr>
          <p:nvPr/>
        </p:nvSpPr>
        <p:spPr bwMode="auto">
          <a:xfrm>
            <a:off x="5614833" y="914399"/>
            <a:ext cx="815942"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a:spAutoFit/>
          </a:bodyPr>
          <a:lstStyle>
            <a:defPPr>
              <a:defRPr lang="zh-CN"/>
            </a:defPPr>
            <a:lvl1pPr eaLnBrk="0" hangingPunct="0">
              <a:defRPr sz="1600" b="1">
                <a:solidFill>
                  <a:srgbClr val="8E6D48"/>
                </a:solidFill>
                <a:latin typeface="幼圆" panose="02010509060101010101" pitchFamily="49" charset="-122"/>
                <a:ea typeface="幼圆" panose="02010509060101010101" pitchFamily="49" charset="-122"/>
              </a:defRPr>
            </a:lvl1pPr>
            <a:lvl2pPr marL="742950" indent="-285750" eaLnBrk="0" hangingPunct="0">
              <a:defRPr>
                <a:latin typeface="Arial" pitchFamily="34" charset="0"/>
                <a:ea typeface="宋体" pitchFamily="2" charset="-122"/>
              </a:defRPr>
            </a:lvl2pPr>
            <a:lvl3pPr marL="1143000" indent="-228600" eaLnBrk="0" hangingPunct="0">
              <a:defRPr>
                <a:latin typeface="Arial" pitchFamily="34" charset="0"/>
                <a:ea typeface="宋体" pitchFamily="2" charset="-122"/>
              </a:defRPr>
            </a:lvl3pPr>
            <a:lvl4pPr marL="1600200" indent="-228600" eaLnBrk="0" hangingPunct="0">
              <a:defRPr>
                <a:latin typeface="Arial" pitchFamily="34" charset="0"/>
                <a:ea typeface="宋体" pitchFamily="2" charset="-122"/>
              </a:defRPr>
            </a:lvl4pPr>
            <a:lvl5pPr marL="2057400" indent="-228600" eaLnBrk="0" hangingPunct="0">
              <a:defRPr>
                <a:latin typeface="Arial" pitchFamily="34" charset="0"/>
                <a:ea typeface="宋体" pitchFamily="2" charset="-122"/>
              </a:defRPr>
            </a:lvl5pPr>
            <a:lvl6pPr marL="2514600" indent="-228600" eaLnBrk="0" fontAlgn="base" hangingPunct="0">
              <a:spcBef>
                <a:spcPct val="0"/>
              </a:spcBef>
              <a:spcAft>
                <a:spcPct val="0"/>
              </a:spcAft>
              <a:defRPr>
                <a:latin typeface="Arial" pitchFamily="34" charset="0"/>
                <a:ea typeface="宋体" pitchFamily="2" charset="-122"/>
              </a:defRPr>
            </a:lvl6pPr>
            <a:lvl7pPr marL="2971800" indent="-228600" eaLnBrk="0" fontAlgn="base" hangingPunct="0">
              <a:spcBef>
                <a:spcPct val="0"/>
              </a:spcBef>
              <a:spcAft>
                <a:spcPct val="0"/>
              </a:spcAft>
              <a:defRPr>
                <a:latin typeface="Arial" pitchFamily="34" charset="0"/>
                <a:ea typeface="宋体" pitchFamily="2" charset="-122"/>
              </a:defRPr>
            </a:lvl7pPr>
            <a:lvl8pPr marL="3429000" indent="-228600" eaLnBrk="0" fontAlgn="base" hangingPunct="0">
              <a:spcBef>
                <a:spcPct val="0"/>
              </a:spcBef>
              <a:spcAft>
                <a:spcPct val="0"/>
              </a:spcAft>
              <a:defRPr>
                <a:latin typeface="Arial" pitchFamily="34" charset="0"/>
                <a:ea typeface="宋体" pitchFamily="2" charset="-122"/>
              </a:defRPr>
            </a:lvl8pPr>
            <a:lvl9pPr marL="3886200" indent="-228600" eaLnBrk="0" fontAlgn="base" hangingPunct="0">
              <a:spcBef>
                <a:spcPct val="0"/>
              </a:spcBef>
              <a:spcAft>
                <a:spcPct val="0"/>
              </a:spcAft>
              <a:defRPr>
                <a:latin typeface="Arial" pitchFamily="34" charset="0"/>
                <a:ea typeface="宋体" pitchFamily="2" charset="-122"/>
              </a:defRPr>
            </a:lvl9pPr>
          </a:lstStyle>
          <a:p>
            <a:r>
              <a:rPr lang="zh-CN" altLang="en-US" dirty="0"/>
              <a:t>烟熏妆</a:t>
            </a:r>
            <a:endParaRPr lang="x-none" dirty="0"/>
          </a:p>
        </p:txBody>
      </p:sp>
      <p:sp>
        <p:nvSpPr>
          <p:cNvPr id="46" name="TextBox 146">
            <a:extLst>
              <a:ext uri="{FF2B5EF4-FFF2-40B4-BE49-F238E27FC236}">
                <a16:creationId xmlns:a16="http://schemas.microsoft.com/office/drawing/2014/main" id="{BCEDE8C7-BA46-3E45-8F97-1A091F9C6250}"/>
              </a:ext>
            </a:extLst>
          </p:cNvPr>
          <p:cNvSpPr txBox="1">
            <a:spLocks noChangeArrowheads="1"/>
          </p:cNvSpPr>
          <p:nvPr/>
        </p:nvSpPr>
        <p:spPr bwMode="auto">
          <a:xfrm>
            <a:off x="7304685" y="914399"/>
            <a:ext cx="814619"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a:spAutoFit/>
          </a:bodyPr>
          <a:lstStyle>
            <a:defPPr>
              <a:defRPr lang="zh-CN"/>
            </a:defPPr>
            <a:lvl1pPr eaLnBrk="0" hangingPunct="0">
              <a:defRPr sz="1600" b="1">
                <a:solidFill>
                  <a:srgbClr val="8E6D48"/>
                </a:solidFill>
                <a:latin typeface="幼圆" panose="02010509060101010101" pitchFamily="49" charset="-122"/>
                <a:ea typeface="幼圆" panose="02010509060101010101" pitchFamily="49" charset="-122"/>
              </a:defRPr>
            </a:lvl1pPr>
            <a:lvl2pPr marL="742950" indent="-285750" eaLnBrk="0" hangingPunct="0">
              <a:defRPr>
                <a:latin typeface="Arial" pitchFamily="34" charset="0"/>
                <a:ea typeface="宋体" pitchFamily="2" charset="-122"/>
              </a:defRPr>
            </a:lvl2pPr>
            <a:lvl3pPr marL="1143000" indent="-228600" eaLnBrk="0" hangingPunct="0">
              <a:defRPr>
                <a:latin typeface="Arial" pitchFamily="34" charset="0"/>
                <a:ea typeface="宋体" pitchFamily="2" charset="-122"/>
              </a:defRPr>
            </a:lvl3pPr>
            <a:lvl4pPr marL="1600200" indent="-228600" eaLnBrk="0" hangingPunct="0">
              <a:defRPr>
                <a:latin typeface="Arial" pitchFamily="34" charset="0"/>
                <a:ea typeface="宋体" pitchFamily="2" charset="-122"/>
              </a:defRPr>
            </a:lvl4pPr>
            <a:lvl5pPr marL="2057400" indent="-228600" eaLnBrk="0" hangingPunct="0">
              <a:defRPr>
                <a:latin typeface="Arial" pitchFamily="34" charset="0"/>
                <a:ea typeface="宋体" pitchFamily="2" charset="-122"/>
              </a:defRPr>
            </a:lvl5pPr>
            <a:lvl6pPr marL="2514600" indent="-228600" eaLnBrk="0" fontAlgn="base" hangingPunct="0">
              <a:spcBef>
                <a:spcPct val="0"/>
              </a:spcBef>
              <a:spcAft>
                <a:spcPct val="0"/>
              </a:spcAft>
              <a:defRPr>
                <a:latin typeface="Arial" pitchFamily="34" charset="0"/>
                <a:ea typeface="宋体" pitchFamily="2" charset="-122"/>
              </a:defRPr>
            </a:lvl6pPr>
            <a:lvl7pPr marL="2971800" indent="-228600" eaLnBrk="0" fontAlgn="base" hangingPunct="0">
              <a:spcBef>
                <a:spcPct val="0"/>
              </a:spcBef>
              <a:spcAft>
                <a:spcPct val="0"/>
              </a:spcAft>
              <a:defRPr>
                <a:latin typeface="Arial" pitchFamily="34" charset="0"/>
                <a:ea typeface="宋体" pitchFamily="2" charset="-122"/>
              </a:defRPr>
            </a:lvl7pPr>
            <a:lvl8pPr marL="3429000" indent="-228600" eaLnBrk="0" fontAlgn="base" hangingPunct="0">
              <a:spcBef>
                <a:spcPct val="0"/>
              </a:spcBef>
              <a:spcAft>
                <a:spcPct val="0"/>
              </a:spcAft>
              <a:defRPr>
                <a:latin typeface="Arial" pitchFamily="34" charset="0"/>
                <a:ea typeface="宋体" pitchFamily="2" charset="-122"/>
              </a:defRPr>
            </a:lvl8pPr>
            <a:lvl9pPr marL="3886200" indent="-228600" eaLnBrk="0" fontAlgn="base" hangingPunct="0">
              <a:spcBef>
                <a:spcPct val="0"/>
              </a:spcBef>
              <a:spcAft>
                <a:spcPct val="0"/>
              </a:spcAft>
              <a:defRPr>
                <a:latin typeface="Arial" pitchFamily="34" charset="0"/>
                <a:ea typeface="宋体" pitchFamily="2" charset="-122"/>
              </a:defRPr>
            </a:lvl9pPr>
          </a:lstStyle>
          <a:p>
            <a:r>
              <a:rPr lang="zh-CN" altLang="en-US" dirty="0"/>
              <a:t>彩</a:t>
            </a:r>
            <a:r>
              <a:rPr lang="zh-Hans" altLang="en-US" dirty="0"/>
              <a:t>妆</a:t>
            </a:r>
            <a:endParaRPr lang="x-none" dirty="0"/>
          </a:p>
        </p:txBody>
      </p:sp>
      <p:sp>
        <p:nvSpPr>
          <p:cNvPr id="47" name="TextBox 146">
            <a:extLst>
              <a:ext uri="{FF2B5EF4-FFF2-40B4-BE49-F238E27FC236}">
                <a16:creationId xmlns:a16="http://schemas.microsoft.com/office/drawing/2014/main" id="{BCEDE8C7-BA46-3E45-8F97-1A091F9C6250}"/>
              </a:ext>
            </a:extLst>
          </p:cNvPr>
          <p:cNvSpPr txBox="1">
            <a:spLocks noChangeArrowheads="1"/>
          </p:cNvSpPr>
          <p:nvPr/>
        </p:nvSpPr>
        <p:spPr bwMode="auto">
          <a:xfrm>
            <a:off x="8829115" y="914399"/>
            <a:ext cx="609551"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a:spAutoFit/>
          </a:bodyPr>
          <a:lstStyle>
            <a:defPPr>
              <a:defRPr lang="zh-CN"/>
            </a:defPPr>
            <a:lvl1pPr eaLnBrk="0" hangingPunct="0">
              <a:defRPr sz="1600" b="1">
                <a:solidFill>
                  <a:srgbClr val="8E6D48"/>
                </a:solidFill>
                <a:latin typeface="幼圆" panose="02010509060101010101" pitchFamily="49" charset="-122"/>
                <a:ea typeface="幼圆" panose="02010509060101010101" pitchFamily="49" charset="-122"/>
              </a:defRPr>
            </a:lvl1pPr>
            <a:lvl2pPr marL="742950" indent="-285750" eaLnBrk="0" hangingPunct="0">
              <a:defRPr>
                <a:latin typeface="Arial" pitchFamily="34" charset="0"/>
                <a:ea typeface="宋体" pitchFamily="2" charset="-122"/>
              </a:defRPr>
            </a:lvl2pPr>
            <a:lvl3pPr marL="1143000" indent="-228600" eaLnBrk="0" hangingPunct="0">
              <a:defRPr>
                <a:latin typeface="Arial" pitchFamily="34" charset="0"/>
                <a:ea typeface="宋体" pitchFamily="2" charset="-122"/>
              </a:defRPr>
            </a:lvl3pPr>
            <a:lvl4pPr marL="1600200" indent="-228600" eaLnBrk="0" hangingPunct="0">
              <a:defRPr>
                <a:latin typeface="Arial" pitchFamily="34" charset="0"/>
                <a:ea typeface="宋体" pitchFamily="2" charset="-122"/>
              </a:defRPr>
            </a:lvl4pPr>
            <a:lvl5pPr marL="2057400" indent="-228600" eaLnBrk="0" hangingPunct="0">
              <a:defRPr>
                <a:latin typeface="Arial" pitchFamily="34" charset="0"/>
                <a:ea typeface="宋体" pitchFamily="2" charset="-122"/>
              </a:defRPr>
            </a:lvl5pPr>
            <a:lvl6pPr marL="2514600" indent="-228600" eaLnBrk="0" fontAlgn="base" hangingPunct="0">
              <a:spcBef>
                <a:spcPct val="0"/>
              </a:spcBef>
              <a:spcAft>
                <a:spcPct val="0"/>
              </a:spcAft>
              <a:defRPr>
                <a:latin typeface="Arial" pitchFamily="34" charset="0"/>
                <a:ea typeface="宋体" pitchFamily="2" charset="-122"/>
              </a:defRPr>
            </a:lvl6pPr>
            <a:lvl7pPr marL="2971800" indent="-228600" eaLnBrk="0" fontAlgn="base" hangingPunct="0">
              <a:spcBef>
                <a:spcPct val="0"/>
              </a:spcBef>
              <a:spcAft>
                <a:spcPct val="0"/>
              </a:spcAft>
              <a:defRPr>
                <a:latin typeface="Arial" pitchFamily="34" charset="0"/>
                <a:ea typeface="宋体" pitchFamily="2" charset="-122"/>
              </a:defRPr>
            </a:lvl7pPr>
            <a:lvl8pPr marL="3429000" indent="-228600" eaLnBrk="0" fontAlgn="base" hangingPunct="0">
              <a:spcBef>
                <a:spcPct val="0"/>
              </a:spcBef>
              <a:spcAft>
                <a:spcPct val="0"/>
              </a:spcAft>
              <a:defRPr>
                <a:latin typeface="Arial" pitchFamily="34" charset="0"/>
                <a:ea typeface="宋体" pitchFamily="2" charset="-122"/>
              </a:defRPr>
            </a:lvl8pPr>
            <a:lvl9pPr marL="3886200" indent="-228600" eaLnBrk="0" fontAlgn="base" hangingPunct="0">
              <a:spcBef>
                <a:spcPct val="0"/>
              </a:spcBef>
              <a:spcAft>
                <a:spcPct val="0"/>
              </a:spcAft>
              <a:defRPr>
                <a:latin typeface="Arial" pitchFamily="34" charset="0"/>
                <a:ea typeface="宋体" pitchFamily="2" charset="-122"/>
              </a:defRPr>
            </a:lvl9pPr>
          </a:lstStyle>
          <a:p>
            <a:r>
              <a:rPr lang="zh-CN" altLang="en-US" dirty="0"/>
              <a:t>素颜</a:t>
            </a:r>
            <a:endParaRPr lang="x-none" dirty="0"/>
          </a:p>
        </p:txBody>
      </p:sp>
      <p:sp>
        <p:nvSpPr>
          <p:cNvPr id="48" name="TextBox 146">
            <a:extLst>
              <a:ext uri="{FF2B5EF4-FFF2-40B4-BE49-F238E27FC236}">
                <a16:creationId xmlns:a16="http://schemas.microsoft.com/office/drawing/2014/main" id="{BCEDE8C7-BA46-3E45-8F97-1A091F9C6250}"/>
              </a:ext>
            </a:extLst>
          </p:cNvPr>
          <p:cNvSpPr txBox="1">
            <a:spLocks noChangeArrowheads="1"/>
          </p:cNvSpPr>
          <p:nvPr/>
        </p:nvSpPr>
        <p:spPr bwMode="auto">
          <a:xfrm>
            <a:off x="10234172" y="914399"/>
            <a:ext cx="815942"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a:spAutoFit/>
          </a:bodyPr>
          <a:lstStyle>
            <a:defPPr>
              <a:defRPr lang="zh-CN"/>
            </a:defPPr>
            <a:lvl1pPr eaLnBrk="0" hangingPunct="0">
              <a:defRPr sz="1600" b="1">
                <a:solidFill>
                  <a:srgbClr val="8E6D48"/>
                </a:solidFill>
                <a:latin typeface="幼圆" panose="02010509060101010101" pitchFamily="49" charset="-122"/>
                <a:ea typeface="幼圆" panose="02010509060101010101" pitchFamily="49" charset="-122"/>
              </a:defRPr>
            </a:lvl1pPr>
            <a:lvl2pPr marL="742950" indent="-285750" eaLnBrk="0" hangingPunct="0">
              <a:defRPr>
                <a:latin typeface="Arial" pitchFamily="34" charset="0"/>
                <a:ea typeface="宋体" pitchFamily="2" charset="-122"/>
              </a:defRPr>
            </a:lvl2pPr>
            <a:lvl3pPr marL="1143000" indent="-228600" eaLnBrk="0" hangingPunct="0">
              <a:defRPr>
                <a:latin typeface="Arial" pitchFamily="34" charset="0"/>
                <a:ea typeface="宋体" pitchFamily="2" charset="-122"/>
              </a:defRPr>
            </a:lvl3pPr>
            <a:lvl4pPr marL="1600200" indent="-228600" eaLnBrk="0" hangingPunct="0">
              <a:defRPr>
                <a:latin typeface="Arial" pitchFamily="34" charset="0"/>
                <a:ea typeface="宋体" pitchFamily="2" charset="-122"/>
              </a:defRPr>
            </a:lvl4pPr>
            <a:lvl5pPr marL="2057400" indent="-228600" eaLnBrk="0" hangingPunct="0">
              <a:defRPr>
                <a:latin typeface="Arial" pitchFamily="34" charset="0"/>
                <a:ea typeface="宋体" pitchFamily="2" charset="-122"/>
              </a:defRPr>
            </a:lvl5pPr>
            <a:lvl6pPr marL="2514600" indent="-228600" eaLnBrk="0" fontAlgn="base" hangingPunct="0">
              <a:spcBef>
                <a:spcPct val="0"/>
              </a:spcBef>
              <a:spcAft>
                <a:spcPct val="0"/>
              </a:spcAft>
              <a:defRPr>
                <a:latin typeface="Arial" pitchFamily="34" charset="0"/>
                <a:ea typeface="宋体" pitchFamily="2" charset="-122"/>
              </a:defRPr>
            </a:lvl6pPr>
            <a:lvl7pPr marL="2971800" indent="-228600" eaLnBrk="0" fontAlgn="base" hangingPunct="0">
              <a:spcBef>
                <a:spcPct val="0"/>
              </a:spcBef>
              <a:spcAft>
                <a:spcPct val="0"/>
              </a:spcAft>
              <a:defRPr>
                <a:latin typeface="Arial" pitchFamily="34" charset="0"/>
                <a:ea typeface="宋体" pitchFamily="2" charset="-122"/>
              </a:defRPr>
            </a:lvl7pPr>
            <a:lvl8pPr marL="3429000" indent="-228600" eaLnBrk="0" fontAlgn="base" hangingPunct="0">
              <a:spcBef>
                <a:spcPct val="0"/>
              </a:spcBef>
              <a:spcAft>
                <a:spcPct val="0"/>
              </a:spcAft>
              <a:defRPr>
                <a:latin typeface="Arial" pitchFamily="34" charset="0"/>
                <a:ea typeface="宋体" pitchFamily="2" charset="-122"/>
              </a:defRPr>
            </a:lvl8pPr>
            <a:lvl9pPr marL="3886200" indent="-228600" eaLnBrk="0" fontAlgn="base" hangingPunct="0">
              <a:spcBef>
                <a:spcPct val="0"/>
              </a:spcBef>
              <a:spcAft>
                <a:spcPct val="0"/>
              </a:spcAft>
              <a:defRPr>
                <a:latin typeface="Arial" pitchFamily="34" charset="0"/>
                <a:ea typeface="宋体" pitchFamily="2" charset="-122"/>
              </a:defRPr>
            </a:lvl9pPr>
          </a:lstStyle>
          <a:p>
            <a:r>
              <a:rPr lang="zh-CN" altLang="en-US" dirty="0"/>
              <a:t>烟熏妆</a:t>
            </a:r>
            <a:endParaRPr lang="x-none" dirty="0"/>
          </a:p>
        </p:txBody>
      </p:sp>
      <p:sp>
        <p:nvSpPr>
          <p:cNvPr id="41" name="圆角矩形 40"/>
          <p:cNvSpPr/>
          <p:nvPr/>
        </p:nvSpPr>
        <p:spPr>
          <a:xfrm>
            <a:off x="5257800" y="977900"/>
            <a:ext cx="1828800" cy="58801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圆角矩形 44"/>
          <p:cNvSpPr/>
          <p:nvPr/>
        </p:nvSpPr>
        <p:spPr>
          <a:xfrm>
            <a:off x="9842500" y="977900"/>
            <a:ext cx="1828800" cy="58801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29131379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https://timgsa.baidu.com/timg?image&amp;quality=80&amp;size=b9999_10000&amp;sec=1508669375602&amp;di=9de4347b0479f9a04ea64665ad91f744&amp;imgtype=0&amp;src=http%3A%2F%2Fimgsrc.baidu.com%2Fimage%2Fc0%253Dshijue1%252C0%252C0%252C294%252C40%2Fsign%3D36d07dec49166d222c7a1dd72e4a6382%2F4e4a20a4462309f7f3795735780e0cf3d7cad687.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zh-CN" altLang="en-US"/>
          </a:p>
        </p:txBody>
      </p:sp>
      <p:sp>
        <p:nvSpPr>
          <p:cNvPr id="1028" name="AutoShape 4" descr="https://timgsa.baidu.com/timg?image&amp;quality=80&amp;size=b9999_10000&amp;sec=1508669375602&amp;di=9de4347b0479f9a04ea64665ad91f744&amp;imgtype=0&amp;src=http%3A%2F%2Fimgsrc.baidu.com%2Fimage%2Fc0%253Dshijue1%252C0%252C0%252C294%252C40%2Fsign%3D36d07dec49166d222c7a1dd72e4a6382%2F4e4a20a4462309f7f3795735780e0cf3d7cad687.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zh-CN" altLang="en-US"/>
          </a:p>
        </p:txBody>
      </p:sp>
      <p:pic>
        <p:nvPicPr>
          <p:cNvPr id="10" name="图片 9" descr="看杂志.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2046321" y="2133599"/>
            <a:ext cx="3658669" cy="3140766"/>
          </a:xfrm>
          <a:prstGeom prst="rect">
            <a:avLst/>
          </a:prstGeom>
          <a:ln>
            <a:noFill/>
          </a:ln>
          <a:effectLst>
            <a:outerShdw blurRad="190500" algn="tl" rotWithShape="0">
              <a:srgbClr val="000000">
                <a:alpha val="70000"/>
              </a:srgbClr>
            </a:outerShdw>
          </a:effectLst>
        </p:spPr>
      </p:pic>
      <p:pic>
        <p:nvPicPr>
          <p:cNvPr id="11" name="图片 10" descr="范冰冰.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61372" y="2040835"/>
            <a:ext cx="2650035" cy="3446234"/>
          </a:xfrm>
          <a:prstGeom prst="rect">
            <a:avLst/>
          </a:prstGeom>
          <a:ln>
            <a:noFill/>
          </a:ln>
          <a:effectLst>
            <a:outerShdw blurRad="190500" algn="tl" rotWithShape="0">
              <a:srgbClr val="000000">
                <a:alpha val="70000"/>
              </a:srgbClr>
            </a:outerShdw>
          </a:effectLst>
        </p:spPr>
      </p:pic>
      <p:cxnSp>
        <p:nvCxnSpPr>
          <p:cNvPr id="13" name="直接箭头连接符 12"/>
          <p:cNvCxnSpPr/>
          <p:nvPr/>
        </p:nvCxnSpPr>
        <p:spPr>
          <a:xfrm flipV="1">
            <a:off x="5102087" y="2054087"/>
            <a:ext cx="2358887" cy="1444487"/>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5" name="直接箭头连接符 14"/>
          <p:cNvCxnSpPr/>
          <p:nvPr/>
        </p:nvCxnSpPr>
        <p:spPr>
          <a:xfrm>
            <a:off x="4863548" y="4558748"/>
            <a:ext cx="2570922" cy="91440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6" name="TextBox 15"/>
          <p:cNvSpPr txBox="1"/>
          <p:nvPr/>
        </p:nvSpPr>
        <p:spPr>
          <a:xfrm>
            <a:off x="3617843" y="5565913"/>
            <a:ext cx="184731" cy="369332"/>
          </a:xfrm>
          <a:prstGeom prst="rect">
            <a:avLst/>
          </a:prstGeom>
          <a:noFill/>
        </p:spPr>
        <p:txBody>
          <a:bodyPr wrap="none" rtlCol="0">
            <a:spAutoFit/>
          </a:bodyPr>
          <a:lstStyle/>
          <a:p>
            <a:endParaRPr lang="zh-CN" altLang="en-US" b="1" dirty="0"/>
          </a:p>
        </p:txBody>
      </p:sp>
      <p:sp>
        <p:nvSpPr>
          <p:cNvPr id="17" name="文本框 6"/>
          <p:cNvSpPr txBox="1"/>
          <p:nvPr/>
        </p:nvSpPr>
        <p:spPr>
          <a:xfrm>
            <a:off x="3140292" y="5496812"/>
            <a:ext cx="1617239" cy="461665"/>
          </a:xfrm>
          <a:prstGeom prst="rect">
            <a:avLst/>
          </a:prstGeom>
          <a:noFill/>
        </p:spPr>
        <p:txBody>
          <a:bodyPr wrap="square" rtlCol="0">
            <a:spAutoFit/>
          </a:bodyPr>
          <a:lstStyle/>
          <a:p>
            <a:r>
              <a:rPr lang="zh-CN" altLang="en-US" sz="2400" b="1" dirty="0" smtClean="0">
                <a:solidFill>
                  <a:srgbClr val="8E6D48"/>
                </a:solidFill>
                <a:latin typeface="幼圆" panose="02010509060101010101" pitchFamily="49" charset="-122"/>
                <a:ea typeface="幼圆" panose="02010509060101010101" pitchFamily="49" charset="-122"/>
              </a:rPr>
              <a:t>看杂志</a:t>
            </a:r>
            <a:endParaRPr lang="zh-CN" altLang="en-US" sz="2400" b="1" dirty="0">
              <a:solidFill>
                <a:srgbClr val="8E6D48"/>
              </a:solidFill>
              <a:latin typeface="幼圆" panose="02010509060101010101" pitchFamily="49" charset="-122"/>
              <a:ea typeface="幼圆" panose="02010509060101010101" pitchFamily="49" charset="-122"/>
            </a:endParaRPr>
          </a:p>
        </p:txBody>
      </p:sp>
      <p:sp>
        <p:nvSpPr>
          <p:cNvPr id="18" name="云形标注 17"/>
          <p:cNvSpPr/>
          <p:nvPr/>
        </p:nvSpPr>
        <p:spPr>
          <a:xfrm>
            <a:off x="5655732" y="733778"/>
            <a:ext cx="3105024" cy="1583492"/>
          </a:xfrm>
          <a:prstGeom prst="cloudCallout">
            <a:avLst/>
          </a:prstGeom>
          <a:solidFill>
            <a:srgbClr val="A9D18E"/>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zh-CN" altLang="en-US" b="1" dirty="0" smtClean="0">
                <a:solidFill>
                  <a:schemeClr val="bg1"/>
                </a:solidFill>
                <a:latin typeface="幼圆" panose="02010509060101010101" pitchFamily="49" charset="-122"/>
                <a:ea typeface="幼圆" panose="02010509060101010101" pitchFamily="49" charset="-122"/>
              </a:rPr>
              <a:t>这款明星妆好美，画在我脸上是什么样子呢？</a:t>
            </a:r>
            <a:endParaRPr lang="zh-CN" altLang="en-US" b="1" dirty="0">
              <a:solidFill>
                <a:schemeClr val="bg1"/>
              </a:solidFill>
              <a:latin typeface="幼圆" panose="02010509060101010101" pitchFamily="49" charset="-122"/>
              <a:ea typeface="幼圆" panose="02010509060101010101" pitchFamily="49" charset="-122"/>
            </a:endParaRPr>
          </a:p>
        </p:txBody>
      </p:sp>
      <p:sp>
        <p:nvSpPr>
          <p:cNvPr id="19" name="TextBox 18"/>
          <p:cNvSpPr txBox="1"/>
          <p:nvPr/>
        </p:nvSpPr>
        <p:spPr>
          <a:xfrm>
            <a:off x="2290546" y="6249986"/>
            <a:ext cx="7606570" cy="307777"/>
          </a:xfrm>
          <a:prstGeom prst="rect">
            <a:avLst/>
          </a:prstGeom>
        </p:spPr>
        <p:txBody>
          <a:bodyPr wrap="none" rtlCol="0">
            <a:spAutoFit/>
          </a:bodyPr>
          <a:lstStyle/>
          <a:p>
            <a:pPr fontAlgn="base"/>
            <a:r>
              <a:rPr lang="en-US" altLang="zh-CN" sz="1400" dirty="0" smtClean="0">
                <a:latin typeface="Arial Unicode MS" charset="0"/>
                <a:ea typeface="Arial Unicode MS" charset="0"/>
                <a:cs typeface="Arial Unicode MS" charset="0"/>
              </a:rPr>
              <a:t>Liu S, </a:t>
            </a:r>
            <a:r>
              <a:rPr lang="en-US" altLang="zh-CN" sz="1400" i="1" dirty="0">
                <a:latin typeface="Arial Unicode MS" charset="0"/>
                <a:ea typeface="Arial Unicode MS" charset="0"/>
                <a:cs typeface="Arial Unicode MS" charset="0"/>
              </a:rPr>
              <a:t>et </a:t>
            </a:r>
            <a:r>
              <a:rPr lang="en-US" altLang="zh-CN" sz="1400" i="1" dirty="0" smtClean="0">
                <a:latin typeface="Arial Unicode MS" charset="0"/>
                <a:ea typeface="Arial Unicode MS" charset="0"/>
                <a:cs typeface="Arial Unicode MS" charset="0"/>
              </a:rPr>
              <a:t>al</a:t>
            </a:r>
            <a:r>
              <a:rPr lang="en-US" altLang="zh-CN" sz="1400" dirty="0">
                <a:latin typeface="Arial Unicode MS" charset="0"/>
                <a:ea typeface="Arial Unicode MS" charset="0"/>
                <a:cs typeface="Arial Unicode MS" charset="0"/>
              </a:rPr>
              <a:t>.</a:t>
            </a:r>
            <a:r>
              <a:rPr lang="en-US" altLang="zh-CN" sz="1400" dirty="0" smtClean="0">
                <a:latin typeface="Arial Unicode MS" charset="0"/>
                <a:ea typeface="Arial Unicode MS" charset="0"/>
                <a:cs typeface="Arial Unicode MS" charset="0"/>
              </a:rPr>
              <a:t>  </a:t>
            </a:r>
            <a:r>
              <a:rPr lang="en-US" altLang="zh-CN" sz="1400" dirty="0">
                <a:latin typeface="Arial Unicode MS" charset="0"/>
                <a:ea typeface="Arial Unicode MS" charset="0"/>
                <a:cs typeface="Arial Unicode MS" charset="0"/>
              </a:rPr>
              <a:t>Makeup like a superstar: Deep Localized Makeup Transfer </a:t>
            </a:r>
            <a:r>
              <a:rPr lang="en-US" altLang="zh-CN" sz="1400" dirty="0" smtClean="0">
                <a:latin typeface="Arial Unicode MS" charset="0"/>
                <a:ea typeface="Arial Unicode MS" charset="0"/>
                <a:cs typeface="Arial Unicode MS" charset="0"/>
              </a:rPr>
              <a:t>Network. IJCAI, 2016.</a:t>
            </a:r>
            <a:endParaRPr lang="zh-CN" altLang="en-US" sz="1400" dirty="0">
              <a:latin typeface="Arial Unicode MS" charset="0"/>
              <a:ea typeface="Arial Unicode MS" charset="0"/>
              <a:cs typeface="Arial Unicode MS" charset="0"/>
            </a:endParaRPr>
          </a:p>
        </p:txBody>
      </p:sp>
      <p:grpSp>
        <p:nvGrpSpPr>
          <p:cNvPr id="35" name="组合 34"/>
          <p:cNvGrpSpPr/>
          <p:nvPr/>
        </p:nvGrpSpPr>
        <p:grpSpPr>
          <a:xfrm>
            <a:off x="0" y="418158"/>
            <a:ext cx="5982032" cy="584775"/>
            <a:chOff x="0" y="418158"/>
            <a:chExt cx="5982032" cy="584775"/>
          </a:xfrm>
        </p:grpSpPr>
        <p:sp>
          <p:nvSpPr>
            <p:cNvPr id="36" name="任意多边形 35"/>
            <p:cNvSpPr/>
            <p:nvPr/>
          </p:nvSpPr>
          <p:spPr>
            <a:xfrm>
              <a:off x="243569" y="521062"/>
              <a:ext cx="537482" cy="393337"/>
            </a:xfrm>
            <a:custGeom>
              <a:avLst/>
              <a:gdLst>
                <a:gd name="connsiteX0" fmla="*/ 0 w 640080"/>
                <a:gd name="connsiteY0" fmla="*/ 0 h 327660"/>
                <a:gd name="connsiteX1" fmla="*/ 472440 w 640080"/>
                <a:gd name="connsiteY1" fmla="*/ 0 h 327660"/>
                <a:gd name="connsiteX2" fmla="*/ 640080 w 640080"/>
                <a:gd name="connsiteY2" fmla="*/ 163830 h 327660"/>
                <a:gd name="connsiteX3" fmla="*/ 472440 w 640080"/>
                <a:gd name="connsiteY3" fmla="*/ 327660 h 327660"/>
                <a:gd name="connsiteX4" fmla="*/ 0 w 640080"/>
                <a:gd name="connsiteY4" fmla="*/ 327660 h 327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327660">
                  <a:moveTo>
                    <a:pt x="0" y="0"/>
                  </a:moveTo>
                  <a:lnTo>
                    <a:pt x="472440" y="0"/>
                  </a:lnTo>
                  <a:cubicBezTo>
                    <a:pt x="565025" y="0"/>
                    <a:pt x="640080" y="73349"/>
                    <a:pt x="640080" y="163830"/>
                  </a:cubicBezTo>
                  <a:cubicBezTo>
                    <a:pt x="640080" y="254311"/>
                    <a:pt x="565025" y="327660"/>
                    <a:pt x="472440" y="327660"/>
                  </a:cubicBezTo>
                  <a:lnTo>
                    <a:pt x="0" y="327660"/>
                  </a:lnTo>
                  <a:close/>
                </a:path>
              </a:pathLst>
            </a:cu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sp>
          <p:nvSpPr>
            <p:cNvPr id="37" name="Text Box 39"/>
            <p:cNvSpPr txBox="1">
              <a:spLocks noChangeArrowheads="1"/>
            </p:cNvSpPr>
            <p:nvPr/>
          </p:nvSpPr>
          <p:spPr bwMode="auto">
            <a:xfrm>
              <a:off x="873121" y="418158"/>
              <a:ext cx="510891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80604020202020204" charset="0"/>
                  <a:ea typeface="SimSun" charset="-122"/>
                </a:defRPr>
              </a:lvl1pPr>
              <a:lvl2pPr marL="742950" indent="-285750">
                <a:defRPr>
                  <a:solidFill>
                    <a:schemeClr val="tx1"/>
                  </a:solidFill>
                  <a:latin typeface="Arial" panose="02080604020202020204" charset="0"/>
                  <a:ea typeface="SimSun" charset="-122"/>
                </a:defRPr>
              </a:lvl2pPr>
              <a:lvl3pPr marL="1143000" indent="-228600">
                <a:defRPr>
                  <a:solidFill>
                    <a:schemeClr val="tx1"/>
                  </a:solidFill>
                  <a:latin typeface="Arial" panose="02080604020202020204" charset="0"/>
                  <a:ea typeface="SimSun" charset="-122"/>
                </a:defRPr>
              </a:lvl3pPr>
              <a:lvl4pPr marL="1600200" indent="-228600">
                <a:defRPr>
                  <a:solidFill>
                    <a:schemeClr val="tx1"/>
                  </a:solidFill>
                  <a:latin typeface="Arial" panose="02080604020202020204" charset="0"/>
                  <a:ea typeface="SimSun" charset="-122"/>
                </a:defRPr>
              </a:lvl4pPr>
              <a:lvl5pPr marL="2057400" indent="-228600">
                <a:defRPr>
                  <a:solidFill>
                    <a:schemeClr val="tx1"/>
                  </a:solidFill>
                  <a:latin typeface="Arial" panose="02080604020202020204" charset="0"/>
                  <a:ea typeface="SimSun" charset="-122"/>
                </a:defRPr>
              </a:lvl5pPr>
              <a:lvl6pPr marL="2514600" indent="-228600" fontAlgn="base">
                <a:spcBef>
                  <a:spcPct val="0"/>
                </a:spcBef>
                <a:spcAft>
                  <a:spcPct val="0"/>
                </a:spcAft>
                <a:defRPr>
                  <a:solidFill>
                    <a:schemeClr val="tx1"/>
                  </a:solidFill>
                  <a:latin typeface="Arial" panose="02080604020202020204" charset="0"/>
                  <a:ea typeface="SimSun" charset="-122"/>
                </a:defRPr>
              </a:lvl6pPr>
              <a:lvl7pPr marL="2971800" indent="-228600" fontAlgn="base">
                <a:spcBef>
                  <a:spcPct val="0"/>
                </a:spcBef>
                <a:spcAft>
                  <a:spcPct val="0"/>
                </a:spcAft>
                <a:defRPr>
                  <a:solidFill>
                    <a:schemeClr val="tx1"/>
                  </a:solidFill>
                  <a:latin typeface="Arial" panose="02080604020202020204" charset="0"/>
                  <a:ea typeface="SimSun" charset="-122"/>
                </a:defRPr>
              </a:lvl7pPr>
              <a:lvl8pPr marL="3429000" indent="-228600" fontAlgn="base">
                <a:spcBef>
                  <a:spcPct val="0"/>
                </a:spcBef>
                <a:spcAft>
                  <a:spcPct val="0"/>
                </a:spcAft>
                <a:defRPr>
                  <a:solidFill>
                    <a:schemeClr val="tx1"/>
                  </a:solidFill>
                  <a:latin typeface="Arial" panose="02080604020202020204" charset="0"/>
                  <a:ea typeface="SimSun" charset="-122"/>
                </a:defRPr>
              </a:lvl8pPr>
              <a:lvl9pPr marL="3886200" indent="-228600" fontAlgn="base">
                <a:spcBef>
                  <a:spcPct val="0"/>
                </a:spcBef>
                <a:spcAft>
                  <a:spcPct val="0"/>
                </a:spcAft>
                <a:defRPr>
                  <a:solidFill>
                    <a:schemeClr val="tx1"/>
                  </a:solidFill>
                  <a:latin typeface="Arial" panose="02080604020202020204" charset="0"/>
                  <a:ea typeface="SimSun" charset="-122"/>
                </a:defRPr>
              </a:lvl9pPr>
            </a:lstStyle>
            <a:p>
              <a:pPr>
                <a:spcBef>
                  <a:spcPct val="0"/>
                </a:spcBef>
                <a:defRPr/>
              </a:pPr>
              <a:r>
                <a:rPr lang="zh-CN" altLang="en-US" sz="3200" b="1" dirty="0" smtClean="0">
                  <a:solidFill>
                    <a:srgbClr val="8E6D48"/>
                  </a:solidFill>
                  <a:latin typeface="幼圆" panose="02010509060101010101" pitchFamily="49" charset="-122"/>
                  <a:ea typeface="幼圆" panose="02010509060101010101" pitchFamily="49" charset="-122"/>
                </a:rPr>
                <a:t>妆容迁移</a:t>
              </a:r>
              <a:endParaRPr lang="en-US" altLang="zh-CN" sz="3200" b="1" dirty="0">
                <a:solidFill>
                  <a:srgbClr val="8E6D48"/>
                </a:solidFill>
                <a:latin typeface="幼圆" panose="02010509060101010101" pitchFamily="49" charset="-122"/>
                <a:ea typeface="幼圆" panose="02010509060101010101" pitchFamily="49" charset="-122"/>
              </a:endParaRPr>
            </a:p>
          </p:txBody>
        </p:sp>
        <p:sp>
          <p:nvSpPr>
            <p:cNvPr id="38" name="矩形 37"/>
            <p:cNvSpPr/>
            <p:nvPr/>
          </p:nvSpPr>
          <p:spPr>
            <a:xfrm>
              <a:off x="0" y="521062"/>
              <a:ext cx="188685" cy="393337"/>
            </a:xfrm>
            <a:prstGeom prst="rect">
              <a:avLst/>
            </a:pr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sp>
          <p:nvSpPr>
            <p:cNvPr id="39" name="Text Box 39"/>
            <p:cNvSpPr txBox="1">
              <a:spLocks noChangeArrowheads="1"/>
            </p:cNvSpPr>
            <p:nvPr/>
          </p:nvSpPr>
          <p:spPr bwMode="auto">
            <a:xfrm>
              <a:off x="829751" y="764079"/>
              <a:ext cx="169415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80604020202020204" charset="0"/>
                  <a:ea typeface="SimSun" charset="-122"/>
                </a:defRPr>
              </a:lvl1pPr>
              <a:lvl2pPr marL="742950" indent="-285750">
                <a:defRPr>
                  <a:solidFill>
                    <a:schemeClr val="tx1"/>
                  </a:solidFill>
                  <a:latin typeface="Arial" panose="02080604020202020204" charset="0"/>
                  <a:ea typeface="SimSun" charset="-122"/>
                </a:defRPr>
              </a:lvl2pPr>
              <a:lvl3pPr marL="1143000" indent="-228600">
                <a:defRPr>
                  <a:solidFill>
                    <a:schemeClr val="tx1"/>
                  </a:solidFill>
                  <a:latin typeface="Arial" panose="02080604020202020204" charset="0"/>
                  <a:ea typeface="SimSun" charset="-122"/>
                </a:defRPr>
              </a:lvl3pPr>
              <a:lvl4pPr marL="1600200" indent="-228600">
                <a:defRPr>
                  <a:solidFill>
                    <a:schemeClr val="tx1"/>
                  </a:solidFill>
                  <a:latin typeface="Arial" panose="02080604020202020204" charset="0"/>
                  <a:ea typeface="SimSun" charset="-122"/>
                </a:defRPr>
              </a:lvl4pPr>
              <a:lvl5pPr marL="2057400" indent="-228600">
                <a:defRPr>
                  <a:solidFill>
                    <a:schemeClr val="tx1"/>
                  </a:solidFill>
                  <a:latin typeface="Arial" panose="02080604020202020204" charset="0"/>
                  <a:ea typeface="SimSun" charset="-122"/>
                </a:defRPr>
              </a:lvl5pPr>
              <a:lvl6pPr marL="2514600" indent="-228600" fontAlgn="base">
                <a:spcBef>
                  <a:spcPct val="0"/>
                </a:spcBef>
                <a:spcAft>
                  <a:spcPct val="0"/>
                </a:spcAft>
                <a:defRPr>
                  <a:solidFill>
                    <a:schemeClr val="tx1"/>
                  </a:solidFill>
                  <a:latin typeface="Arial" panose="02080604020202020204" charset="0"/>
                  <a:ea typeface="SimSun" charset="-122"/>
                </a:defRPr>
              </a:lvl6pPr>
              <a:lvl7pPr marL="2971800" indent="-228600" fontAlgn="base">
                <a:spcBef>
                  <a:spcPct val="0"/>
                </a:spcBef>
                <a:spcAft>
                  <a:spcPct val="0"/>
                </a:spcAft>
                <a:defRPr>
                  <a:solidFill>
                    <a:schemeClr val="tx1"/>
                  </a:solidFill>
                  <a:latin typeface="Arial" panose="02080604020202020204" charset="0"/>
                  <a:ea typeface="SimSun" charset="-122"/>
                </a:defRPr>
              </a:lvl7pPr>
              <a:lvl8pPr marL="3429000" indent="-228600" fontAlgn="base">
                <a:spcBef>
                  <a:spcPct val="0"/>
                </a:spcBef>
                <a:spcAft>
                  <a:spcPct val="0"/>
                </a:spcAft>
                <a:defRPr>
                  <a:solidFill>
                    <a:schemeClr val="tx1"/>
                  </a:solidFill>
                  <a:latin typeface="Arial" panose="02080604020202020204" charset="0"/>
                  <a:ea typeface="SimSun" charset="-122"/>
                </a:defRPr>
              </a:lvl8pPr>
              <a:lvl9pPr marL="3886200" indent="-228600" fontAlgn="base">
                <a:spcBef>
                  <a:spcPct val="0"/>
                </a:spcBef>
                <a:spcAft>
                  <a:spcPct val="0"/>
                </a:spcAft>
                <a:defRPr>
                  <a:solidFill>
                    <a:schemeClr val="tx1"/>
                  </a:solidFill>
                  <a:latin typeface="Arial" panose="02080604020202020204" charset="0"/>
                  <a:ea typeface="SimSun" charset="-122"/>
                </a:defRPr>
              </a:lvl9pPr>
            </a:lstStyle>
            <a:p>
              <a:pPr algn="dist">
                <a:spcBef>
                  <a:spcPct val="0"/>
                </a:spcBef>
                <a:defRPr/>
              </a:pPr>
              <a:endParaRPr lang="en-US" altLang="zh-CN" sz="900" dirty="0">
                <a:solidFill>
                  <a:srgbClr val="8E6D48"/>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294434419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2" presetClass="entr" presetSubtype="8"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500"/>
                                        <p:tgtEl>
                                          <p:spTgt spid="15"/>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left)">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675108" y="6199632"/>
            <a:ext cx="7286016" cy="369332"/>
          </a:xfrm>
          <a:prstGeom prst="rect">
            <a:avLst/>
          </a:prstGeom>
          <a:noFill/>
        </p:spPr>
        <p:txBody>
          <a:bodyPr wrap="square" rtlCol="0">
            <a:spAutoFit/>
          </a:bodyPr>
          <a:lstStyle/>
          <a:p>
            <a:pPr algn="ctr"/>
            <a:r>
              <a:rPr lang="zh-CN" altLang="en-US" b="1" dirty="0" smtClean="0">
                <a:solidFill>
                  <a:srgbClr val="8E6D48"/>
                </a:solidFill>
                <a:latin typeface="幼圆" panose="02010509060101010101" pitchFamily="49" charset="-122"/>
                <a:ea typeface="幼圆" panose="02010509060101010101" pitchFamily="49" charset="-122"/>
              </a:rPr>
              <a:t>更会注意到其中的人</a:t>
            </a:r>
            <a:endParaRPr lang="zh-CN" altLang="en-US" b="1" dirty="0">
              <a:solidFill>
                <a:srgbClr val="8E6D48"/>
              </a:solidFill>
              <a:latin typeface="幼圆" panose="02010509060101010101" pitchFamily="49" charset="-122"/>
              <a:ea typeface="幼圆" panose="02010509060101010101" pitchFamily="49" charset="-122"/>
            </a:endParaRPr>
          </a:p>
        </p:txBody>
      </p:sp>
      <p:pic>
        <p:nvPicPr>
          <p:cNvPr id="4" name="图片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19036" y="103571"/>
            <a:ext cx="8152575" cy="6114431"/>
          </a:xfrm>
          <a:prstGeom prst="rect">
            <a:avLst/>
          </a:prstGeom>
        </p:spPr>
      </p:pic>
      <p:sp>
        <p:nvSpPr>
          <p:cNvPr id="7" name="TextBox 6"/>
          <p:cNvSpPr txBox="1"/>
          <p:nvPr/>
        </p:nvSpPr>
        <p:spPr>
          <a:xfrm>
            <a:off x="2379233" y="4412429"/>
            <a:ext cx="545342" cy="523220"/>
          </a:xfrm>
          <a:prstGeom prst="rect">
            <a:avLst/>
          </a:prstGeom>
          <a:noFill/>
        </p:spPr>
        <p:txBody>
          <a:bodyPr wrap="none" rtlCol="0">
            <a:spAutoFit/>
          </a:bodyPr>
          <a:lstStyle/>
          <a:p>
            <a:r>
              <a:rPr lang="zh-CN" altLang="en-US" sz="2800" b="1" dirty="0" smtClean="0"/>
              <a:t>人</a:t>
            </a:r>
            <a:endParaRPr lang="zh-CN" altLang="en-US" sz="2800" b="1" dirty="0"/>
          </a:p>
        </p:txBody>
      </p:sp>
      <p:sp>
        <p:nvSpPr>
          <p:cNvPr id="13" name="TextBox 12"/>
          <p:cNvSpPr txBox="1"/>
          <p:nvPr/>
        </p:nvSpPr>
        <p:spPr>
          <a:xfrm>
            <a:off x="2757544" y="3704218"/>
            <a:ext cx="545342" cy="523220"/>
          </a:xfrm>
          <a:prstGeom prst="rect">
            <a:avLst/>
          </a:prstGeom>
          <a:noFill/>
        </p:spPr>
        <p:txBody>
          <a:bodyPr wrap="none" rtlCol="0">
            <a:spAutoFit/>
          </a:bodyPr>
          <a:lstStyle/>
          <a:p>
            <a:r>
              <a:rPr lang="zh-CN" altLang="en-US" sz="2800" b="1" dirty="0" smtClean="0"/>
              <a:t>人</a:t>
            </a:r>
            <a:endParaRPr lang="zh-CN" altLang="en-US" sz="2800" b="1" dirty="0"/>
          </a:p>
        </p:txBody>
      </p:sp>
      <p:sp>
        <p:nvSpPr>
          <p:cNvPr id="14" name="TextBox 13"/>
          <p:cNvSpPr txBox="1"/>
          <p:nvPr/>
        </p:nvSpPr>
        <p:spPr>
          <a:xfrm>
            <a:off x="3327699" y="3693459"/>
            <a:ext cx="545342" cy="523220"/>
          </a:xfrm>
          <a:prstGeom prst="rect">
            <a:avLst/>
          </a:prstGeom>
          <a:noFill/>
        </p:spPr>
        <p:txBody>
          <a:bodyPr wrap="square" rtlCol="0">
            <a:spAutoFit/>
          </a:bodyPr>
          <a:lstStyle/>
          <a:p>
            <a:r>
              <a:rPr lang="zh-CN" altLang="en-US" sz="2800" b="1" dirty="0" smtClean="0"/>
              <a:t>人</a:t>
            </a:r>
            <a:endParaRPr lang="zh-CN" altLang="en-US" sz="2800" b="1" dirty="0"/>
          </a:p>
        </p:txBody>
      </p:sp>
      <p:sp>
        <p:nvSpPr>
          <p:cNvPr id="15" name="TextBox 14"/>
          <p:cNvSpPr txBox="1"/>
          <p:nvPr/>
        </p:nvSpPr>
        <p:spPr>
          <a:xfrm>
            <a:off x="8416066" y="3585883"/>
            <a:ext cx="545342" cy="523220"/>
          </a:xfrm>
          <a:prstGeom prst="rect">
            <a:avLst/>
          </a:prstGeom>
          <a:noFill/>
        </p:spPr>
        <p:txBody>
          <a:bodyPr wrap="none" rtlCol="0">
            <a:spAutoFit/>
          </a:bodyPr>
          <a:lstStyle/>
          <a:p>
            <a:r>
              <a:rPr lang="zh-CN" altLang="en-US" sz="2800" b="1" dirty="0" smtClean="0"/>
              <a:t>人</a:t>
            </a:r>
            <a:endParaRPr lang="zh-CN" altLang="en-US" sz="2800" b="1" dirty="0"/>
          </a:p>
        </p:txBody>
      </p:sp>
      <p:sp>
        <p:nvSpPr>
          <p:cNvPr id="16" name="TextBox 15"/>
          <p:cNvSpPr txBox="1"/>
          <p:nvPr/>
        </p:nvSpPr>
        <p:spPr>
          <a:xfrm>
            <a:off x="5382409" y="3037243"/>
            <a:ext cx="545342" cy="523220"/>
          </a:xfrm>
          <a:prstGeom prst="rect">
            <a:avLst/>
          </a:prstGeom>
          <a:noFill/>
        </p:spPr>
        <p:txBody>
          <a:bodyPr wrap="none" rtlCol="0">
            <a:spAutoFit/>
          </a:bodyPr>
          <a:lstStyle/>
          <a:p>
            <a:r>
              <a:rPr lang="zh-CN" altLang="en-US" sz="2800" b="1" dirty="0" smtClean="0"/>
              <a:t>人</a:t>
            </a:r>
            <a:endParaRPr lang="zh-CN" altLang="en-US" sz="2800" b="1" dirty="0"/>
          </a:p>
        </p:txBody>
      </p:sp>
      <p:sp>
        <p:nvSpPr>
          <p:cNvPr id="17" name="TextBox 16"/>
          <p:cNvSpPr txBox="1"/>
          <p:nvPr/>
        </p:nvSpPr>
        <p:spPr>
          <a:xfrm>
            <a:off x="4028739" y="3394038"/>
            <a:ext cx="545342" cy="523220"/>
          </a:xfrm>
          <a:prstGeom prst="rect">
            <a:avLst/>
          </a:prstGeom>
          <a:noFill/>
        </p:spPr>
        <p:txBody>
          <a:bodyPr wrap="square" rtlCol="0">
            <a:spAutoFit/>
          </a:bodyPr>
          <a:lstStyle/>
          <a:p>
            <a:r>
              <a:rPr lang="zh-CN" altLang="en-US" sz="2800" b="1" dirty="0" smtClean="0"/>
              <a:t>人</a:t>
            </a:r>
            <a:endParaRPr lang="zh-CN" altLang="en-US" sz="2800" b="1" dirty="0"/>
          </a:p>
        </p:txBody>
      </p:sp>
      <p:sp>
        <p:nvSpPr>
          <p:cNvPr id="18" name="TextBox 17"/>
          <p:cNvSpPr txBox="1"/>
          <p:nvPr/>
        </p:nvSpPr>
        <p:spPr>
          <a:xfrm>
            <a:off x="9427285" y="3424518"/>
            <a:ext cx="545342" cy="523220"/>
          </a:xfrm>
          <a:prstGeom prst="rect">
            <a:avLst/>
          </a:prstGeom>
          <a:noFill/>
        </p:spPr>
        <p:txBody>
          <a:bodyPr wrap="none" rtlCol="0">
            <a:spAutoFit/>
          </a:bodyPr>
          <a:lstStyle/>
          <a:p>
            <a:r>
              <a:rPr lang="zh-CN" altLang="en-US" sz="2800" b="1" dirty="0" smtClean="0"/>
              <a:t>人</a:t>
            </a:r>
            <a:endParaRPr lang="zh-CN" altLang="en-US" sz="2800" b="1" dirty="0"/>
          </a:p>
        </p:txBody>
      </p:sp>
      <p:sp>
        <p:nvSpPr>
          <p:cNvPr id="19" name="TextBox 18"/>
          <p:cNvSpPr txBox="1"/>
          <p:nvPr/>
        </p:nvSpPr>
        <p:spPr>
          <a:xfrm>
            <a:off x="4468010" y="3123305"/>
            <a:ext cx="545342" cy="523220"/>
          </a:xfrm>
          <a:prstGeom prst="rect">
            <a:avLst/>
          </a:prstGeom>
          <a:noFill/>
        </p:spPr>
        <p:txBody>
          <a:bodyPr wrap="none" rtlCol="0">
            <a:spAutoFit/>
          </a:bodyPr>
          <a:lstStyle/>
          <a:p>
            <a:r>
              <a:rPr lang="zh-CN" altLang="en-US" sz="2800" b="1" dirty="0" smtClean="0"/>
              <a:t>人</a:t>
            </a:r>
            <a:endParaRPr lang="zh-CN" altLang="en-US" sz="2800" b="1" dirty="0"/>
          </a:p>
        </p:txBody>
      </p:sp>
      <p:sp>
        <p:nvSpPr>
          <p:cNvPr id="20" name="TextBox 19"/>
          <p:cNvSpPr txBox="1"/>
          <p:nvPr/>
        </p:nvSpPr>
        <p:spPr>
          <a:xfrm>
            <a:off x="6243021" y="3187851"/>
            <a:ext cx="545342" cy="523220"/>
          </a:xfrm>
          <a:prstGeom prst="rect">
            <a:avLst/>
          </a:prstGeom>
          <a:noFill/>
        </p:spPr>
        <p:txBody>
          <a:bodyPr wrap="none" rtlCol="0">
            <a:spAutoFit/>
          </a:bodyPr>
          <a:lstStyle/>
          <a:p>
            <a:r>
              <a:rPr lang="zh-CN" altLang="en-US" sz="2800" b="1" dirty="0" smtClean="0"/>
              <a:t>人</a:t>
            </a:r>
            <a:endParaRPr lang="zh-CN" altLang="en-US" sz="2800" b="1" dirty="0"/>
          </a:p>
        </p:txBody>
      </p:sp>
      <p:sp>
        <p:nvSpPr>
          <p:cNvPr id="21" name="TextBox 20"/>
          <p:cNvSpPr txBox="1"/>
          <p:nvPr/>
        </p:nvSpPr>
        <p:spPr>
          <a:xfrm>
            <a:off x="7146664" y="3058759"/>
            <a:ext cx="545342" cy="523220"/>
          </a:xfrm>
          <a:prstGeom prst="rect">
            <a:avLst/>
          </a:prstGeom>
          <a:noFill/>
        </p:spPr>
        <p:txBody>
          <a:bodyPr wrap="none" rtlCol="0">
            <a:spAutoFit/>
          </a:bodyPr>
          <a:lstStyle/>
          <a:p>
            <a:r>
              <a:rPr lang="zh-CN" altLang="en-US" sz="2800" b="1" dirty="0" smtClean="0"/>
              <a:t>人</a:t>
            </a:r>
            <a:endParaRPr lang="zh-CN" altLang="en-US" sz="2800" b="1" dirty="0"/>
          </a:p>
        </p:txBody>
      </p:sp>
      <p:sp>
        <p:nvSpPr>
          <p:cNvPr id="22" name="TextBox 21"/>
          <p:cNvSpPr txBox="1"/>
          <p:nvPr/>
        </p:nvSpPr>
        <p:spPr>
          <a:xfrm>
            <a:off x="7856669" y="3037243"/>
            <a:ext cx="545342" cy="523220"/>
          </a:xfrm>
          <a:prstGeom prst="rect">
            <a:avLst/>
          </a:prstGeom>
          <a:noFill/>
        </p:spPr>
        <p:txBody>
          <a:bodyPr wrap="none" rtlCol="0">
            <a:spAutoFit/>
          </a:bodyPr>
          <a:lstStyle/>
          <a:p>
            <a:r>
              <a:rPr lang="zh-CN" altLang="en-US" sz="2800" b="1" dirty="0" smtClean="0"/>
              <a:t>人</a:t>
            </a:r>
            <a:endParaRPr lang="zh-CN" altLang="en-US" sz="2800" b="1" dirty="0"/>
          </a:p>
        </p:txBody>
      </p:sp>
      <p:sp>
        <p:nvSpPr>
          <p:cNvPr id="23" name="TextBox 22"/>
          <p:cNvSpPr txBox="1"/>
          <p:nvPr/>
        </p:nvSpPr>
        <p:spPr>
          <a:xfrm>
            <a:off x="8996979" y="2800575"/>
            <a:ext cx="545342" cy="523220"/>
          </a:xfrm>
          <a:prstGeom prst="rect">
            <a:avLst/>
          </a:prstGeom>
          <a:noFill/>
        </p:spPr>
        <p:txBody>
          <a:bodyPr wrap="none" rtlCol="0">
            <a:spAutoFit/>
          </a:bodyPr>
          <a:lstStyle/>
          <a:p>
            <a:r>
              <a:rPr lang="zh-CN" altLang="en-US" sz="2800" b="1" dirty="0" smtClean="0"/>
              <a:t>人</a:t>
            </a:r>
            <a:endParaRPr lang="zh-CN" altLang="en-US" sz="2800" b="1" dirty="0"/>
          </a:p>
        </p:txBody>
      </p:sp>
    </p:spTree>
    <p:extLst>
      <p:ext uri="{BB962C8B-B14F-4D97-AF65-F5344CB8AC3E}">
        <p14:creationId xmlns:p14="http://schemas.microsoft.com/office/powerpoint/2010/main" val="249456210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p:nvPr/>
        </p:nvSpPr>
        <p:spPr>
          <a:xfrm>
            <a:off x="3412601" y="4923481"/>
            <a:ext cx="243334" cy="254819"/>
          </a:xfrm>
          <a:prstGeom prst="ellipse">
            <a:avLst/>
          </a:prstGeom>
          <a:solidFill>
            <a:schemeClr val="bg1"/>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文本框 119"/>
          <p:cNvSpPr txBox="1"/>
          <p:nvPr/>
        </p:nvSpPr>
        <p:spPr>
          <a:xfrm>
            <a:off x="3914664" y="4774346"/>
            <a:ext cx="8663698" cy="400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000" b="1" dirty="0">
                <a:solidFill>
                  <a:srgbClr val="B9965A"/>
                </a:solidFill>
                <a:latin typeface="微软雅黑" panose="020B0503020204020204" pitchFamily="34" charset="-122"/>
                <a:ea typeface="微软雅黑" panose="020B0503020204020204" pitchFamily="34" charset="-122"/>
              </a:rPr>
              <a:t>Makeup-Go</a:t>
            </a:r>
          </a:p>
        </p:txBody>
      </p:sp>
      <p:sp>
        <p:nvSpPr>
          <p:cNvPr id="26" name="文本框 118"/>
          <p:cNvSpPr txBox="1"/>
          <p:nvPr/>
        </p:nvSpPr>
        <p:spPr>
          <a:xfrm>
            <a:off x="3851766" y="2841227"/>
            <a:ext cx="8379663" cy="58477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600" dirty="0">
                <a:latin typeface="Arial Unicode MS" panose="020B0604020202020204" pitchFamily="34" charset="-122"/>
                <a:ea typeface="Arial Unicode MS" panose="020B0604020202020204" pitchFamily="34" charset="-122"/>
                <a:cs typeface="Arial Unicode MS" panose="020B0604020202020204" pitchFamily="34" charset="-122"/>
              </a:rPr>
              <a:t>Li C</a:t>
            </a:r>
            <a:r>
              <a:rPr lang="en-US" altLang="zh-CN" sz="1600" dirty="0" smtClean="0">
                <a:latin typeface="Arial Unicode MS" panose="020B0604020202020204" pitchFamily="34" charset="-122"/>
                <a:ea typeface="Arial Unicode MS" panose="020B0604020202020204" pitchFamily="34" charset="-122"/>
                <a:cs typeface="Arial Unicode MS" panose="020B0604020202020204" pitchFamily="34" charset="-122"/>
              </a:rPr>
              <a:t>,</a:t>
            </a:r>
            <a:r>
              <a:rPr lang="en-US" altLang="zh-CN" sz="1600" i="1" dirty="0">
                <a:latin typeface="Arial Unicode MS" panose="020B0604020202020204" pitchFamily="34" charset="-122"/>
                <a:ea typeface="Arial Unicode MS" panose="020B0604020202020204" pitchFamily="34" charset="-122"/>
                <a:cs typeface="Arial Unicode MS" panose="020B0604020202020204" pitchFamily="34" charset="-122"/>
              </a:rPr>
              <a:t> et al</a:t>
            </a:r>
            <a:r>
              <a:rPr lang="en-GB" altLang="zh-CN" sz="1600" i="1" dirty="0">
                <a:latin typeface="Arial Unicode MS" panose="020B0604020202020204" pitchFamily="34" charset="-122"/>
                <a:ea typeface="Arial Unicode MS" panose="020B0604020202020204" pitchFamily="34" charset="-122"/>
                <a:cs typeface="Arial Unicode MS" panose="020B0604020202020204" pitchFamily="34" charset="-122"/>
              </a:rPr>
              <a:t>.</a:t>
            </a:r>
            <a:r>
              <a:rPr lang="en-US" altLang="zh-CN" sz="1600" dirty="0" smtClean="0">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sz="1600" dirty="0">
                <a:latin typeface="Arial Unicode MS" panose="020B0604020202020204" pitchFamily="34" charset="-122"/>
                <a:ea typeface="Arial Unicode MS" panose="020B0604020202020204" pitchFamily="34" charset="-122"/>
                <a:cs typeface="Arial Unicode MS" panose="020B0604020202020204" pitchFamily="34" charset="-122"/>
              </a:rPr>
              <a:t>Simulating makeup through physics-based manipulation of intrinsic image </a:t>
            </a:r>
            <a:r>
              <a:rPr lang="en-US" altLang="zh-CN" sz="1600" dirty="0" smtClean="0">
                <a:latin typeface="Arial Unicode MS" panose="020B0604020202020204" pitchFamily="34" charset="-122"/>
                <a:ea typeface="Arial Unicode MS" panose="020B0604020202020204" pitchFamily="34" charset="-122"/>
                <a:cs typeface="Arial Unicode MS" panose="020B0604020202020204" pitchFamily="34" charset="-122"/>
              </a:rPr>
              <a:t>layers. CVPR, 2015.</a:t>
            </a:r>
            <a:endParaRPr lang="zh-CN" altLang="en-US" sz="160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grpSp>
        <p:nvGrpSpPr>
          <p:cNvPr id="3" name="组合 38"/>
          <p:cNvGrpSpPr/>
          <p:nvPr/>
        </p:nvGrpSpPr>
        <p:grpSpPr>
          <a:xfrm>
            <a:off x="0" y="409785"/>
            <a:ext cx="4694563" cy="584775"/>
            <a:chOff x="0" y="409785"/>
            <a:chExt cx="4694563" cy="584775"/>
          </a:xfrm>
        </p:grpSpPr>
        <p:sp>
          <p:nvSpPr>
            <p:cNvPr id="40" name="任意多边形 39"/>
            <p:cNvSpPr/>
            <p:nvPr/>
          </p:nvSpPr>
          <p:spPr>
            <a:xfrm>
              <a:off x="243569" y="521062"/>
              <a:ext cx="537482" cy="393337"/>
            </a:xfrm>
            <a:custGeom>
              <a:avLst/>
              <a:gdLst>
                <a:gd name="connsiteX0" fmla="*/ 0 w 640080"/>
                <a:gd name="connsiteY0" fmla="*/ 0 h 327660"/>
                <a:gd name="connsiteX1" fmla="*/ 472440 w 640080"/>
                <a:gd name="connsiteY1" fmla="*/ 0 h 327660"/>
                <a:gd name="connsiteX2" fmla="*/ 640080 w 640080"/>
                <a:gd name="connsiteY2" fmla="*/ 163830 h 327660"/>
                <a:gd name="connsiteX3" fmla="*/ 472440 w 640080"/>
                <a:gd name="connsiteY3" fmla="*/ 327660 h 327660"/>
                <a:gd name="connsiteX4" fmla="*/ 0 w 640080"/>
                <a:gd name="connsiteY4" fmla="*/ 327660 h 327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327660">
                  <a:moveTo>
                    <a:pt x="0" y="0"/>
                  </a:moveTo>
                  <a:lnTo>
                    <a:pt x="472440" y="0"/>
                  </a:lnTo>
                  <a:cubicBezTo>
                    <a:pt x="565025" y="0"/>
                    <a:pt x="640080" y="73349"/>
                    <a:pt x="640080" y="163830"/>
                  </a:cubicBezTo>
                  <a:cubicBezTo>
                    <a:pt x="640080" y="254311"/>
                    <a:pt x="565025" y="327660"/>
                    <a:pt x="472440" y="327660"/>
                  </a:cubicBezTo>
                  <a:lnTo>
                    <a:pt x="0" y="327660"/>
                  </a:lnTo>
                  <a:close/>
                </a:path>
              </a:pathLst>
            </a:cu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sp>
          <p:nvSpPr>
            <p:cNvPr id="41" name="Text Box 39"/>
            <p:cNvSpPr txBox="1">
              <a:spLocks noChangeArrowheads="1"/>
            </p:cNvSpPr>
            <p:nvPr/>
          </p:nvSpPr>
          <p:spPr bwMode="auto">
            <a:xfrm>
              <a:off x="835935" y="409785"/>
              <a:ext cx="385862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80604020202020204" charset="0"/>
                  <a:ea typeface="SimSun" charset="-122"/>
                </a:defRPr>
              </a:lvl1pPr>
              <a:lvl2pPr marL="742950" indent="-285750">
                <a:defRPr>
                  <a:solidFill>
                    <a:schemeClr val="tx1"/>
                  </a:solidFill>
                  <a:latin typeface="Arial" panose="02080604020202020204" charset="0"/>
                  <a:ea typeface="SimSun" charset="-122"/>
                </a:defRPr>
              </a:lvl2pPr>
              <a:lvl3pPr marL="1143000" indent="-228600">
                <a:defRPr>
                  <a:solidFill>
                    <a:schemeClr val="tx1"/>
                  </a:solidFill>
                  <a:latin typeface="Arial" panose="02080604020202020204" charset="0"/>
                  <a:ea typeface="SimSun" charset="-122"/>
                </a:defRPr>
              </a:lvl3pPr>
              <a:lvl4pPr marL="1600200" indent="-228600">
                <a:defRPr>
                  <a:solidFill>
                    <a:schemeClr val="tx1"/>
                  </a:solidFill>
                  <a:latin typeface="Arial" panose="02080604020202020204" charset="0"/>
                  <a:ea typeface="SimSun" charset="-122"/>
                </a:defRPr>
              </a:lvl4pPr>
              <a:lvl5pPr marL="2057400" indent="-228600">
                <a:defRPr>
                  <a:solidFill>
                    <a:schemeClr val="tx1"/>
                  </a:solidFill>
                  <a:latin typeface="Arial" panose="02080604020202020204" charset="0"/>
                  <a:ea typeface="SimSun" charset="-122"/>
                </a:defRPr>
              </a:lvl5pPr>
              <a:lvl6pPr marL="2514600" indent="-228600" fontAlgn="base">
                <a:spcBef>
                  <a:spcPct val="0"/>
                </a:spcBef>
                <a:spcAft>
                  <a:spcPct val="0"/>
                </a:spcAft>
                <a:defRPr>
                  <a:solidFill>
                    <a:schemeClr val="tx1"/>
                  </a:solidFill>
                  <a:latin typeface="Arial" panose="02080604020202020204" charset="0"/>
                  <a:ea typeface="SimSun" charset="-122"/>
                </a:defRPr>
              </a:lvl6pPr>
              <a:lvl7pPr marL="2971800" indent="-228600" fontAlgn="base">
                <a:spcBef>
                  <a:spcPct val="0"/>
                </a:spcBef>
                <a:spcAft>
                  <a:spcPct val="0"/>
                </a:spcAft>
                <a:defRPr>
                  <a:solidFill>
                    <a:schemeClr val="tx1"/>
                  </a:solidFill>
                  <a:latin typeface="Arial" panose="02080604020202020204" charset="0"/>
                  <a:ea typeface="SimSun" charset="-122"/>
                </a:defRPr>
              </a:lvl7pPr>
              <a:lvl8pPr marL="3429000" indent="-228600" fontAlgn="base">
                <a:spcBef>
                  <a:spcPct val="0"/>
                </a:spcBef>
                <a:spcAft>
                  <a:spcPct val="0"/>
                </a:spcAft>
                <a:defRPr>
                  <a:solidFill>
                    <a:schemeClr val="tx1"/>
                  </a:solidFill>
                  <a:latin typeface="Arial" panose="02080604020202020204" charset="0"/>
                  <a:ea typeface="SimSun" charset="-122"/>
                </a:defRPr>
              </a:lvl8pPr>
              <a:lvl9pPr marL="3886200" indent="-228600" fontAlgn="base">
                <a:spcBef>
                  <a:spcPct val="0"/>
                </a:spcBef>
                <a:spcAft>
                  <a:spcPct val="0"/>
                </a:spcAft>
                <a:defRPr>
                  <a:solidFill>
                    <a:schemeClr val="tx1"/>
                  </a:solidFill>
                  <a:latin typeface="Arial" panose="02080604020202020204" charset="0"/>
                  <a:ea typeface="SimSun" charset="-122"/>
                </a:defRPr>
              </a:lvl9pPr>
            </a:lstStyle>
            <a:p>
              <a:pPr>
                <a:spcBef>
                  <a:spcPct val="0"/>
                </a:spcBef>
                <a:defRPr/>
              </a:pPr>
              <a:r>
                <a:rPr lang="zh-CN" altLang="en-US" sz="3200" b="1" dirty="0">
                  <a:solidFill>
                    <a:srgbClr val="8E6D48"/>
                  </a:solidFill>
                  <a:latin typeface="幼圆" panose="02010509060101010101" pitchFamily="49" charset="-122"/>
                  <a:ea typeface="幼圆" panose="02010509060101010101" pitchFamily="49" charset="-122"/>
                </a:rPr>
                <a:t>妆容</a:t>
              </a:r>
              <a:r>
                <a:rPr lang="zh-CN" altLang="en-US" sz="3200" b="1" dirty="0" smtClean="0">
                  <a:solidFill>
                    <a:srgbClr val="8E6D48"/>
                  </a:solidFill>
                  <a:latin typeface="幼圆" panose="02010509060101010101" pitchFamily="49" charset="-122"/>
                  <a:ea typeface="幼圆" panose="02010509060101010101" pitchFamily="49" charset="-122"/>
                </a:rPr>
                <a:t>迁移相关工作</a:t>
              </a:r>
              <a:endParaRPr lang="en-US" altLang="zh-CN" sz="3200" b="1" dirty="0">
                <a:solidFill>
                  <a:srgbClr val="8E6D48"/>
                </a:solidFill>
                <a:latin typeface="幼圆" panose="02010509060101010101" pitchFamily="49" charset="-122"/>
                <a:ea typeface="幼圆" panose="02010509060101010101" pitchFamily="49" charset="-122"/>
              </a:endParaRPr>
            </a:p>
          </p:txBody>
        </p:sp>
        <p:sp>
          <p:nvSpPr>
            <p:cNvPr id="42" name="矩形 41"/>
            <p:cNvSpPr/>
            <p:nvPr/>
          </p:nvSpPr>
          <p:spPr>
            <a:xfrm>
              <a:off x="0" y="521062"/>
              <a:ext cx="188685" cy="393337"/>
            </a:xfrm>
            <a:prstGeom prst="rect">
              <a:avLst/>
            </a:pr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grpSp>
      <p:sp>
        <p:nvSpPr>
          <p:cNvPr id="31" name="椭圆 30"/>
          <p:cNvSpPr/>
          <p:nvPr/>
        </p:nvSpPr>
        <p:spPr>
          <a:xfrm>
            <a:off x="3412601" y="2754154"/>
            <a:ext cx="243334" cy="254819"/>
          </a:xfrm>
          <a:prstGeom prst="ellipse">
            <a:avLst/>
          </a:prstGeom>
          <a:solidFill>
            <a:schemeClr val="bg1"/>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文本框 119"/>
          <p:cNvSpPr txBox="1"/>
          <p:nvPr/>
        </p:nvSpPr>
        <p:spPr>
          <a:xfrm>
            <a:off x="3914664" y="2522568"/>
            <a:ext cx="8663698" cy="400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000" b="1" dirty="0" smtClean="0">
                <a:solidFill>
                  <a:srgbClr val="B9965A"/>
                </a:solidFill>
                <a:latin typeface="Arial Unicode MS" panose="020B0604020202020204" pitchFamily="34" charset="-122"/>
                <a:ea typeface="Arial Unicode MS" panose="020B0604020202020204" pitchFamily="34" charset="-122"/>
                <a:cs typeface="Arial Unicode MS" panose="020B0604020202020204" pitchFamily="34" charset="-122"/>
              </a:rPr>
              <a:t>Physics-based Manipulation </a:t>
            </a:r>
            <a:r>
              <a:rPr lang="en-US" altLang="zh-CN" sz="2000" b="1" dirty="0">
                <a:solidFill>
                  <a:srgbClr val="B9965A"/>
                </a:solidFill>
                <a:latin typeface="Arial Unicode MS" panose="020B0604020202020204" pitchFamily="34" charset="-122"/>
                <a:ea typeface="Arial Unicode MS" panose="020B0604020202020204" pitchFamily="34" charset="-122"/>
                <a:cs typeface="Arial Unicode MS" panose="020B0604020202020204" pitchFamily="34" charset="-122"/>
              </a:rPr>
              <a:t>of </a:t>
            </a:r>
            <a:r>
              <a:rPr lang="en-US" altLang="zh-CN" sz="2000" b="1" dirty="0" smtClean="0">
                <a:solidFill>
                  <a:srgbClr val="B9965A"/>
                </a:solidFill>
                <a:latin typeface="Arial Unicode MS" panose="020B0604020202020204" pitchFamily="34" charset="-122"/>
                <a:ea typeface="Arial Unicode MS" panose="020B0604020202020204" pitchFamily="34" charset="-122"/>
                <a:cs typeface="Arial Unicode MS" panose="020B0604020202020204" pitchFamily="34" charset="-122"/>
              </a:rPr>
              <a:t>Intrinsic Image Layers</a:t>
            </a:r>
            <a:endParaRPr lang="zh-CN" altLang="en-US" sz="2000" b="1" dirty="0">
              <a:solidFill>
                <a:srgbClr val="B9965A"/>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cxnSp>
        <p:nvCxnSpPr>
          <p:cNvPr id="39" name="直接连接符 38"/>
          <p:cNvCxnSpPr>
            <a:stCxn id="31" idx="4"/>
            <a:endCxn id="49" idx="0"/>
          </p:cNvCxnSpPr>
          <p:nvPr/>
        </p:nvCxnSpPr>
        <p:spPr>
          <a:xfrm>
            <a:off x="3534268" y="3008973"/>
            <a:ext cx="0" cy="914887"/>
          </a:xfrm>
          <a:prstGeom prst="line">
            <a:avLst/>
          </a:prstGeom>
          <a:ln w="12700">
            <a:solidFill>
              <a:schemeClr val="tx1">
                <a:lumMod val="75000"/>
                <a:lumOff val="25000"/>
              </a:schemeClr>
            </a:solidFill>
            <a:prstDash val="lgDash"/>
          </a:ln>
        </p:spPr>
        <p:style>
          <a:lnRef idx="1">
            <a:schemeClr val="accent1"/>
          </a:lnRef>
          <a:fillRef idx="0">
            <a:schemeClr val="accent1"/>
          </a:fillRef>
          <a:effectRef idx="0">
            <a:schemeClr val="accent1"/>
          </a:effectRef>
          <a:fontRef idx="minor">
            <a:schemeClr val="tx1"/>
          </a:fontRef>
        </p:style>
      </p:cxnSp>
      <p:sp>
        <p:nvSpPr>
          <p:cNvPr id="48" name="文本框 118"/>
          <p:cNvSpPr txBox="1"/>
          <p:nvPr/>
        </p:nvSpPr>
        <p:spPr>
          <a:xfrm>
            <a:off x="3851765" y="4079865"/>
            <a:ext cx="8379664" cy="33855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tLang="zh-CN" sz="1600" dirty="0">
                <a:latin typeface="Arial Unicode MS" panose="020B0604020202020204" pitchFamily="34" charset="-122"/>
                <a:ea typeface="Arial Unicode MS" panose="020B0604020202020204" pitchFamily="34" charset="-122"/>
                <a:cs typeface="Arial Unicode MS" panose="020B0604020202020204" pitchFamily="34" charset="-122"/>
              </a:rPr>
              <a:t>Liu </a:t>
            </a:r>
            <a:r>
              <a:rPr lang="en-GB" altLang="zh-CN" sz="1600" dirty="0" smtClean="0">
                <a:latin typeface="Arial Unicode MS" panose="020B0604020202020204" pitchFamily="34" charset="-122"/>
                <a:ea typeface="Arial Unicode MS" panose="020B0604020202020204" pitchFamily="34" charset="-122"/>
                <a:cs typeface="Arial Unicode MS" panose="020B0604020202020204" pitchFamily="34" charset="-122"/>
              </a:rPr>
              <a:t>S, </a:t>
            </a:r>
            <a:r>
              <a:rPr lang="en-GB" altLang="zh-CN" sz="1600" dirty="0">
                <a:latin typeface="Arial Unicode MS" panose="020B0604020202020204" pitchFamily="34" charset="-122"/>
                <a:ea typeface="Arial Unicode MS" panose="020B0604020202020204" pitchFamily="34" charset="-122"/>
                <a:cs typeface="Arial Unicode MS" panose="020B0604020202020204" pitchFamily="34" charset="-122"/>
              </a:rPr>
              <a:t>et al. Makeup like a superstar: deep localized makeup transfer </a:t>
            </a:r>
            <a:r>
              <a:rPr lang="en-GB" altLang="zh-CN" sz="1600" dirty="0" smtClean="0">
                <a:latin typeface="Arial Unicode MS" panose="020B0604020202020204" pitchFamily="34" charset="-122"/>
                <a:ea typeface="Arial Unicode MS" panose="020B0604020202020204" pitchFamily="34" charset="-122"/>
                <a:cs typeface="Arial Unicode MS" panose="020B0604020202020204" pitchFamily="34" charset="-122"/>
              </a:rPr>
              <a:t>network</a:t>
            </a:r>
            <a:r>
              <a:rPr lang="en-US" altLang="zh-CN" sz="1600" dirty="0" smtClean="0">
                <a:latin typeface="Arial Unicode MS" panose="020B0604020202020204" pitchFamily="34" charset="-122"/>
                <a:ea typeface="Arial Unicode MS" panose="020B0604020202020204" pitchFamily="34" charset="-122"/>
                <a:cs typeface="Arial Unicode MS" panose="020B0604020202020204" pitchFamily="34" charset="-122"/>
              </a:rPr>
              <a:t>. IJCAI, 2016</a:t>
            </a:r>
            <a:r>
              <a:rPr lang="en-US" altLang="zh-CN" sz="1600" dirty="0">
                <a:latin typeface="Arial Unicode MS" panose="020B0604020202020204" pitchFamily="34" charset="-122"/>
                <a:ea typeface="Arial Unicode MS" panose="020B0604020202020204" pitchFamily="34" charset="-122"/>
                <a:cs typeface="Arial Unicode MS" panose="020B0604020202020204" pitchFamily="34" charset="-122"/>
              </a:rPr>
              <a:t>.</a:t>
            </a:r>
            <a:endParaRPr lang="en-GB" altLang="zh-CN" sz="160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49" name="椭圆 48"/>
          <p:cNvSpPr/>
          <p:nvPr/>
        </p:nvSpPr>
        <p:spPr>
          <a:xfrm>
            <a:off x="3412601" y="3923860"/>
            <a:ext cx="243334" cy="254819"/>
          </a:xfrm>
          <a:prstGeom prst="ellipse">
            <a:avLst/>
          </a:prstGeom>
          <a:solidFill>
            <a:schemeClr val="bg1"/>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文本框 118"/>
          <p:cNvSpPr txBox="1"/>
          <p:nvPr/>
        </p:nvSpPr>
        <p:spPr>
          <a:xfrm>
            <a:off x="3851766" y="5122736"/>
            <a:ext cx="8379663" cy="33855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tLang="zh-CN" sz="1600" dirty="0">
                <a:latin typeface="Arial Unicode MS" panose="020B0604020202020204" pitchFamily="34" charset="-122"/>
                <a:ea typeface="Arial Unicode MS" panose="020B0604020202020204" pitchFamily="34" charset="-122"/>
                <a:cs typeface="Arial Unicode MS" panose="020B0604020202020204" pitchFamily="34" charset="-122"/>
              </a:rPr>
              <a:t>Chen Y C, Shen X, </a:t>
            </a:r>
            <a:r>
              <a:rPr lang="en-GB" altLang="zh-CN" sz="1600" dirty="0" err="1">
                <a:latin typeface="Arial Unicode MS" panose="020B0604020202020204" pitchFamily="34" charset="-122"/>
                <a:ea typeface="Arial Unicode MS" panose="020B0604020202020204" pitchFamily="34" charset="-122"/>
                <a:cs typeface="Arial Unicode MS" panose="020B0604020202020204" pitchFamily="34" charset="-122"/>
              </a:rPr>
              <a:t>Jia</a:t>
            </a:r>
            <a:r>
              <a:rPr lang="en-GB" altLang="zh-CN" sz="1600" dirty="0">
                <a:latin typeface="Arial Unicode MS" panose="020B0604020202020204" pitchFamily="34" charset="-122"/>
                <a:ea typeface="Arial Unicode MS" panose="020B0604020202020204" pitchFamily="34" charset="-122"/>
                <a:cs typeface="Arial Unicode MS" panose="020B0604020202020204" pitchFamily="34" charset="-122"/>
              </a:rPr>
              <a:t> J. Makeup-Go: Blind Reversion of Portrait </a:t>
            </a:r>
            <a:r>
              <a:rPr lang="en-GB" altLang="zh-CN" sz="1600" dirty="0" smtClean="0">
                <a:latin typeface="Arial Unicode MS" panose="020B0604020202020204" pitchFamily="34" charset="-122"/>
                <a:ea typeface="Arial Unicode MS" panose="020B0604020202020204" pitchFamily="34" charset="-122"/>
                <a:cs typeface="Arial Unicode MS" panose="020B0604020202020204" pitchFamily="34" charset="-122"/>
              </a:rPr>
              <a:t>Edit</a:t>
            </a:r>
            <a:r>
              <a:rPr lang="en-US" altLang="zh-CN" sz="1600" dirty="0" smtClean="0">
                <a:latin typeface="Arial Unicode MS" panose="020B0604020202020204" pitchFamily="34" charset="-122"/>
                <a:ea typeface="Arial Unicode MS" panose="020B0604020202020204" pitchFamily="34" charset="-122"/>
                <a:cs typeface="Arial Unicode MS" panose="020B0604020202020204" pitchFamily="34" charset="-122"/>
              </a:rPr>
              <a:t>.</a:t>
            </a:r>
            <a:r>
              <a:rPr lang="en-GB" altLang="zh-CN" sz="1600" dirty="0">
                <a:latin typeface="Arial Unicode MS" panose="020B0604020202020204" pitchFamily="34" charset="-122"/>
                <a:ea typeface="Arial Unicode MS" panose="020B0604020202020204" pitchFamily="34" charset="-122"/>
                <a:cs typeface="Arial Unicode MS" panose="020B0604020202020204" pitchFamily="34" charset="-122"/>
              </a:rPr>
              <a:t> </a:t>
            </a:r>
            <a:r>
              <a:rPr lang="en-GB" altLang="zh-CN" sz="1600" dirty="0" smtClean="0">
                <a:latin typeface="Arial Unicode MS" panose="020B0604020202020204" pitchFamily="34" charset="-122"/>
                <a:ea typeface="Arial Unicode MS" panose="020B0604020202020204" pitchFamily="34" charset="-122"/>
                <a:cs typeface="Arial Unicode MS" panose="020B0604020202020204" pitchFamily="34" charset="-122"/>
              </a:rPr>
              <a:t>ICCV, 2017.</a:t>
            </a:r>
            <a:endParaRPr lang="en-GB" altLang="zh-CN" sz="160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51" name="文本框 119"/>
          <p:cNvSpPr txBox="1"/>
          <p:nvPr/>
        </p:nvSpPr>
        <p:spPr>
          <a:xfrm>
            <a:off x="3914664" y="3723938"/>
            <a:ext cx="8565500" cy="400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000" b="1" dirty="0" smtClean="0">
                <a:solidFill>
                  <a:srgbClr val="82B347"/>
                </a:solidFill>
                <a:latin typeface="Arial Unicode MS" panose="020B0604020202020204" pitchFamily="34" charset="-122"/>
                <a:ea typeface="Arial Unicode MS" panose="020B0604020202020204" pitchFamily="34" charset="-122"/>
                <a:cs typeface="Arial Unicode MS" panose="020B0604020202020204" pitchFamily="34" charset="-122"/>
              </a:rPr>
              <a:t>Deep Localized Makeup Transfer Network</a:t>
            </a:r>
            <a:endParaRPr lang="zh-CN" altLang="en-US" sz="2000" b="1" dirty="0">
              <a:solidFill>
                <a:srgbClr val="82B347"/>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cxnSp>
        <p:nvCxnSpPr>
          <p:cNvPr id="52" name="直接连接符 51"/>
          <p:cNvCxnSpPr>
            <a:stCxn id="49" idx="4"/>
            <a:endCxn id="2" idx="0"/>
          </p:cNvCxnSpPr>
          <p:nvPr/>
        </p:nvCxnSpPr>
        <p:spPr>
          <a:xfrm>
            <a:off x="3534268" y="4178679"/>
            <a:ext cx="0" cy="744802"/>
          </a:xfrm>
          <a:prstGeom prst="line">
            <a:avLst/>
          </a:prstGeom>
          <a:ln w="12700">
            <a:solidFill>
              <a:schemeClr val="tx1">
                <a:lumMod val="75000"/>
                <a:lumOff val="25000"/>
              </a:schemeClr>
            </a:solidFill>
            <a:prstDash val="lgDash"/>
          </a:ln>
        </p:spPr>
        <p:style>
          <a:lnRef idx="1">
            <a:schemeClr val="accent1"/>
          </a:lnRef>
          <a:fillRef idx="0">
            <a:schemeClr val="accent1"/>
          </a:fillRef>
          <a:effectRef idx="0">
            <a:schemeClr val="accent1"/>
          </a:effectRef>
          <a:fontRef idx="minor">
            <a:schemeClr val="tx1"/>
          </a:fontRef>
        </p:style>
      </p:cxnSp>
      <p:sp>
        <p:nvSpPr>
          <p:cNvPr id="34" name="椭圆 33"/>
          <p:cNvSpPr/>
          <p:nvPr/>
        </p:nvSpPr>
        <p:spPr>
          <a:xfrm>
            <a:off x="3412601" y="1413001"/>
            <a:ext cx="243334" cy="254819"/>
          </a:xfrm>
          <a:prstGeom prst="ellipse">
            <a:avLst/>
          </a:prstGeom>
          <a:solidFill>
            <a:schemeClr val="bg1"/>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文本框 118"/>
          <p:cNvSpPr txBox="1"/>
          <p:nvPr/>
        </p:nvSpPr>
        <p:spPr>
          <a:xfrm>
            <a:off x="3851766" y="1601161"/>
            <a:ext cx="8379663" cy="33855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600" dirty="0" err="1">
                <a:latin typeface="Arial Unicode MS" panose="020B0604020202020204" pitchFamily="34" charset="-122"/>
                <a:ea typeface="Arial Unicode MS" panose="020B0604020202020204" pitchFamily="34" charset="-122"/>
                <a:cs typeface="Arial Unicode MS" panose="020B0604020202020204" pitchFamily="34" charset="-122"/>
              </a:rPr>
              <a:t>Guo</a:t>
            </a:r>
            <a:r>
              <a:rPr lang="en-US" altLang="zh-CN" sz="1600" dirty="0">
                <a:latin typeface="Arial Unicode MS" panose="020B0604020202020204" pitchFamily="34" charset="-122"/>
                <a:ea typeface="Arial Unicode MS" panose="020B0604020202020204" pitchFamily="34" charset="-122"/>
                <a:cs typeface="Arial Unicode MS" panose="020B0604020202020204" pitchFamily="34" charset="-122"/>
              </a:rPr>
              <a:t> D, </a:t>
            </a:r>
            <a:r>
              <a:rPr lang="en-US" altLang="zh-CN" sz="1600" dirty="0" err="1">
                <a:latin typeface="Arial Unicode MS" panose="020B0604020202020204" pitchFamily="34" charset="-122"/>
                <a:ea typeface="Arial Unicode MS" panose="020B0604020202020204" pitchFamily="34" charset="-122"/>
                <a:cs typeface="Arial Unicode MS" panose="020B0604020202020204" pitchFamily="34" charset="-122"/>
              </a:rPr>
              <a:t>Sim</a:t>
            </a:r>
            <a:r>
              <a:rPr lang="en-US" altLang="zh-CN" sz="1600" dirty="0">
                <a:latin typeface="Arial Unicode MS" panose="020B0604020202020204" pitchFamily="34" charset="-122"/>
                <a:ea typeface="Arial Unicode MS" panose="020B0604020202020204" pitchFamily="34" charset="-122"/>
                <a:cs typeface="Arial Unicode MS" panose="020B0604020202020204" pitchFamily="34" charset="-122"/>
              </a:rPr>
              <a:t> T. Digital face makeup by </a:t>
            </a:r>
            <a:r>
              <a:rPr lang="en-US" altLang="zh-CN" sz="1600" dirty="0" smtClean="0">
                <a:latin typeface="Arial Unicode MS" panose="020B0604020202020204" pitchFamily="34" charset="-122"/>
                <a:ea typeface="Arial Unicode MS" panose="020B0604020202020204" pitchFamily="34" charset="-122"/>
                <a:cs typeface="Arial Unicode MS" panose="020B0604020202020204" pitchFamily="34" charset="-122"/>
              </a:rPr>
              <a:t>example. CVPR, 2009.</a:t>
            </a:r>
            <a:endParaRPr lang="zh-CN" altLang="en-US" sz="160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37" name="文本框 119"/>
          <p:cNvSpPr txBox="1"/>
          <p:nvPr/>
        </p:nvSpPr>
        <p:spPr>
          <a:xfrm>
            <a:off x="3914664" y="1213079"/>
            <a:ext cx="8565500" cy="400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000" b="1" dirty="0">
                <a:solidFill>
                  <a:srgbClr val="82B347"/>
                </a:solidFill>
                <a:latin typeface="Arial Unicode MS" panose="020B0604020202020204" pitchFamily="34" charset="-122"/>
                <a:ea typeface="Arial Unicode MS" panose="020B0604020202020204" pitchFamily="34" charset="-122"/>
                <a:cs typeface="Arial Unicode MS" panose="020B0604020202020204" pitchFamily="34" charset="-122"/>
              </a:rPr>
              <a:t>Digital </a:t>
            </a:r>
            <a:r>
              <a:rPr lang="en-US" altLang="zh-CN" sz="2000" b="1" dirty="0" smtClean="0">
                <a:solidFill>
                  <a:srgbClr val="82B347"/>
                </a:solidFill>
                <a:latin typeface="Arial Unicode MS" panose="020B0604020202020204" pitchFamily="34" charset="-122"/>
                <a:ea typeface="Arial Unicode MS" panose="020B0604020202020204" pitchFamily="34" charset="-122"/>
                <a:cs typeface="Arial Unicode MS" panose="020B0604020202020204" pitchFamily="34" charset="-122"/>
              </a:rPr>
              <a:t>Face Makeup </a:t>
            </a:r>
            <a:r>
              <a:rPr lang="en-US" altLang="zh-CN" sz="2000" b="1" dirty="0">
                <a:solidFill>
                  <a:srgbClr val="82B347"/>
                </a:solidFill>
                <a:latin typeface="Arial Unicode MS" panose="020B0604020202020204" pitchFamily="34" charset="-122"/>
                <a:ea typeface="Arial Unicode MS" panose="020B0604020202020204" pitchFamily="34" charset="-122"/>
                <a:cs typeface="Arial Unicode MS" panose="020B0604020202020204" pitchFamily="34" charset="-122"/>
              </a:rPr>
              <a:t>by </a:t>
            </a:r>
            <a:r>
              <a:rPr lang="en-US" altLang="zh-CN" sz="2000" b="1" dirty="0" smtClean="0">
                <a:solidFill>
                  <a:srgbClr val="82B347"/>
                </a:solidFill>
                <a:latin typeface="Arial Unicode MS" panose="020B0604020202020204" pitchFamily="34" charset="-122"/>
                <a:ea typeface="Arial Unicode MS" panose="020B0604020202020204" pitchFamily="34" charset="-122"/>
                <a:cs typeface="Arial Unicode MS" panose="020B0604020202020204" pitchFamily="34" charset="-122"/>
              </a:rPr>
              <a:t>Example</a:t>
            </a:r>
            <a:endParaRPr lang="zh-CN" altLang="en-US" sz="2000" b="1" dirty="0">
              <a:solidFill>
                <a:srgbClr val="82B347"/>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cxnSp>
        <p:nvCxnSpPr>
          <p:cNvPr id="44" name="直接连接符 43"/>
          <p:cNvCxnSpPr>
            <a:stCxn id="34" idx="4"/>
            <a:endCxn id="31" idx="0"/>
          </p:cNvCxnSpPr>
          <p:nvPr/>
        </p:nvCxnSpPr>
        <p:spPr>
          <a:xfrm>
            <a:off x="3534268" y="1667820"/>
            <a:ext cx="0" cy="1086334"/>
          </a:xfrm>
          <a:prstGeom prst="line">
            <a:avLst/>
          </a:prstGeom>
          <a:ln w="12700">
            <a:solidFill>
              <a:schemeClr val="tx1">
                <a:lumMod val="75000"/>
                <a:lumOff val="25000"/>
              </a:schemeClr>
            </a:solidFill>
            <a:prstDash val="lgDash"/>
          </a:ln>
        </p:spPr>
        <p:style>
          <a:lnRef idx="1">
            <a:schemeClr val="accent1"/>
          </a:lnRef>
          <a:fillRef idx="0">
            <a:schemeClr val="accent1"/>
          </a:fillRef>
          <a:effectRef idx="0">
            <a:schemeClr val="accent1"/>
          </a:effectRef>
          <a:fontRef idx="minor">
            <a:schemeClr val="tx1"/>
          </a:fontRef>
        </p:style>
      </p:cxnSp>
      <p:pic>
        <p:nvPicPr>
          <p:cNvPr id="9" name="图片 8"/>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38150" y="1231362"/>
            <a:ext cx="2249404" cy="1056745"/>
          </a:xfrm>
          <a:prstGeom prst="rect">
            <a:avLst/>
          </a:prstGeom>
        </p:spPr>
      </p:pic>
      <p:pic>
        <p:nvPicPr>
          <p:cNvPr id="11" name="图片 10"/>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37497" y="2384185"/>
            <a:ext cx="2694709" cy="913750"/>
          </a:xfrm>
          <a:prstGeom prst="rect">
            <a:avLst/>
          </a:prstGeom>
        </p:spPr>
      </p:pic>
      <p:pic>
        <p:nvPicPr>
          <p:cNvPr id="12" name="图片 1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8685" y="3394013"/>
            <a:ext cx="3084127" cy="1254560"/>
          </a:xfrm>
          <a:prstGeom prst="rect">
            <a:avLst/>
          </a:prstGeom>
        </p:spPr>
      </p:pic>
      <p:pic>
        <p:nvPicPr>
          <p:cNvPr id="15" name="图片 1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88685" y="4688333"/>
            <a:ext cx="3042665" cy="868805"/>
          </a:xfrm>
          <a:prstGeom prst="rect">
            <a:avLst/>
          </a:prstGeom>
        </p:spPr>
      </p:pic>
      <p:sp>
        <p:nvSpPr>
          <p:cNvPr id="32" name="椭圆 31"/>
          <p:cNvSpPr/>
          <p:nvPr/>
        </p:nvSpPr>
        <p:spPr>
          <a:xfrm>
            <a:off x="3412601" y="5929539"/>
            <a:ext cx="243334" cy="254819"/>
          </a:xfrm>
          <a:prstGeom prst="ellipse">
            <a:avLst/>
          </a:prstGeom>
          <a:solidFill>
            <a:schemeClr val="bg1"/>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文本框 119"/>
          <p:cNvSpPr txBox="1"/>
          <p:nvPr/>
        </p:nvSpPr>
        <p:spPr>
          <a:xfrm>
            <a:off x="3914664" y="5780404"/>
            <a:ext cx="8663698" cy="400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000" b="1" dirty="0" err="1">
                <a:solidFill>
                  <a:srgbClr val="82B347"/>
                </a:solidFill>
                <a:latin typeface="Arial Unicode MS" panose="020B0604020202020204" pitchFamily="34" charset="-122"/>
                <a:ea typeface="Arial Unicode MS" panose="020B0604020202020204" pitchFamily="34" charset="-122"/>
                <a:cs typeface="Arial Unicode MS" panose="020B0604020202020204" pitchFamily="34" charset="-122"/>
              </a:rPr>
              <a:t>PairedCycleGAN</a:t>
            </a:r>
            <a:endParaRPr lang="zh-CN" altLang="en-US" sz="2000" b="1" dirty="0">
              <a:solidFill>
                <a:srgbClr val="82B347"/>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35" name="文本框 118"/>
          <p:cNvSpPr txBox="1"/>
          <p:nvPr/>
        </p:nvSpPr>
        <p:spPr>
          <a:xfrm>
            <a:off x="3851766" y="6128794"/>
            <a:ext cx="8379663" cy="58477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tLang="zh-CN" sz="1600" dirty="0" smtClean="0">
                <a:latin typeface="Arial Unicode MS" panose="020B0604020202020204" pitchFamily="34" charset="-122"/>
                <a:ea typeface="Arial Unicode MS" panose="020B0604020202020204" pitchFamily="34" charset="-122"/>
                <a:cs typeface="Arial Unicode MS" panose="020B0604020202020204" pitchFamily="34" charset="-122"/>
              </a:rPr>
              <a:t>Chang H</a:t>
            </a:r>
            <a:r>
              <a:rPr lang="en-US" altLang="zh-CN" sz="1600" dirty="0" smtClean="0">
                <a:latin typeface="Arial Unicode MS" panose="020B0604020202020204" pitchFamily="34" charset="-122"/>
                <a:ea typeface="Arial Unicode MS" panose="020B0604020202020204" pitchFamily="34" charset="-122"/>
                <a:cs typeface="Arial Unicode MS" panose="020B0604020202020204" pitchFamily="34" charset="-122"/>
              </a:rPr>
              <a:t>,</a:t>
            </a:r>
            <a:r>
              <a:rPr lang="en-US" altLang="zh-CN" sz="1600" i="1" dirty="0" smtClean="0">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sz="1600" i="1" dirty="0">
                <a:latin typeface="Arial Unicode MS" panose="020B0604020202020204" pitchFamily="34" charset="-122"/>
                <a:ea typeface="Arial Unicode MS" panose="020B0604020202020204" pitchFamily="34" charset="-122"/>
                <a:cs typeface="Arial Unicode MS" panose="020B0604020202020204" pitchFamily="34" charset="-122"/>
              </a:rPr>
              <a:t>et al</a:t>
            </a:r>
            <a:r>
              <a:rPr lang="en-GB" altLang="zh-CN" sz="1600" i="1" dirty="0">
                <a:latin typeface="Arial Unicode MS" panose="020B0604020202020204" pitchFamily="34" charset="-122"/>
                <a:ea typeface="Arial Unicode MS" panose="020B0604020202020204" pitchFamily="34" charset="-122"/>
                <a:cs typeface="Arial Unicode MS" panose="020B0604020202020204" pitchFamily="34" charset="-122"/>
              </a:rPr>
              <a:t>.</a:t>
            </a:r>
            <a:r>
              <a:rPr lang="en-US" altLang="zh-CN" sz="1600" dirty="0">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sz="1600" dirty="0" err="1">
                <a:latin typeface="Arial Unicode MS" panose="020B0604020202020204" pitchFamily="34" charset="-122"/>
                <a:ea typeface="Arial Unicode MS" panose="020B0604020202020204" pitchFamily="34" charset="-122"/>
                <a:cs typeface="Arial Unicode MS" panose="020B0604020202020204" pitchFamily="34" charset="-122"/>
              </a:rPr>
              <a:t>PairedCycleGAN</a:t>
            </a:r>
            <a:r>
              <a:rPr lang="en-US" altLang="zh-CN" sz="1600" dirty="0">
                <a:latin typeface="Arial Unicode MS" panose="020B0604020202020204" pitchFamily="34" charset="-122"/>
                <a:ea typeface="Arial Unicode MS" panose="020B0604020202020204" pitchFamily="34" charset="-122"/>
                <a:cs typeface="Arial Unicode MS" panose="020B0604020202020204" pitchFamily="34" charset="-122"/>
              </a:rPr>
              <a:t>: Asymmetric Style </a:t>
            </a:r>
            <a:r>
              <a:rPr lang="en-US" altLang="zh-CN" sz="1600" dirty="0" smtClean="0">
                <a:latin typeface="Arial Unicode MS" panose="020B0604020202020204" pitchFamily="34" charset="-122"/>
                <a:ea typeface="Arial Unicode MS" panose="020B0604020202020204" pitchFamily="34" charset="-122"/>
                <a:cs typeface="Arial Unicode MS" panose="020B0604020202020204" pitchFamily="34" charset="-122"/>
              </a:rPr>
              <a:t>Transfer for </a:t>
            </a:r>
            <a:r>
              <a:rPr lang="en-US" altLang="zh-CN" sz="1600" dirty="0">
                <a:latin typeface="Arial Unicode MS" panose="020B0604020202020204" pitchFamily="34" charset="-122"/>
                <a:ea typeface="Arial Unicode MS" panose="020B0604020202020204" pitchFamily="34" charset="-122"/>
                <a:cs typeface="Arial Unicode MS" panose="020B0604020202020204" pitchFamily="34" charset="-122"/>
              </a:rPr>
              <a:t>Applying and Removing </a:t>
            </a:r>
            <a:r>
              <a:rPr lang="en-US" altLang="zh-CN" sz="1600" dirty="0" smtClean="0">
                <a:latin typeface="Arial Unicode MS" panose="020B0604020202020204" pitchFamily="34" charset="-122"/>
                <a:ea typeface="Arial Unicode MS" panose="020B0604020202020204" pitchFamily="34" charset="-122"/>
                <a:cs typeface="Arial Unicode MS" panose="020B0604020202020204" pitchFamily="34" charset="-122"/>
              </a:rPr>
              <a:t>Makeup.</a:t>
            </a:r>
            <a:r>
              <a:rPr lang="en-GB" altLang="zh-CN" sz="1600" dirty="0" smtClean="0">
                <a:latin typeface="Arial Unicode MS" panose="020B0604020202020204" pitchFamily="34" charset="-122"/>
                <a:ea typeface="Arial Unicode MS" panose="020B0604020202020204" pitchFamily="34" charset="-122"/>
                <a:cs typeface="Arial Unicode MS" panose="020B0604020202020204" pitchFamily="34" charset="-122"/>
              </a:rPr>
              <a:t> CVPR, 2018.</a:t>
            </a:r>
            <a:endParaRPr lang="en-GB" altLang="zh-CN" sz="160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cxnSp>
        <p:nvCxnSpPr>
          <p:cNvPr id="43" name="直接连接符 42"/>
          <p:cNvCxnSpPr>
            <a:stCxn id="2" idx="4"/>
            <a:endCxn id="32" idx="0"/>
          </p:cNvCxnSpPr>
          <p:nvPr/>
        </p:nvCxnSpPr>
        <p:spPr>
          <a:xfrm>
            <a:off x="3534268" y="5178300"/>
            <a:ext cx="0" cy="751239"/>
          </a:xfrm>
          <a:prstGeom prst="line">
            <a:avLst/>
          </a:prstGeom>
          <a:ln w="12700">
            <a:solidFill>
              <a:schemeClr val="tx1">
                <a:lumMod val="75000"/>
                <a:lumOff val="25000"/>
              </a:schemeClr>
            </a:solidFill>
            <a:prstDash val="lgDash"/>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285465" y="5697388"/>
            <a:ext cx="3061940" cy="972493"/>
          </a:xfrm>
          <a:prstGeom prst="rect">
            <a:avLst/>
          </a:prstGeom>
        </p:spPr>
      </p:pic>
    </p:spTree>
    <p:extLst>
      <p:ext uri="{BB962C8B-B14F-4D97-AF65-F5344CB8AC3E}">
        <p14:creationId xmlns:p14="http://schemas.microsoft.com/office/powerpoint/2010/main" val="273976813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up)">
                                      <p:cBhvr>
                                        <p:cTn id="7" dur="500"/>
                                        <p:tgtEl>
                                          <p:spTgt spid="34"/>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wipe(up)">
                                      <p:cBhvr>
                                        <p:cTn id="10" dur="500"/>
                                        <p:tgtEl>
                                          <p:spTgt spid="37"/>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wipe(up)">
                                      <p:cBhvr>
                                        <p:cTn id="13" dur="500"/>
                                        <p:tgtEl>
                                          <p:spTgt spid="36"/>
                                        </p:tgtEl>
                                      </p:cBhvr>
                                    </p:animEffect>
                                  </p:childTnLst>
                                </p:cTn>
                              </p:par>
                              <p:par>
                                <p:cTn id="14" presetID="22" presetClass="entr" presetSubtype="1"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wipe(up)">
                                      <p:cBhvr>
                                        <p:cTn id="21" dur="500"/>
                                        <p:tgtEl>
                                          <p:spTgt spid="44"/>
                                        </p:tgtEl>
                                      </p:cBhvr>
                                    </p:animEffect>
                                  </p:childTnLst>
                                </p:cTn>
                              </p:par>
                            </p:childTnLst>
                          </p:cTn>
                        </p:par>
                        <p:par>
                          <p:cTn id="22" fill="hold">
                            <p:stCondLst>
                              <p:cond delay="500"/>
                            </p:stCondLst>
                            <p:childTnLst>
                              <p:par>
                                <p:cTn id="23" presetID="22" presetClass="entr" presetSubtype="1" fill="hold" grpId="0" nodeType="after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wipe(up)">
                                      <p:cBhvr>
                                        <p:cTn id="25" dur="500"/>
                                        <p:tgtEl>
                                          <p:spTgt spid="31"/>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up)">
                                      <p:cBhvr>
                                        <p:cTn id="28" dur="500"/>
                                        <p:tgtEl>
                                          <p:spTgt spid="26"/>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wipe(up)">
                                      <p:cBhvr>
                                        <p:cTn id="31" dur="500"/>
                                        <p:tgtEl>
                                          <p:spTgt spid="38"/>
                                        </p:tgtEl>
                                      </p:cBhvr>
                                    </p:animEffect>
                                  </p:childTnLst>
                                </p:cTn>
                              </p:par>
                              <p:par>
                                <p:cTn id="32" presetID="22" presetClass="entr" presetSubtype="1"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up)">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wipe(up)">
                                      <p:cBhvr>
                                        <p:cTn id="39" dur="500"/>
                                        <p:tgtEl>
                                          <p:spTgt spid="39"/>
                                        </p:tgtEl>
                                      </p:cBhvr>
                                    </p:animEffect>
                                  </p:childTnLst>
                                </p:cTn>
                              </p:par>
                            </p:childTnLst>
                          </p:cTn>
                        </p:par>
                        <p:par>
                          <p:cTn id="40" fill="hold">
                            <p:stCondLst>
                              <p:cond delay="500"/>
                            </p:stCondLst>
                            <p:childTnLst>
                              <p:par>
                                <p:cTn id="41" presetID="22" presetClass="entr" presetSubtype="1" fill="hold" grpId="0" nodeType="afterEffect">
                                  <p:stCondLst>
                                    <p:cond delay="0"/>
                                  </p:stCondLst>
                                  <p:childTnLst>
                                    <p:set>
                                      <p:cBhvr>
                                        <p:cTn id="42" dur="1" fill="hold">
                                          <p:stCondLst>
                                            <p:cond delay="0"/>
                                          </p:stCondLst>
                                        </p:cTn>
                                        <p:tgtEl>
                                          <p:spTgt spid="49"/>
                                        </p:tgtEl>
                                        <p:attrNameLst>
                                          <p:attrName>style.visibility</p:attrName>
                                        </p:attrNameLst>
                                      </p:cBhvr>
                                      <p:to>
                                        <p:strVal val="visible"/>
                                      </p:to>
                                    </p:set>
                                    <p:animEffect transition="in" filter="wipe(up)">
                                      <p:cBhvr>
                                        <p:cTn id="43" dur="500"/>
                                        <p:tgtEl>
                                          <p:spTgt spid="49"/>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48"/>
                                        </p:tgtEl>
                                        <p:attrNameLst>
                                          <p:attrName>style.visibility</p:attrName>
                                        </p:attrNameLst>
                                      </p:cBhvr>
                                      <p:to>
                                        <p:strVal val="visible"/>
                                      </p:to>
                                    </p:set>
                                    <p:animEffect transition="in" filter="wipe(up)">
                                      <p:cBhvr>
                                        <p:cTn id="46" dur="500"/>
                                        <p:tgtEl>
                                          <p:spTgt spid="48"/>
                                        </p:tgtEl>
                                      </p:cBhvr>
                                    </p:animEffect>
                                  </p:childTnLst>
                                </p:cTn>
                              </p:par>
                              <p:par>
                                <p:cTn id="47" presetID="22" presetClass="entr" presetSubtype="1" fill="hold" grpId="0" nodeType="withEffect">
                                  <p:stCondLst>
                                    <p:cond delay="0"/>
                                  </p:stCondLst>
                                  <p:childTnLst>
                                    <p:set>
                                      <p:cBhvr>
                                        <p:cTn id="48" dur="1" fill="hold">
                                          <p:stCondLst>
                                            <p:cond delay="0"/>
                                          </p:stCondLst>
                                        </p:cTn>
                                        <p:tgtEl>
                                          <p:spTgt spid="51"/>
                                        </p:tgtEl>
                                        <p:attrNameLst>
                                          <p:attrName>style.visibility</p:attrName>
                                        </p:attrNameLst>
                                      </p:cBhvr>
                                      <p:to>
                                        <p:strVal val="visible"/>
                                      </p:to>
                                    </p:set>
                                    <p:animEffect transition="in" filter="wipe(up)">
                                      <p:cBhvr>
                                        <p:cTn id="49" dur="500"/>
                                        <p:tgtEl>
                                          <p:spTgt spid="51"/>
                                        </p:tgtEl>
                                      </p:cBhvr>
                                    </p:animEffect>
                                  </p:childTnLst>
                                </p:cTn>
                              </p:par>
                              <p:par>
                                <p:cTn id="50" presetID="22" presetClass="entr" presetSubtype="1" fill="hold"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up)">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52"/>
                                        </p:tgtEl>
                                        <p:attrNameLst>
                                          <p:attrName>style.visibility</p:attrName>
                                        </p:attrNameLst>
                                      </p:cBhvr>
                                      <p:to>
                                        <p:strVal val="visible"/>
                                      </p:to>
                                    </p:set>
                                    <p:animEffect transition="in" filter="wipe(up)">
                                      <p:cBhvr>
                                        <p:cTn id="57" dur="500"/>
                                        <p:tgtEl>
                                          <p:spTgt spid="52"/>
                                        </p:tgtEl>
                                      </p:cBhvr>
                                    </p:animEffect>
                                  </p:childTnLst>
                                </p:cTn>
                              </p:par>
                            </p:childTnLst>
                          </p:cTn>
                        </p:par>
                        <p:par>
                          <p:cTn id="58" fill="hold">
                            <p:stCondLst>
                              <p:cond delay="500"/>
                            </p:stCondLst>
                            <p:childTnLst>
                              <p:par>
                                <p:cTn id="59" presetID="22" presetClass="entr" presetSubtype="1" fill="hold" grpId="0" nodeType="afterEffect">
                                  <p:stCondLst>
                                    <p:cond delay="0"/>
                                  </p:stCondLst>
                                  <p:childTnLst>
                                    <p:set>
                                      <p:cBhvr>
                                        <p:cTn id="60" dur="1" fill="hold">
                                          <p:stCondLst>
                                            <p:cond delay="0"/>
                                          </p:stCondLst>
                                        </p:cTn>
                                        <p:tgtEl>
                                          <p:spTgt spid="2"/>
                                        </p:tgtEl>
                                        <p:attrNameLst>
                                          <p:attrName>style.visibility</p:attrName>
                                        </p:attrNameLst>
                                      </p:cBhvr>
                                      <p:to>
                                        <p:strVal val="visible"/>
                                      </p:to>
                                    </p:set>
                                    <p:animEffect transition="in" filter="wipe(up)">
                                      <p:cBhvr>
                                        <p:cTn id="61" dur="500"/>
                                        <p:tgtEl>
                                          <p:spTgt spid="2"/>
                                        </p:tgtEl>
                                      </p:cBhvr>
                                    </p:animEffect>
                                  </p:childTnLst>
                                </p:cTn>
                              </p:par>
                              <p:par>
                                <p:cTn id="62" presetID="22" presetClass="entr" presetSubtype="1" fill="hold" grpId="0" nodeType="withEffect">
                                  <p:stCondLst>
                                    <p:cond delay="0"/>
                                  </p:stCondLst>
                                  <p:childTnLst>
                                    <p:set>
                                      <p:cBhvr>
                                        <p:cTn id="63" dur="1" fill="hold">
                                          <p:stCondLst>
                                            <p:cond delay="0"/>
                                          </p:stCondLst>
                                        </p:cTn>
                                        <p:tgtEl>
                                          <p:spTgt spid="50"/>
                                        </p:tgtEl>
                                        <p:attrNameLst>
                                          <p:attrName>style.visibility</p:attrName>
                                        </p:attrNameLst>
                                      </p:cBhvr>
                                      <p:to>
                                        <p:strVal val="visible"/>
                                      </p:to>
                                    </p:set>
                                    <p:animEffect transition="in" filter="wipe(up)">
                                      <p:cBhvr>
                                        <p:cTn id="64" dur="500"/>
                                        <p:tgtEl>
                                          <p:spTgt spid="50"/>
                                        </p:tgtEl>
                                      </p:cBhvr>
                                    </p:animEffect>
                                  </p:childTnLst>
                                </p:cTn>
                              </p:par>
                              <p:par>
                                <p:cTn id="65" presetID="22" presetClass="entr" presetSubtype="1" fill="hold" grpId="0" nodeType="with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wipe(up)">
                                      <p:cBhvr>
                                        <p:cTn id="67" dur="500"/>
                                        <p:tgtEl>
                                          <p:spTgt spid="25"/>
                                        </p:tgtEl>
                                      </p:cBhvr>
                                    </p:animEffect>
                                  </p:childTnLst>
                                </p:cTn>
                              </p:par>
                              <p:par>
                                <p:cTn id="68" presetID="22" presetClass="entr" presetSubtype="1" fill="hold" nodeType="withEffect">
                                  <p:stCondLst>
                                    <p:cond delay="0"/>
                                  </p:stCondLst>
                                  <p:childTnLst>
                                    <p:set>
                                      <p:cBhvr>
                                        <p:cTn id="69" dur="1" fill="hold">
                                          <p:stCondLst>
                                            <p:cond delay="0"/>
                                          </p:stCondLst>
                                        </p:cTn>
                                        <p:tgtEl>
                                          <p:spTgt spid="15"/>
                                        </p:tgtEl>
                                        <p:attrNameLst>
                                          <p:attrName>style.visibility</p:attrName>
                                        </p:attrNameLst>
                                      </p:cBhvr>
                                      <p:to>
                                        <p:strVal val="visible"/>
                                      </p:to>
                                    </p:set>
                                    <p:animEffect transition="in" filter="wipe(up)">
                                      <p:cBhvr>
                                        <p:cTn id="70" dur="500"/>
                                        <p:tgtEl>
                                          <p:spTgt spid="15"/>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1" fill="hold" nodeType="clickEffect">
                                  <p:stCondLst>
                                    <p:cond delay="0"/>
                                  </p:stCondLst>
                                  <p:childTnLst>
                                    <p:set>
                                      <p:cBhvr>
                                        <p:cTn id="74" dur="1" fill="hold">
                                          <p:stCondLst>
                                            <p:cond delay="0"/>
                                          </p:stCondLst>
                                        </p:cTn>
                                        <p:tgtEl>
                                          <p:spTgt spid="43"/>
                                        </p:tgtEl>
                                        <p:attrNameLst>
                                          <p:attrName>style.visibility</p:attrName>
                                        </p:attrNameLst>
                                      </p:cBhvr>
                                      <p:to>
                                        <p:strVal val="visible"/>
                                      </p:to>
                                    </p:set>
                                    <p:animEffect transition="in" filter="wipe(up)">
                                      <p:cBhvr>
                                        <p:cTn id="75" dur="500"/>
                                        <p:tgtEl>
                                          <p:spTgt spid="43"/>
                                        </p:tgtEl>
                                      </p:cBhvr>
                                    </p:animEffect>
                                  </p:childTnLst>
                                </p:cTn>
                              </p:par>
                            </p:childTnLst>
                          </p:cTn>
                        </p:par>
                        <p:par>
                          <p:cTn id="76" fill="hold">
                            <p:stCondLst>
                              <p:cond delay="500"/>
                            </p:stCondLst>
                            <p:childTnLst>
                              <p:par>
                                <p:cTn id="77" presetID="22" presetClass="entr" presetSubtype="1" fill="hold" grpId="0" nodeType="afterEffect">
                                  <p:stCondLst>
                                    <p:cond delay="0"/>
                                  </p:stCondLst>
                                  <p:childTnLst>
                                    <p:set>
                                      <p:cBhvr>
                                        <p:cTn id="78" dur="1" fill="hold">
                                          <p:stCondLst>
                                            <p:cond delay="0"/>
                                          </p:stCondLst>
                                        </p:cTn>
                                        <p:tgtEl>
                                          <p:spTgt spid="32"/>
                                        </p:tgtEl>
                                        <p:attrNameLst>
                                          <p:attrName>style.visibility</p:attrName>
                                        </p:attrNameLst>
                                      </p:cBhvr>
                                      <p:to>
                                        <p:strVal val="visible"/>
                                      </p:to>
                                    </p:set>
                                    <p:animEffect transition="in" filter="wipe(up)">
                                      <p:cBhvr>
                                        <p:cTn id="79" dur="500"/>
                                        <p:tgtEl>
                                          <p:spTgt spid="32"/>
                                        </p:tgtEl>
                                      </p:cBhvr>
                                    </p:animEffect>
                                  </p:childTnLst>
                                </p:cTn>
                              </p:par>
                              <p:par>
                                <p:cTn id="80" presetID="22" presetClass="entr" presetSubtype="1" fill="hold" grpId="0" nodeType="withEffect">
                                  <p:stCondLst>
                                    <p:cond delay="0"/>
                                  </p:stCondLst>
                                  <p:childTnLst>
                                    <p:set>
                                      <p:cBhvr>
                                        <p:cTn id="81" dur="1" fill="hold">
                                          <p:stCondLst>
                                            <p:cond delay="0"/>
                                          </p:stCondLst>
                                        </p:cTn>
                                        <p:tgtEl>
                                          <p:spTgt spid="35"/>
                                        </p:tgtEl>
                                        <p:attrNameLst>
                                          <p:attrName>style.visibility</p:attrName>
                                        </p:attrNameLst>
                                      </p:cBhvr>
                                      <p:to>
                                        <p:strVal val="visible"/>
                                      </p:to>
                                    </p:set>
                                    <p:animEffect transition="in" filter="wipe(up)">
                                      <p:cBhvr>
                                        <p:cTn id="82" dur="500"/>
                                        <p:tgtEl>
                                          <p:spTgt spid="35"/>
                                        </p:tgtEl>
                                      </p:cBhvr>
                                    </p:animEffect>
                                  </p:childTnLst>
                                </p:cTn>
                              </p:par>
                              <p:par>
                                <p:cTn id="83" presetID="22" presetClass="entr" presetSubtype="1" fill="hold" grpId="0" nodeType="withEffect">
                                  <p:stCondLst>
                                    <p:cond delay="0"/>
                                  </p:stCondLst>
                                  <p:childTnLst>
                                    <p:set>
                                      <p:cBhvr>
                                        <p:cTn id="84" dur="1" fill="hold">
                                          <p:stCondLst>
                                            <p:cond delay="0"/>
                                          </p:stCondLst>
                                        </p:cTn>
                                        <p:tgtEl>
                                          <p:spTgt spid="33"/>
                                        </p:tgtEl>
                                        <p:attrNameLst>
                                          <p:attrName>style.visibility</p:attrName>
                                        </p:attrNameLst>
                                      </p:cBhvr>
                                      <p:to>
                                        <p:strVal val="visible"/>
                                      </p:to>
                                    </p:set>
                                    <p:animEffect transition="in" filter="wipe(up)">
                                      <p:cBhvr>
                                        <p:cTn id="85" dur="500"/>
                                        <p:tgtEl>
                                          <p:spTgt spid="33"/>
                                        </p:tgtEl>
                                      </p:cBhvr>
                                    </p:animEffect>
                                  </p:childTnLst>
                                </p:cTn>
                              </p:par>
                              <p:par>
                                <p:cTn id="86" presetID="22" presetClass="entr" presetSubtype="1" fill="hold" nodeType="withEffect">
                                  <p:stCondLst>
                                    <p:cond delay="0"/>
                                  </p:stCondLst>
                                  <p:childTnLst>
                                    <p:set>
                                      <p:cBhvr>
                                        <p:cTn id="87" dur="1" fill="hold">
                                          <p:stCondLst>
                                            <p:cond delay="0"/>
                                          </p:stCondLst>
                                        </p:cTn>
                                        <p:tgtEl>
                                          <p:spTgt spid="13"/>
                                        </p:tgtEl>
                                        <p:attrNameLst>
                                          <p:attrName>style.visibility</p:attrName>
                                        </p:attrNameLst>
                                      </p:cBhvr>
                                      <p:to>
                                        <p:strVal val="visible"/>
                                      </p:to>
                                    </p:set>
                                    <p:animEffect transition="in" filter="wipe(up)">
                                      <p:cBhvr>
                                        <p:cTn id="8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5" grpId="0"/>
      <p:bldP spid="26" grpId="0"/>
      <p:bldP spid="31" grpId="0" animBg="1"/>
      <p:bldP spid="38" grpId="0"/>
      <p:bldP spid="48" grpId="0"/>
      <p:bldP spid="49" grpId="0" animBg="1"/>
      <p:bldP spid="50" grpId="0"/>
      <p:bldP spid="51" grpId="0"/>
      <p:bldP spid="34" grpId="0" animBg="1"/>
      <p:bldP spid="36" grpId="0"/>
      <p:bldP spid="37" grpId="0"/>
      <p:bldP spid="32" grpId="0" animBg="1"/>
      <p:bldP spid="33" grpId="0"/>
      <p:bldP spid="3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圆角矩形 10"/>
          <p:cNvSpPr/>
          <p:nvPr/>
        </p:nvSpPr>
        <p:spPr>
          <a:xfrm>
            <a:off x="4810125" y="2495550"/>
            <a:ext cx="2686050" cy="1951209"/>
          </a:xfrm>
          <a:prstGeom prst="roundRect">
            <a:avLst/>
          </a:prstGeom>
          <a:ln w="38100">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grpSp>
        <p:nvGrpSpPr>
          <p:cNvPr id="53" name="组合 52"/>
          <p:cNvGrpSpPr/>
          <p:nvPr/>
        </p:nvGrpSpPr>
        <p:grpSpPr>
          <a:xfrm>
            <a:off x="0" y="521062"/>
            <a:ext cx="2523902" cy="473849"/>
            <a:chOff x="0" y="521062"/>
            <a:chExt cx="2523902" cy="473849"/>
          </a:xfrm>
        </p:grpSpPr>
        <p:sp>
          <p:nvSpPr>
            <p:cNvPr id="54" name="任意多边形 53"/>
            <p:cNvSpPr/>
            <p:nvPr/>
          </p:nvSpPr>
          <p:spPr>
            <a:xfrm>
              <a:off x="243569" y="521062"/>
              <a:ext cx="537482" cy="393337"/>
            </a:xfrm>
            <a:custGeom>
              <a:avLst/>
              <a:gdLst>
                <a:gd name="connsiteX0" fmla="*/ 0 w 640080"/>
                <a:gd name="connsiteY0" fmla="*/ 0 h 327660"/>
                <a:gd name="connsiteX1" fmla="*/ 472440 w 640080"/>
                <a:gd name="connsiteY1" fmla="*/ 0 h 327660"/>
                <a:gd name="connsiteX2" fmla="*/ 640080 w 640080"/>
                <a:gd name="connsiteY2" fmla="*/ 163830 h 327660"/>
                <a:gd name="connsiteX3" fmla="*/ 472440 w 640080"/>
                <a:gd name="connsiteY3" fmla="*/ 327660 h 327660"/>
                <a:gd name="connsiteX4" fmla="*/ 0 w 640080"/>
                <a:gd name="connsiteY4" fmla="*/ 327660 h 327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327660">
                  <a:moveTo>
                    <a:pt x="0" y="0"/>
                  </a:moveTo>
                  <a:lnTo>
                    <a:pt x="472440" y="0"/>
                  </a:lnTo>
                  <a:cubicBezTo>
                    <a:pt x="565025" y="0"/>
                    <a:pt x="640080" y="73349"/>
                    <a:pt x="640080" y="163830"/>
                  </a:cubicBezTo>
                  <a:cubicBezTo>
                    <a:pt x="640080" y="254311"/>
                    <a:pt x="565025" y="327660"/>
                    <a:pt x="472440" y="327660"/>
                  </a:cubicBezTo>
                  <a:lnTo>
                    <a:pt x="0" y="327660"/>
                  </a:lnTo>
                  <a:close/>
                </a:path>
              </a:pathLst>
            </a:cu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sp>
          <p:nvSpPr>
            <p:cNvPr id="55" name="矩形 54"/>
            <p:cNvSpPr/>
            <p:nvPr/>
          </p:nvSpPr>
          <p:spPr>
            <a:xfrm>
              <a:off x="0" y="521062"/>
              <a:ext cx="188685" cy="393337"/>
            </a:xfrm>
            <a:prstGeom prst="rect">
              <a:avLst/>
            </a:pr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sp>
          <p:nvSpPr>
            <p:cNvPr id="56" name="Text Box 39"/>
            <p:cNvSpPr txBox="1">
              <a:spLocks noChangeArrowheads="1"/>
            </p:cNvSpPr>
            <p:nvPr/>
          </p:nvSpPr>
          <p:spPr bwMode="auto">
            <a:xfrm>
              <a:off x="829751" y="764079"/>
              <a:ext cx="169415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80604020202020204" charset="0"/>
                  <a:ea typeface="SimSun" charset="-122"/>
                </a:defRPr>
              </a:lvl1pPr>
              <a:lvl2pPr marL="742950" indent="-285750">
                <a:defRPr>
                  <a:solidFill>
                    <a:schemeClr val="tx1"/>
                  </a:solidFill>
                  <a:latin typeface="Arial" panose="02080604020202020204" charset="0"/>
                  <a:ea typeface="SimSun" charset="-122"/>
                </a:defRPr>
              </a:lvl2pPr>
              <a:lvl3pPr marL="1143000" indent="-228600">
                <a:defRPr>
                  <a:solidFill>
                    <a:schemeClr val="tx1"/>
                  </a:solidFill>
                  <a:latin typeface="Arial" panose="02080604020202020204" charset="0"/>
                  <a:ea typeface="SimSun" charset="-122"/>
                </a:defRPr>
              </a:lvl3pPr>
              <a:lvl4pPr marL="1600200" indent="-228600">
                <a:defRPr>
                  <a:solidFill>
                    <a:schemeClr val="tx1"/>
                  </a:solidFill>
                  <a:latin typeface="Arial" panose="02080604020202020204" charset="0"/>
                  <a:ea typeface="SimSun" charset="-122"/>
                </a:defRPr>
              </a:lvl4pPr>
              <a:lvl5pPr marL="2057400" indent="-228600">
                <a:defRPr>
                  <a:solidFill>
                    <a:schemeClr val="tx1"/>
                  </a:solidFill>
                  <a:latin typeface="Arial" panose="02080604020202020204" charset="0"/>
                  <a:ea typeface="SimSun" charset="-122"/>
                </a:defRPr>
              </a:lvl5pPr>
              <a:lvl6pPr marL="2514600" indent="-228600" fontAlgn="base">
                <a:spcBef>
                  <a:spcPct val="0"/>
                </a:spcBef>
                <a:spcAft>
                  <a:spcPct val="0"/>
                </a:spcAft>
                <a:defRPr>
                  <a:solidFill>
                    <a:schemeClr val="tx1"/>
                  </a:solidFill>
                  <a:latin typeface="Arial" panose="02080604020202020204" charset="0"/>
                  <a:ea typeface="SimSun" charset="-122"/>
                </a:defRPr>
              </a:lvl6pPr>
              <a:lvl7pPr marL="2971800" indent="-228600" fontAlgn="base">
                <a:spcBef>
                  <a:spcPct val="0"/>
                </a:spcBef>
                <a:spcAft>
                  <a:spcPct val="0"/>
                </a:spcAft>
                <a:defRPr>
                  <a:solidFill>
                    <a:schemeClr val="tx1"/>
                  </a:solidFill>
                  <a:latin typeface="Arial" panose="02080604020202020204" charset="0"/>
                  <a:ea typeface="SimSun" charset="-122"/>
                </a:defRPr>
              </a:lvl7pPr>
              <a:lvl8pPr marL="3429000" indent="-228600" fontAlgn="base">
                <a:spcBef>
                  <a:spcPct val="0"/>
                </a:spcBef>
                <a:spcAft>
                  <a:spcPct val="0"/>
                </a:spcAft>
                <a:defRPr>
                  <a:solidFill>
                    <a:schemeClr val="tx1"/>
                  </a:solidFill>
                  <a:latin typeface="Arial" panose="02080604020202020204" charset="0"/>
                  <a:ea typeface="SimSun" charset="-122"/>
                </a:defRPr>
              </a:lvl8pPr>
              <a:lvl9pPr marL="3886200" indent="-228600" fontAlgn="base">
                <a:spcBef>
                  <a:spcPct val="0"/>
                </a:spcBef>
                <a:spcAft>
                  <a:spcPct val="0"/>
                </a:spcAft>
                <a:defRPr>
                  <a:solidFill>
                    <a:schemeClr val="tx1"/>
                  </a:solidFill>
                  <a:latin typeface="Arial" panose="02080604020202020204" charset="0"/>
                  <a:ea typeface="SimSun" charset="-122"/>
                </a:defRPr>
              </a:lvl9pPr>
            </a:lstStyle>
            <a:p>
              <a:pPr algn="dist">
                <a:spcBef>
                  <a:spcPct val="0"/>
                </a:spcBef>
                <a:defRPr/>
              </a:pPr>
              <a:endParaRPr lang="en-US" altLang="zh-CN" sz="900" dirty="0">
                <a:solidFill>
                  <a:srgbClr val="8E6D48"/>
                </a:solidFill>
                <a:latin typeface="微软雅黑" panose="020B0503020204020204" pitchFamily="34" charset="-122"/>
                <a:ea typeface="微软雅黑" panose="020B0503020204020204" pitchFamily="34" charset="-122"/>
              </a:endParaRPr>
            </a:p>
          </p:txBody>
        </p:sp>
      </p:grpSp>
      <p:sp>
        <p:nvSpPr>
          <p:cNvPr id="57" name="Text Box 39"/>
          <p:cNvSpPr txBox="1">
            <a:spLocks noChangeArrowheads="1"/>
          </p:cNvSpPr>
          <p:nvPr/>
        </p:nvSpPr>
        <p:spPr bwMode="auto">
          <a:xfrm>
            <a:off x="815491" y="400328"/>
            <a:ext cx="510891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80604020202020204" charset="0"/>
                <a:ea typeface="SimSun" charset="-122"/>
              </a:defRPr>
            </a:lvl1pPr>
            <a:lvl2pPr marL="742950" indent="-285750">
              <a:defRPr>
                <a:solidFill>
                  <a:schemeClr val="tx1"/>
                </a:solidFill>
                <a:latin typeface="Arial" panose="02080604020202020204" charset="0"/>
                <a:ea typeface="SimSun" charset="-122"/>
              </a:defRPr>
            </a:lvl2pPr>
            <a:lvl3pPr marL="1143000" indent="-228600">
              <a:defRPr>
                <a:solidFill>
                  <a:schemeClr val="tx1"/>
                </a:solidFill>
                <a:latin typeface="Arial" panose="02080604020202020204" charset="0"/>
                <a:ea typeface="SimSun" charset="-122"/>
              </a:defRPr>
            </a:lvl3pPr>
            <a:lvl4pPr marL="1600200" indent="-228600">
              <a:defRPr>
                <a:solidFill>
                  <a:schemeClr val="tx1"/>
                </a:solidFill>
                <a:latin typeface="Arial" panose="02080604020202020204" charset="0"/>
                <a:ea typeface="SimSun" charset="-122"/>
              </a:defRPr>
            </a:lvl4pPr>
            <a:lvl5pPr marL="2057400" indent="-228600">
              <a:defRPr>
                <a:solidFill>
                  <a:schemeClr val="tx1"/>
                </a:solidFill>
                <a:latin typeface="Arial" panose="02080604020202020204" charset="0"/>
                <a:ea typeface="SimSun" charset="-122"/>
              </a:defRPr>
            </a:lvl5pPr>
            <a:lvl6pPr marL="2514600" indent="-228600" fontAlgn="base">
              <a:spcBef>
                <a:spcPct val="0"/>
              </a:spcBef>
              <a:spcAft>
                <a:spcPct val="0"/>
              </a:spcAft>
              <a:defRPr>
                <a:solidFill>
                  <a:schemeClr val="tx1"/>
                </a:solidFill>
                <a:latin typeface="Arial" panose="02080604020202020204" charset="0"/>
                <a:ea typeface="SimSun" charset="-122"/>
              </a:defRPr>
            </a:lvl6pPr>
            <a:lvl7pPr marL="2971800" indent="-228600" fontAlgn="base">
              <a:spcBef>
                <a:spcPct val="0"/>
              </a:spcBef>
              <a:spcAft>
                <a:spcPct val="0"/>
              </a:spcAft>
              <a:defRPr>
                <a:solidFill>
                  <a:schemeClr val="tx1"/>
                </a:solidFill>
                <a:latin typeface="Arial" panose="02080604020202020204" charset="0"/>
                <a:ea typeface="SimSun" charset="-122"/>
              </a:defRPr>
            </a:lvl7pPr>
            <a:lvl8pPr marL="3429000" indent="-228600" fontAlgn="base">
              <a:spcBef>
                <a:spcPct val="0"/>
              </a:spcBef>
              <a:spcAft>
                <a:spcPct val="0"/>
              </a:spcAft>
              <a:defRPr>
                <a:solidFill>
                  <a:schemeClr val="tx1"/>
                </a:solidFill>
                <a:latin typeface="Arial" panose="02080604020202020204" charset="0"/>
                <a:ea typeface="SimSun" charset="-122"/>
              </a:defRPr>
            </a:lvl8pPr>
            <a:lvl9pPr marL="3886200" indent="-228600" fontAlgn="base">
              <a:spcBef>
                <a:spcPct val="0"/>
              </a:spcBef>
              <a:spcAft>
                <a:spcPct val="0"/>
              </a:spcAft>
              <a:defRPr>
                <a:solidFill>
                  <a:schemeClr val="tx1"/>
                </a:solidFill>
                <a:latin typeface="Arial" panose="02080604020202020204" charset="0"/>
                <a:ea typeface="SimSun" charset="-122"/>
              </a:defRPr>
            </a:lvl9pPr>
          </a:lstStyle>
          <a:p>
            <a:pPr>
              <a:spcBef>
                <a:spcPct val="0"/>
              </a:spcBef>
              <a:defRPr/>
            </a:pPr>
            <a:r>
              <a:rPr lang="zh-CN" altLang="en-US" sz="3200" b="1" dirty="0" smtClean="0">
                <a:solidFill>
                  <a:srgbClr val="8E6D48"/>
                </a:solidFill>
                <a:latin typeface="幼圆" panose="02010509060101010101" pitchFamily="49" charset="-122"/>
                <a:ea typeface="幼圆" panose="02010509060101010101" pitchFamily="49" charset="-122"/>
              </a:rPr>
              <a:t>妆容迁移对抗网络</a:t>
            </a:r>
            <a:endParaRPr lang="en-US" altLang="zh-CN" sz="3200" b="1" dirty="0">
              <a:solidFill>
                <a:srgbClr val="8E6D48"/>
              </a:solidFill>
              <a:latin typeface="幼圆" panose="02010509060101010101" pitchFamily="49" charset="-122"/>
              <a:ea typeface="幼圆" panose="02010509060101010101" pitchFamily="49" charset="-122"/>
            </a:endParaRPr>
          </a:p>
        </p:txBody>
      </p:sp>
      <p:grpSp>
        <p:nvGrpSpPr>
          <p:cNvPr id="24" name="Group 55">
            <a:extLst>
              <a:ext uri="{FF2B5EF4-FFF2-40B4-BE49-F238E27FC236}">
                <a16:creationId xmlns:a16="http://schemas.microsoft.com/office/drawing/2014/main" id="{AAD6D185-F047-974D-9A25-58CE757B9F15}"/>
              </a:ext>
            </a:extLst>
          </p:cNvPr>
          <p:cNvGrpSpPr>
            <a:grpSpLocks/>
          </p:cNvGrpSpPr>
          <p:nvPr/>
        </p:nvGrpSpPr>
        <p:grpSpPr bwMode="auto">
          <a:xfrm>
            <a:off x="204490" y="1095217"/>
            <a:ext cx="11828183" cy="576263"/>
            <a:chOff x="386" y="2371"/>
            <a:chExt cx="5563" cy="363"/>
          </a:xfrm>
        </p:grpSpPr>
        <p:sp>
          <p:nvSpPr>
            <p:cNvPr id="25" name="矩形 53">
              <a:extLst>
                <a:ext uri="{FF2B5EF4-FFF2-40B4-BE49-F238E27FC236}">
                  <a16:creationId xmlns:a16="http://schemas.microsoft.com/office/drawing/2014/main" id="{EA8BF3AC-111E-964C-9114-FA22B3791E95}"/>
                </a:ext>
              </a:extLst>
            </p:cNvPr>
            <p:cNvSpPr>
              <a:spLocks noChangeArrowheads="1"/>
            </p:cNvSpPr>
            <p:nvPr/>
          </p:nvSpPr>
          <p:spPr bwMode="auto">
            <a:xfrm>
              <a:off x="386" y="2371"/>
              <a:ext cx="5518" cy="363"/>
            </a:xfrm>
            <a:prstGeom prst="rect">
              <a:avLst/>
            </a:prstGeom>
            <a:noFill/>
            <a:ln w="25400" algn="ctr">
              <a:solidFill>
                <a:schemeClr val="bg1">
                  <a:lumMod val="75000"/>
                </a:schemeClr>
              </a:solidFill>
              <a:miter lim="800000"/>
              <a:headEnd/>
              <a:tailEnd/>
            </a:ln>
            <a:extLst>
              <a:ext uri="{909E8E84-426E-40dd-AFC4-6F175D3DCCD1}">
                <a14:hiddenFill xmlns:a14="http://schemas.microsoft.com/office/drawing/2010/main" xmlns="">
                  <a:solidFill>
                    <a:srgbClr val="FFFFFF"/>
                  </a:solidFill>
                </a14:hiddenFill>
              </a:ext>
            </a:extLst>
          </p:spPr>
          <p:txBody>
            <a:bodyPr anchor="ctr"/>
            <a:lstStyle/>
            <a:p>
              <a:pPr algn="ctr"/>
              <a:endParaRPr lang="zh-CN" altLang="zh-CN" sz="1600" b="1">
                <a:solidFill>
                  <a:srgbClr val="FFFFFF"/>
                </a:solidFill>
                <a:latin typeface="幼圆" panose="02010509060101010101" pitchFamily="49" charset="-122"/>
                <a:ea typeface="幼圆" panose="02010509060101010101" pitchFamily="49" charset="-122"/>
              </a:endParaRPr>
            </a:p>
          </p:txBody>
        </p:sp>
        <p:sp>
          <p:nvSpPr>
            <p:cNvPr id="26" name="TextBox 146">
              <a:extLst>
                <a:ext uri="{FF2B5EF4-FFF2-40B4-BE49-F238E27FC236}">
                  <a16:creationId xmlns:a16="http://schemas.microsoft.com/office/drawing/2014/main" id="{F45848EC-A04C-CC43-B80E-5CCFA899CA51}"/>
                </a:ext>
              </a:extLst>
            </p:cNvPr>
            <p:cNvSpPr txBox="1">
              <a:spLocks noChangeArrowheads="1"/>
            </p:cNvSpPr>
            <p:nvPr/>
          </p:nvSpPr>
          <p:spPr bwMode="auto">
            <a:xfrm>
              <a:off x="1882" y="2433"/>
              <a:ext cx="4067" cy="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zh-CN" altLang="en-US" sz="2000" b="1" dirty="0">
                  <a:solidFill>
                    <a:srgbClr val="8E6D48"/>
                  </a:solidFill>
                  <a:latin typeface="幼圆" panose="02010509060101010101" pitchFamily="49" charset="-122"/>
                  <a:ea typeface="幼圆" panose="02010509060101010101" pitchFamily="49" charset="-122"/>
                </a:rPr>
                <a:t>使用</a:t>
              </a:r>
              <a:r>
                <a:rPr lang="en-US" altLang="zh-Hans" sz="2000" b="1" dirty="0">
                  <a:solidFill>
                    <a:srgbClr val="8E6D48"/>
                  </a:solidFill>
                  <a:latin typeface="幼圆" panose="02010509060101010101" pitchFamily="49" charset="-122"/>
                  <a:ea typeface="幼圆" panose="02010509060101010101" pitchFamily="49" charset="-122"/>
                </a:rPr>
                <a:t>GAN</a:t>
              </a:r>
              <a:r>
                <a:rPr lang="zh-CN" altLang="en-US" sz="2000" b="1" dirty="0">
                  <a:solidFill>
                    <a:srgbClr val="8E6D48"/>
                  </a:solidFill>
                  <a:latin typeface="幼圆" panose="02010509060101010101" pitchFamily="49" charset="-122"/>
                  <a:ea typeface="幼圆" panose="02010509060101010101" pitchFamily="49" charset="-122"/>
                </a:rPr>
                <a:t>，使生成的图片在上妆、卸妆</a:t>
              </a:r>
              <a:r>
                <a:rPr lang="zh-CN" altLang="en-US" sz="2000" b="1" dirty="0" smtClean="0">
                  <a:solidFill>
                    <a:srgbClr val="8E6D48"/>
                  </a:solidFill>
                  <a:latin typeface="幼圆" panose="02010509060101010101" pitchFamily="49" charset="-122"/>
                  <a:ea typeface="幼圆" panose="02010509060101010101" pitchFamily="49" charset="-122"/>
                </a:rPr>
                <a:t>域中：</a:t>
              </a:r>
              <a:endParaRPr lang="x-none" sz="2000" b="1" dirty="0">
                <a:solidFill>
                  <a:srgbClr val="8E6D48"/>
                </a:solidFill>
                <a:latin typeface="幼圆" panose="02010509060101010101" pitchFamily="49" charset="-122"/>
                <a:ea typeface="幼圆" panose="02010509060101010101" pitchFamily="49" charset="-122"/>
              </a:endParaRPr>
            </a:p>
          </p:txBody>
        </p:sp>
        <p:sp>
          <p:nvSpPr>
            <p:cNvPr id="27" name="Rectangle 58">
              <a:extLst>
                <a:ext uri="{FF2B5EF4-FFF2-40B4-BE49-F238E27FC236}">
                  <a16:creationId xmlns:a16="http://schemas.microsoft.com/office/drawing/2014/main" id="{F7022202-F60D-BF44-8D4D-1359B03039CA}"/>
                </a:ext>
              </a:extLst>
            </p:cNvPr>
            <p:cNvSpPr>
              <a:spLocks noChangeArrowheads="1"/>
            </p:cNvSpPr>
            <p:nvPr/>
          </p:nvSpPr>
          <p:spPr bwMode="auto">
            <a:xfrm>
              <a:off x="431" y="2411"/>
              <a:ext cx="1406" cy="272"/>
            </a:xfrm>
            <a:prstGeom prst="rect">
              <a:avLst/>
            </a:prstGeom>
            <a:solidFill>
              <a:srgbClr val="82B347"/>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r>
                <a:rPr lang="zh-Hans" altLang="en-US" sz="2000" b="1" dirty="0">
                  <a:solidFill>
                    <a:schemeClr val="bg1"/>
                  </a:solidFill>
                  <a:latin typeface="幼圆" panose="02010509060101010101" pitchFamily="49" charset="-122"/>
                  <a:ea typeface="幼圆" panose="02010509060101010101" pitchFamily="49" charset="-122"/>
                </a:rPr>
                <a:t>基本模型</a:t>
              </a:r>
              <a:endParaRPr lang="en-US" altLang="zh-CN" sz="2000" b="1" dirty="0">
                <a:solidFill>
                  <a:schemeClr val="bg1"/>
                </a:solidFill>
                <a:latin typeface="幼圆" panose="02010509060101010101" pitchFamily="49" charset="-122"/>
                <a:ea typeface="幼圆" panose="02010509060101010101" pitchFamily="49" charset="-122"/>
              </a:endParaRPr>
            </a:p>
          </p:txBody>
        </p:sp>
      </p:grpSp>
      <p:grpSp>
        <p:nvGrpSpPr>
          <p:cNvPr id="28" name="Group 55">
            <a:extLst>
              <a:ext uri="{FF2B5EF4-FFF2-40B4-BE49-F238E27FC236}">
                <a16:creationId xmlns:a16="http://schemas.microsoft.com/office/drawing/2014/main" id="{6C821368-4736-5645-BB1E-8B623CDF6FFD}"/>
              </a:ext>
            </a:extLst>
          </p:cNvPr>
          <p:cNvGrpSpPr>
            <a:grpSpLocks/>
          </p:cNvGrpSpPr>
          <p:nvPr/>
        </p:nvGrpSpPr>
        <p:grpSpPr bwMode="auto">
          <a:xfrm>
            <a:off x="182677" y="5292108"/>
            <a:ext cx="11849996" cy="577850"/>
            <a:chOff x="386" y="2371"/>
            <a:chExt cx="5563" cy="364"/>
          </a:xfrm>
        </p:grpSpPr>
        <p:sp>
          <p:nvSpPr>
            <p:cNvPr id="29" name="矩形 53">
              <a:extLst>
                <a:ext uri="{FF2B5EF4-FFF2-40B4-BE49-F238E27FC236}">
                  <a16:creationId xmlns:a16="http://schemas.microsoft.com/office/drawing/2014/main" id="{D93EB0BA-AB1E-0E49-A2F5-BF661225C047}"/>
                </a:ext>
              </a:extLst>
            </p:cNvPr>
            <p:cNvSpPr>
              <a:spLocks noChangeArrowheads="1"/>
            </p:cNvSpPr>
            <p:nvPr/>
          </p:nvSpPr>
          <p:spPr bwMode="auto">
            <a:xfrm>
              <a:off x="386" y="2371"/>
              <a:ext cx="5518" cy="364"/>
            </a:xfrm>
            <a:prstGeom prst="rect">
              <a:avLst/>
            </a:prstGeom>
            <a:noFill/>
            <a:ln w="25400" algn="ctr">
              <a:solidFill>
                <a:schemeClr val="bg1">
                  <a:lumMod val="75000"/>
                </a:schemeClr>
              </a:solidFill>
              <a:miter lim="800000"/>
              <a:headEnd/>
              <a:tailEnd/>
            </a:ln>
            <a:extLst>
              <a:ext uri="{909E8E84-426E-40dd-AFC4-6F175D3DCCD1}">
                <a14:hiddenFill xmlns:a14="http://schemas.microsoft.com/office/drawing/2010/main" xmlns="">
                  <a:solidFill>
                    <a:srgbClr val="FFFFFF"/>
                  </a:solidFill>
                </a14:hiddenFill>
              </a:ext>
            </a:extLst>
          </p:spPr>
          <p:txBody>
            <a:bodyPr anchor="ctr"/>
            <a:lstStyle/>
            <a:p>
              <a:pPr algn="ctr"/>
              <a:endParaRPr lang="zh-CN" altLang="zh-CN" sz="1600" b="1">
                <a:solidFill>
                  <a:srgbClr val="FFFFFF"/>
                </a:solidFill>
                <a:latin typeface="幼圆" panose="02010509060101010101" pitchFamily="49" charset="-122"/>
                <a:ea typeface="幼圆" panose="02010509060101010101" pitchFamily="49" charset="-122"/>
              </a:endParaRPr>
            </a:p>
          </p:txBody>
        </p:sp>
        <p:sp>
          <p:nvSpPr>
            <p:cNvPr id="33" name="TextBox 146">
              <a:extLst>
                <a:ext uri="{FF2B5EF4-FFF2-40B4-BE49-F238E27FC236}">
                  <a16:creationId xmlns:a16="http://schemas.microsoft.com/office/drawing/2014/main" id="{8C8787F6-C47B-5344-92A1-5A3A13D9AFCD}"/>
                </a:ext>
              </a:extLst>
            </p:cNvPr>
            <p:cNvSpPr txBox="1">
              <a:spLocks noChangeArrowheads="1"/>
            </p:cNvSpPr>
            <p:nvPr/>
          </p:nvSpPr>
          <p:spPr bwMode="auto">
            <a:xfrm>
              <a:off x="1882" y="2447"/>
              <a:ext cx="4067" cy="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zh-CN" altLang="en-US" sz="2000" b="1" dirty="0">
                  <a:solidFill>
                    <a:srgbClr val="8E6D48"/>
                  </a:solidFill>
                  <a:latin typeface="幼圆" panose="02010509060101010101" pitchFamily="49" charset="-122"/>
                  <a:ea typeface="幼圆" panose="02010509060101010101" pitchFamily="49" charset="-122"/>
                </a:rPr>
                <a:t>通过加入身份</a:t>
              </a:r>
              <a:r>
                <a:rPr lang="zh-CN" altLang="en-US" sz="2000" b="1" dirty="0" smtClean="0">
                  <a:solidFill>
                    <a:srgbClr val="8E6D48"/>
                  </a:solidFill>
                  <a:latin typeface="幼圆" panose="02010509060101010101" pitchFamily="49" charset="-122"/>
                  <a:ea typeface="幼圆" panose="02010509060101010101" pitchFamily="49" charset="-122"/>
                </a:rPr>
                <a:t>保持约束</a:t>
              </a:r>
              <a:r>
                <a:rPr lang="zh-CN" altLang="en-US" sz="2000" b="1" dirty="0">
                  <a:solidFill>
                    <a:srgbClr val="8E6D48"/>
                  </a:solidFill>
                  <a:latin typeface="幼圆" panose="02010509060101010101" pitchFamily="49" charset="-122"/>
                  <a:ea typeface="幼圆" panose="02010509060101010101" pitchFamily="49" charset="-122"/>
                </a:rPr>
                <a:t>，</a:t>
              </a:r>
              <a:r>
                <a:rPr lang="zh-CN" altLang="en-US" sz="2000" b="1" dirty="0" smtClean="0">
                  <a:solidFill>
                    <a:srgbClr val="8E6D48"/>
                  </a:solidFill>
                  <a:latin typeface="幼圆" panose="02010509060101010101" pitchFamily="49" charset="-122"/>
                  <a:ea typeface="幼圆" panose="02010509060101010101" pitchFamily="49" charset="-122"/>
                </a:rPr>
                <a:t>保证生成</a:t>
              </a:r>
              <a:r>
                <a:rPr lang="zh-CN" altLang="en-US" sz="2000" b="1" dirty="0">
                  <a:solidFill>
                    <a:srgbClr val="8E6D48"/>
                  </a:solidFill>
                  <a:latin typeface="幼圆" panose="02010509060101010101" pitchFamily="49" charset="-122"/>
                  <a:ea typeface="幼圆" panose="02010509060101010101" pitchFamily="49" charset="-122"/>
                </a:rPr>
                <a:t>的上妆、卸妆结果的身份没有发生变化</a:t>
              </a:r>
              <a:r>
                <a:rPr lang="zh-Hans" altLang="en-US" sz="2000" b="1" dirty="0">
                  <a:solidFill>
                    <a:srgbClr val="8E6D48"/>
                  </a:solidFill>
                  <a:latin typeface="幼圆" panose="02010509060101010101" pitchFamily="49" charset="-122"/>
                  <a:ea typeface="幼圆" panose="02010509060101010101" pitchFamily="49" charset="-122"/>
                </a:rPr>
                <a:t>。</a:t>
              </a:r>
              <a:endParaRPr lang="x-none" sz="2000" b="1" dirty="0">
                <a:solidFill>
                  <a:srgbClr val="8E6D48"/>
                </a:solidFill>
                <a:latin typeface="幼圆" panose="02010509060101010101" pitchFamily="49" charset="-122"/>
                <a:ea typeface="幼圆" panose="02010509060101010101" pitchFamily="49" charset="-122"/>
              </a:endParaRPr>
            </a:p>
          </p:txBody>
        </p:sp>
        <p:sp>
          <p:nvSpPr>
            <p:cNvPr id="34" name="Rectangle 58">
              <a:extLst>
                <a:ext uri="{FF2B5EF4-FFF2-40B4-BE49-F238E27FC236}">
                  <a16:creationId xmlns:a16="http://schemas.microsoft.com/office/drawing/2014/main" id="{26F83FD8-6967-1E40-BF7C-96DF0E902C87}"/>
                </a:ext>
              </a:extLst>
            </p:cNvPr>
            <p:cNvSpPr>
              <a:spLocks noChangeArrowheads="1"/>
            </p:cNvSpPr>
            <p:nvPr/>
          </p:nvSpPr>
          <p:spPr bwMode="auto">
            <a:xfrm>
              <a:off x="431" y="2411"/>
              <a:ext cx="1406" cy="272"/>
            </a:xfrm>
            <a:prstGeom prst="rect">
              <a:avLst/>
            </a:prstGeom>
            <a:solidFill>
              <a:srgbClr val="82B347"/>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r>
                <a:rPr lang="zh-CN" altLang="en-US" sz="2000" b="1" dirty="0" smtClean="0">
                  <a:solidFill>
                    <a:schemeClr val="bg1"/>
                  </a:solidFill>
                  <a:latin typeface="幼圆" panose="02010509060101010101" pitchFamily="49" charset="-122"/>
                  <a:ea typeface="幼圆" panose="02010509060101010101" pitchFamily="49" charset="-122"/>
                </a:rPr>
                <a:t>身份保持</a:t>
              </a:r>
              <a:endParaRPr lang="en-US" altLang="zh-CN" sz="2000" b="1" dirty="0">
                <a:solidFill>
                  <a:schemeClr val="bg1"/>
                </a:solidFill>
                <a:latin typeface="幼圆" panose="02010509060101010101" pitchFamily="49" charset="-122"/>
                <a:ea typeface="幼圆" panose="02010509060101010101" pitchFamily="49" charset="-122"/>
              </a:endParaRPr>
            </a:p>
          </p:txBody>
        </p:sp>
      </p:grpSp>
      <p:sp>
        <p:nvSpPr>
          <p:cNvPr id="37" name="矩形 53">
            <a:extLst>
              <a:ext uri="{FF2B5EF4-FFF2-40B4-BE49-F238E27FC236}">
                <a16:creationId xmlns:a16="http://schemas.microsoft.com/office/drawing/2014/main" id="{0E32E6C7-4E01-124E-8C7E-CF70022A4DC5}"/>
              </a:ext>
            </a:extLst>
          </p:cNvPr>
          <p:cNvSpPr>
            <a:spLocks noChangeArrowheads="1"/>
          </p:cNvSpPr>
          <p:nvPr/>
        </p:nvSpPr>
        <p:spPr bwMode="auto">
          <a:xfrm>
            <a:off x="182677" y="5946002"/>
            <a:ext cx="11754139" cy="586493"/>
          </a:xfrm>
          <a:prstGeom prst="rect">
            <a:avLst/>
          </a:prstGeom>
          <a:noFill/>
          <a:ln w="25400" algn="ctr">
            <a:solidFill>
              <a:schemeClr val="bg1">
                <a:lumMod val="75000"/>
              </a:schemeClr>
            </a:solidFill>
            <a:miter lim="800000"/>
            <a:headEnd/>
            <a:tailEnd/>
          </a:ln>
          <a:extLst>
            <a:ext uri="{909E8E84-426E-40dd-AFC4-6F175D3DCCD1}">
              <a14:hiddenFill xmlns:a14="http://schemas.microsoft.com/office/drawing/2010/main" xmlns="">
                <a:solidFill>
                  <a:srgbClr val="FFFFFF"/>
                </a:solidFill>
              </a14:hiddenFill>
            </a:ext>
          </a:extLst>
        </p:spPr>
        <p:txBody>
          <a:bodyPr anchor="ctr"/>
          <a:lstStyle/>
          <a:p>
            <a:pPr algn="ctr"/>
            <a:endParaRPr lang="zh-CN" altLang="zh-CN" sz="1600" b="1">
              <a:solidFill>
                <a:srgbClr val="FFFFFF"/>
              </a:solidFill>
              <a:latin typeface="幼圆" panose="02010509060101010101" pitchFamily="49" charset="-122"/>
              <a:ea typeface="幼圆" panose="02010509060101010101" pitchFamily="49" charset="-122"/>
            </a:endParaRPr>
          </a:p>
        </p:txBody>
      </p:sp>
      <p:sp>
        <p:nvSpPr>
          <p:cNvPr id="38" name="TextBox 146">
            <a:extLst>
              <a:ext uri="{FF2B5EF4-FFF2-40B4-BE49-F238E27FC236}">
                <a16:creationId xmlns:a16="http://schemas.microsoft.com/office/drawing/2014/main" id="{89B16FD1-5BFC-1F48-AF92-9DC0A7F0A4DB}"/>
              </a:ext>
            </a:extLst>
          </p:cNvPr>
          <p:cNvSpPr txBox="1">
            <a:spLocks noChangeArrowheads="1"/>
          </p:cNvSpPr>
          <p:nvPr/>
        </p:nvSpPr>
        <p:spPr bwMode="auto">
          <a:xfrm>
            <a:off x="3385321" y="6060447"/>
            <a:ext cx="8663299"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zh-CN" altLang="en-US" sz="2000" b="1" dirty="0">
                <a:solidFill>
                  <a:srgbClr val="8E6D48"/>
                </a:solidFill>
                <a:latin typeface="幼圆" panose="02010509060101010101" pitchFamily="49" charset="-122"/>
                <a:ea typeface="幼圆" panose="02010509060101010101" pitchFamily="49" charset="-122"/>
              </a:rPr>
              <a:t>通过妆容保持的约束，</a:t>
            </a:r>
            <a:r>
              <a:rPr lang="zh-CN" altLang="en-US" sz="2000" b="1" dirty="0" smtClean="0">
                <a:solidFill>
                  <a:srgbClr val="8E6D48"/>
                </a:solidFill>
                <a:latin typeface="幼圆" panose="02010509060101010101" pitchFamily="49" charset="-122"/>
                <a:ea typeface="幼圆" panose="02010509060101010101" pitchFamily="49" charset="-122"/>
              </a:rPr>
              <a:t>保证生成</a:t>
            </a:r>
            <a:r>
              <a:rPr lang="zh-CN" altLang="en-US" sz="2000" b="1" dirty="0">
                <a:solidFill>
                  <a:srgbClr val="8E6D48"/>
                </a:solidFill>
                <a:latin typeface="幼圆" panose="02010509060101010101" pitchFamily="49" charset="-122"/>
                <a:ea typeface="幼圆" panose="02010509060101010101" pitchFamily="49" charset="-122"/>
              </a:rPr>
              <a:t>的上妆结果的妆容与参考妆容一致。</a:t>
            </a:r>
            <a:endParaRPr lang="x-none" altLang="zh-CN" sz="2000" b="1" dirty="0">
              <a:solidFill>
                <a:srgbClr val="8E6D48"/>
              </a:solidFill>
              <a:latin typeface="幼圆" panose="02010509060101010101" pitchFamily="49" charset="-122"/>
              <a:ea typeface="幼圆" panose="02010509060101010101" pitchFamily="49" charset="-122"/>
            </a:endParaRPr>
          </a:p>
        </p:txBody>
      </p:sp>
      <p:sp>
        <p:nvSpPr>
          <p:cNvPr id="58" name="Rectangle 58">
            <a:extLst>
              <a:ext uri="{FF2B5EF4-FFF2-40B4-BE49-F238E27FC236}">
                <a16:creationId xmlns:a16="http://schemas.microsoft.com/office/drawing/2014/main" id="{58D974B7-4665-B144-8511-7FC74FD9B837}"/>
              </a:ext>
            </a:extLst>
          </p:cNvPr>
          <p:cNvSpPr>
            <a:spLocks noChangeArrowheads="1"/>
          </p:cNvSpPr>
          <p:nvPr/>
        </p:nvSpPr>
        <p:spPr bwMode="auto">
          <a:xfrm>
            <a:off x="278534" y="6009502"/>
            <a:ext cx="2994984" cy="431800"/>
          </a:xfrm>
          <a:prstGeom prst="rect">
            <a:avLst/>
          </a:prstGeom>
          <a:solidFill>
            <a:srgbClr val="82B347"/>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r>
              <a:rPr lang="zh-CN" altLang="en-US" sz="2000" b="1" dirty="0">
                <a:solidFill>
                  <a:schemeClr val="bg1"/>
                </a:solidFill>
                <a:latin typeface="幼圆" panose="02010509060101010101" pitchFamily="49" charset="-122"/>
                <a:ea typeface="幼圆" panose="02010509060101010101" pitchFamily="49" charset="-122"/>
              </a:rPr>
              <a:t>妆</a:t>
            </a:r>
            <a:r>
              <a:rPr lang="zh-CN" altLang="en-US" sz="2000" b="1" dirty="0" smtClean="0">
                <a:solidFill>
                  <a:schemeClr val="bg1"/>
                </a:solidFill>
                <a:latin typeface="幼圆" panose="02010509060101010101" pitchFamily="49" charset="-122"/>
                <a:ea typeface="幼圆" panose="02010509060101010101" pitchFamily="49" charset="-122"/>
              </a:rPr>
              <a:t>容保持</a:t>
            </a:r>
            <a:endParaRPr lang="en-US" altLang="zh-CN" sz="2000" b="1" dirty="0">
              <a:solidFill>
                <a:schemeClr val="bg1"/>
              </a:solidFill>
              <a:latin typeface="幼圆" panose="02010509060101010101" pitchFamily="49" charset="-122"/>
              <a:ea typeface="幼圆" panose="02010509060101010101" pitchFamily="49" charset="-122"/>
            </a:endParaRPr>
          </a:p>
        </p:txBody>
      </p:sp>
      <p:sp>
        <p:nvSpPr>
          <p:cNvPr id="67" name="文本框 66"/>
          <p:cNvSpPr txBox="1"/>
          <p:nvPr/>
        </p:nvSpPr>
        <p:spPr>
          <a:xfrm>
            <a:off x="1017906" y="1928218"/>
            <a:ext cx="756541" cy="369332"/>
          </a:xfrm>
          <a:prstGeom prst="rect">
            <a:avLst/>
          </a:prstGeom>
          <a:noFill/>
        </p:spPr>
        <p:txBody>
          <a:bodyPr wrap="square" rtlCol="0">
            <a:spAutoFit/>
          </a:bodyPr>
          <a:lstStyle/>
          <a:p>
            <a:r>
              <a:rPr lang="zh-CN" altLang="en-US" b="1" dirty="0" smtClean="0">
                <a:solidFill>
                  <a:srgbClr val="8E6D48"/>
                </a:solidFill>
                <a:latin typeface="幼圆" panose="02010509060101010101" pitchFamily="49" charset="-122"/>
                <a:ea typeface="幼圆" panose="02010509060101010101" pitchFamily="49" charset="-122"/>
              </a:rPr>
              <a:t>素颜</a:t>
            </a:r>
            <a:endParaRPr lang="zh-CN" altLang="en-US" b="1" dirty="0">
              <a:solidFill>
                <a:srgbClr val="8E6D48"/>
              </a:solidFill>
              <a:latin typeface="幼圆" panose="02010509060101010101" pitchFamily="49" charset="-122"/>
              <a:ea typeface="幼圆" panose="02010509060101010101" pitchFamily="49" charset="-122"/>
            </a:endParaRPr>
          </a:p>
        </p:txBody>
      </p:sp>
      <p:sp>
        <p:nvSpPr>
          <p:cNvPr id="68" name="文本框 67"/>
          <p:cNvSpPr txBox="1"/>
          <p:nvPr/>
        </p:nvSpPr>
        <p:spPr>
          <a:xfrm>
            <a:off x="3029037" y="1928218"/>
            <a:ext cx="1144310" cy="369332"/>
          </a:xfrm>
          <a:prstGeom prst="rect">
            <a:avLst/>
          </a:prstGeom>
          <a:noFill/>
        </p:spPr>
        <p:txBody>
          <a:bodyPr wrap="square" rtlCol="0">
            <a:spAutoFit/>
          </a:bodyPr>
          <a:lstStyle/>
          <a:p>
            <a:r>
              <a:rPr lang="zh-CN" altLang="en-US" b="1" dirty="0" smtClean="0">
                <a:solidFill>
                  <a:srgbClr val="8E6D48"/>
                </a:solidFill>
                <a:latin typeface="幼圆" panose="02010509060101010101" pitchFamily="49" charset="-122"/>
                <a:ea typeface="幼圆" panose="02010509060101010101" pitchFamily="49" charset="-122"/>
              </a:rPr>
              <a:t>参考妆容</a:t>
            </a:r>
            <a:endParaRPr lang="zh-CN" altLang="en-US" b="1" dirty="0">
              <a:solidFill>
                <a:srgbClr val="8E6D48"/>
              </a:solidFill>
              <a:latin typeface="幼圆" panose="02010509060101010101" pitchFamily="49" charset="-122"/>
              <a:ea typeface="幼圆" panose="02010509060101010101" pitchFamily="49" charset="-122"/>
            </a:endParaRPr>
          </a:p>
        </p:txBody>
      </p:sp>
      <p:pic>
        <p:nvPicPr>
          <p:cNvPr id="69" name="图片 6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5476" y="2396815"/>
            <a:ext cx="2126769" cy="2160000"/>
          </a:xfrm>
          <a:prstGeom prst="rect">
            <a:avLst/>
          </a:prstGeom>
        </p:spPr>
      </p:pic>
      <p:pic>
        <p:nvPicPr>
          <p:cNvPr id="70" name="图片 6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93302" y="2396815"/>
            <a:ext cx="2126768" cy="2160000"/>
          </a:xfrm>
          <a:prstGeom prst="rect">
            <a:avLst/>
          </a:prstGeom>
        </p:spPr>
      </p:pic>
      <p:pic>
        <p:nvPicPr>
          <p:cNvPr id="71" name="图片 7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93252" y="2286759"/>
            <a:ext cx="2126769" cy="2160000"/>
          </a:xfrm>
          <a:prstGeom prst="rect">
            <a:avLst/>
          </a:prstGeom>
        </p:spPr>
      </p:pic>
      <p:pic>
        <p:nvPicPr>
          <p:cNvPr id="72" name="图片 7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871077" y="2293109"/>
            <a:ext cx="2126769" cy="2160000"/>
          </a:xfrm>
          <a:prstGeom prst="rect">
            <a:avLst/>
          </a:prstGeom>
        </p:spPr>
      </p:pic>
      <p:sp>
        <p:nvSpPr>
          <p:cNvPr id="73" name="文本框 72"/>
          <p:cNvSpPr txBox="1"/>
          <p:nvPr/>
        </p:nvSpPr>
        <p:spPr>
          <a:xfrm>
            <a:off x="8055443" y="1818162"/>
            <a:ext cx="1146080" cy="369332"/>
          </a:xfrm>
          <a:prstGeom prst="rect">
            <a:avLst/>
          </a:prstGeom>
          <a:noFill/>
        </p:spPr>
        <p:txBody>
          <a:bodyPr wrap="square" rtlCol="0">
            <a:spAutoFit/>
          </a:bodyPr>
          <a:lstStyle/>
          <a:p>
            <a:r>
              <a:rPr lang="zh-CN" altLang="en-US" b="1" dirty="0" smtClean="0">
                <a:solidFill>
                  <a:srgbClr val="8E6D48"/>
                </a:solidFill>
                <a:latin typeface="幼圆" panose="02010509060101010101" pitchFamily="49" charset="-122"/>
                <a:ea typeface="幼圆" panose="02010509060101010101" pitchFamily="49" charset="-122"/>
              </a:rPr>
              <a:t>上妆结果</a:t>
            </a:r>
            <a:endParaRPr lang="zh-CN" altLang="en-US" b="1" dirty="0">
              <a:solidFill>
                <a:srgbClr val="8E6D48"/>
              </a:solidFill>
              <a:latin typeface="幼圆" panose="02010509060101010101" pitchFamily="49" charset="-122"/>
              <a:ea typeface="幼圆" panose="02010509060101010101" pitchFamily="49" charset="-122"/>
            </a:endParaRPr>
          </a:p>
        </p:txBody>
      </p:sp>
      <p:sp>
        <p:nvSpPr>
          <p:cNvPr id="74" name="文本框 73"/>
          <p:cNvSpPr txBox="1"/>
          <p:nvPr/>
        </p:nvSpPr>
        <p:spPr>
          <a:xfrm>
            <a:off x="10350085" y="1818162"/>
            <a:ext cx="1144310" cy="369332"/>
          </a:xfrm>
          <a:prstGeom prst="rect">
            <a:avLst/>
          </a:prstGeom>
          <a:noFill/>
        </p:spPr>
        <p:txBody>
          <a:bodyPr wrap="square" rtlCol="0">
            <a:spAutoFit/>
          </a:bodyPr>
          <a:lstStyle/>
          <a:p>
            <a:r>
              <a:rPr lang="zh-CN" altLang="en-US" b="1" dirty="0">
                <a:solidFill>
                  <a:srgbClr val="8E6D48"/>
                </a:solidFill>
                <a:latin typeface="幼圆" panose="02010509060101010101" pitchFamily="49" charset="-122"/>
                <a:ea typeface="幼圆" panose="02010509060101010101" pitchFamily="49" charset="-122"/>
              </a:rPr>
              <a:t>卸妆</a:t>
            </a:r>
            <a:r>
              <a:rPr lang="zh-CN" altLang="en-US" b="1" dirty="0" smtClean="0">
                <a:solidFill>
                  <a:srgbClr val="8E6D48"/>
                </a:solidFill>
                <a:latin typeface="幼圆" panose="02010509060101010101" pitchFamily="49" charset="-122"/>
                <a:ea typeface="幼圆" panose="02010509060101010101" pitchFamily="49" charset="-122"/>
              </a:rPr>
              <a:t>结果</a:t>
            </a:r>
            <a:endParaRPr lang="zh-CN" altLang="en-US" b="1" dirty="0">
              <a:solidFill>
                <a:srgbClr val="8E6D48"/>
              </a:solidFill>
              <a:latin typeface="幼圆" panose="02010509060101010101" pitchFamily="49" charset="-122"/>
              <a:ea typeface="幼圆" panose="02010509060101010101" pitchFamily="49" charset="-122"/>
            </a:endParaRPr>
          </a:p>
        </p:txBody>
      </p:sp>
      <p:sp>
        <p:nvSpPr>
          <p:cNvPr id="30" name="梯形 29"/>
          <p:cNvSpPr/>
          <p:nvPr/>
        </p:nvSpPr>
        <p:spPr>
          <a:xfrm rot="5400000">
            <a:off x="4787357" y="3666719"/>
            <a:ext cx="610086" cy="393167"/>
          </a:xfrm>
          <a:prstGeom prst="trapezoid">
            <a:avLst>
              <a:gd name="adj" fmla="val 40703"/>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a:solidFill>
                <a:schemeClr val="lt1"/>
              </a:solidFill>
            </a:endParaRPr>
          </a:p>
        </p:txBody>
      </p:sp>
      <p:sp>
        <p:nvSpPr>
          <p:cNvPr id="40" name="梯形 39"/>
          <p:cNvSpPr/>
          <p:nvPr/>
        </p:nvSpPr>
        <p:spPr>
          <a:xfrm rot="5400000">
            <a:off x="4787357" y="2883581"/>
            <a:ext cx="610086" cy="393167"/>
          </a:xfrm>
          <a:prstGeom prst="trapezoid">
            <a:avLst>
              <a:gd name="adj" fmla="val 40703"/>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a:p>
        </p:txBody>
      </p:sp>
      <p:sp>
        <p:nvSpPr>
          <p:cNvPr id="41" name="梯形 40"/>
          <p:cNvSpPr/>
          <p:nvPr/>
        </p:nvSpPr>
        <p:spPr>
          <a:xfrm rot="5400000">
            <a:off x="5565983" y="3280720"/>
            <a:ext cx="610086" cy="393167"/>
          </a:xfrm>
          <a:prstGeom prst="trapezoid">
            <a:avLst>
              <a:gd name="adj" fmla="val 40703"/>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a:solidFill>
                <a:schemeClr val="lt1"/>
              </a:solidFill>
            </a:endParaRPr>
          </a:p>
        </p:txBody>
      </p:sp>
      <p:sp>
        <p:nvSpPr>
          <p:cNvPr id="42" name="梯形 41"/>
          <p:cNvSpPr/>
          <p:nvPr/>
        </p:nvSpPr>
        <p:spPr>
          <a:xfrm rot="16200000" flipH="1">
            <a:off x="6112701" y="3280722"/>
            <a:ext cx="610086" cy="393167"/>
          </a:xfrm>
          <a:prstGeom prst="trapezoid">
            <a:avLst>
              <a:gd name="adj" fmla="val 40703"/>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a:solidFill>
                <a:schemeClr val="lt1"/>
              </a:solidFill>
            </a:endParaRPr>
          </a:p>
        </p:txBody>
      </p:sp>
      <p:sp>
        <p:nvSpPr>
          <p:cNvPr id="3" name="矩形 2"/>
          <p:cNvSpPr/>
          <p:nvPr/>
        </p:nvSpPr>
        <p:spPr>
          <a:xfrm>
            <a:off x="6067610" y="3335345"/>
            <a:ext cx="153550" cy="28742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a:solidFill>
                <a:schemeClr val="lt1"/>
              </a:solidFill>
            </a:endParaRPr>
          </a:p>
        </p:txBody>
      </p:sp>
      <p:sp>
        <p:nvSpPr>
          <p:cNvPr id="4" name="矩形 3"/>
          <p:cNvSpPr/>
          <p:nvPr/>
        </p:nvSpPr>
        <p:spPr>
          <a:xfrm>
            <a:off x="4969901" y="2775121"/>
            <a:ext cx="72303" cy="61008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45" name="矩形 44"/>
          <p:cNvSpPr/>
          <p:nvPr/>
        </p:nvSpPr>
        <p:spPr>
          <a:xfrm>
            <a:off x="5105030" y="2824288"/>
            <a:ext cx="76998" cy="511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46" name="矩形 45"/>
          <p:cNvSpPr/>
          <p:nvPr/>
        </p:nvSpPr>
        <p:spPr>
          <a:xfrm>
            <a:off x="4969901" y="3558259"/>
            <a:ext cx="72303" cy="61008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48" name="矩形 47"/>
          <p:cNvSpPr/>
          <p:nvPr/>
        </p:nvSpPr>
        <p:spPr>
          <a:xfrm>
            <a:off x="5105030" y="3610723"/>
            <a:ext cx="76998" cy="511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49" name="矩形 48"/>
          <p:cNvSpPr/>
          <p:nvPr/>
        </p:nvSpPr>
        <p:spPr>
          <a:xfrm>
            <a:off x="5755001" y="3173314"/>
            <a:ext cx="72303" cy="61008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50" name="矩形 49"/>
          <p:cNvSpPr/>
          <p:nvPr/>
        </p:nvSpPr>
        <p:spPr>
          <a:xfrm>
            <a:off x="5890130" y="3225777"/>
            <a:ext cx="76998" cy="511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59" name="梯形 58"/>
          <p:cNvSpPr/>
          <p:nvPr/>
        </p:nvSpPr>
        <p:spPr>
          <a:xfrm rot="16200000" flipH="1">
            <a:off x="6910715" y="3666720"/>
            <a:ext cx="610086" cy="393167"/>
          </a:xfrm>
          <a:prstGeom prst="trapezoid">
            <a:avLst>
              <a:gd name="adj" fmla="val 40703"/>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a:solidFill>
                <a:schemeClr val="lt1"/>
              </a:solidFill>
            </a:endParaRPr>
          </a:p>
        </p:txBody>
      </p:sp>
      <p:sp>
        <p:nvSpPr>
          <p:cNvPr id="60" name="梯形 59"/>
          <p:cNvSpPr/>
          <p:nvPr/>
        </p:nvSpPr>
        <p:spPr>
          <a:xfrm rot="16200000" flipH="1">
            <a:off x="6910715" y="2883582"/>
            <a:ext cx="610086" cy="393167"/>
          </a:xfrm>
          <a:prstGeom prst="trapezoid">
            <a:avLst>
              <a:gd name="adj" fmla="val 40703"/>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a:p>
        </p:txBody>
      </p:sp>
      <p:sp>
        <p:nvSpPr>
          <p:cNvPr id="61" name="矩形 60"/>
          <p:cNvSpPr/>
          <p:nvPr/>
        </p:nvSpPr>
        <p:spPr>
          <a:xfrm flipH="1">
            <a:off x="7265954" y="2775122"/>
            <a:ext cx="72303" cy="61008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62" name="矩形 61"/>
          <p:cNvSpPr/>
          <p:nvPr/>
        </p:nvSpPr>
        <p:spPr>
          <a:xfrm flipH="1">
            <a:off x="7126129" y="2824289"/>
            <a:ext cx="76998" cy="511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63" name="矩形 62"/>
          <p:cNvSpPr/>
          <p:nvPr/>
        </p:nvSpPr>
        <p:spPr>
          <a:xfrm flipH="1">
            <a:off x="7265954" y="3558260"/>
            <a:ext cx="72303" cy="61008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64" name="矩形 63"/>
          <p:cNvSpPr/>
          <p:nvPr/>
        </p:nvSpPr>
        <p:spPr>
          <a:xfrm flipH="1">
            <a:off x="7126129" y="3610724"/>
            <a:ext cx="76998" cy="511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65" name="矩形 64"/>
          <p:cNvSpPr/>
          <p:nvPr/>
        </p:nvSpPr>
        <p:spPr>
          <a:xfrm flipH="1">
            <a:off x="6469539" y="3173314"/>
            <a:ext cx="72303" cy="61008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66" name="矩形 65"/>
          <p:cNvSpPr/>
          <p:nvPr/>
        </p:nvSpPr>
        <p:spPr>
          <a:xfrm flipH="1">
            <a:off x="6329715" y="3225777"/>
            <a:ext cx="76998" cy="511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76" name="矩形 75"/>
          <p:cNvSpPr/>
          <p:nvPr/>
        </p:nvSpPr>
        <p:spPr>
          <a:xfrm flipH="1">
            <a:off x="6114705" y="3292467"/>
            <a:ext cx="74650" cy="38894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cxnSp>
        <p:nvCxnSpPr>
          <p:cNvPr id="10" name="曲线连接符 9"/>
          <p:cNvCxnSpPr>
            <a:stCxn id="40" idx="0"/>
          </p:cNvCxnSpPr>
          <p:nvPr/>
        </p:nvCxnSpPr>
        <p:spPr>
          <a:xfrm>
            <a:off x="5288984" y="3080165"/>
            <a:ext cx="385458" cy="255179"/>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7" name="曲线连接符 76"/>
          <p:cNvCxnSpPr/>
          <p:nvPr/>
        </p:nvCxnSpPr>
        <p:spPr>
          <a:xfrm flipV="1">
            <a:off x="5288984" y="3690252"/>
            <a:ext cx="385458" cy="255179"/>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1" name="曲线连接符 80"/>
          <p:cNvCxnSpPr/>
          <p:nvPr/>
        </p:nvCxnSpPr>
        <p:spPr>
          <a:xfrm flipV="1">
            <a:off x="6622530" y="3077000"/>
            <a:ext cx="385458" cy="255179"/>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2" name="曲线连接符 81"/>
          <p:cNvCxnSpPr/>
          <p:nvPr/>
        </p:nvCxnSpPr>
        <p:spPr>
          <a:xfrm>
            <a:off x="6622530" y="3608123"/>
            <a:ext cx="385458" cy="255179"/>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83" name="文本框 82"/>
          <p:cNvSpPr txBox="1"/>
          <p:nvPr/>
        </p:nvSpPr>
        <p:spPr>
          <a:xfrm>
            <a:off x="5867015" y="2023031"/>
            <a:ext cx="549983" cy="369332"/>
          </a:xfrm>
          <a:prstGeom prst="rect">
            <a:avLst/>
          </a:prstGeom>
          <a:noFill/>
        </p:spPr>
        <p:txBody>
          <a:bodyPr wrap="square" rtlCol="0">
            <a:spAutoFit/>
          </a:bodyPr>
          <a:lstStyle/>
          <a:p>
            <a:r>
              <a:rPr lang="en-GB" altLang="zh-CN" b="1" dirty="0" smtClean="0">
                <a:solidFill>
                  <a:srgbClr val="8E6D48"/>
                </a:solidFill>
                <a:latin typeface="幼圆" panose="02010509060101010101" pitchFamily="49" charset="-122"/>
                <a:ea typeface="幼圆" panose="02010509060101010101" pitchFamily="49" charset="-122"/>
              </a:rPr>
              <a:t>GAN</a:t>
            </a:r>
            <a:endParaRPr lang="zh-CN" altLang="en-US" b="1" dirty="0">
              <a:solidFill>
                <a:srgbClr val="8E6D48"/>
              </a:solidFill>
              <a:latin typeface="幼圆" panose="02010509060101010101" pitchFamily="49" charset="-122"/>
              <a:ea typeface="幼圆" panose="02010509060101010101" pitchFamily="49" charset="-122"/>
            </a:endParaRPr>
          </a:p>
        </p:txBody>
      </p:sp>
    </p:spTree>
    <p:extLst>
      <p:ext uri="{BB962C8B-B14F-4D97-AF65-F5344CB8AC3E}">
        <p14:creationId xmlns:p14="http://schemas.microsoft.com/office/powerpoint/2010/main" val="76055052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组合 52"/>
          <p:cNvGrpSpPr/>
          <p:nvPr/>
        </p:nvGrpSpPr>
        <p:grpSpPr>
          <a:xfrm>
            <a:off x="0" y="521062"/>
            <a:ext cx="2523902" cy="473849"/>
            <a:chOff x="0" y="521062"/>
            <a:chExt cx="2523902" cy="473849"/>
          </a:xfrm>
        </p:grpSpPr>
        <p:sp>
          <p:nvSpPr>
            <p:cNvPr id="54" name="任意多边形 53"/>
            <p:cNvSpPr/>
            <p:nvPr/>
          </p:nvSpPr>
          <p:spPr>
            <a:xfrm>
              <a:off x="243569" y="521062"/>
              <a:ext cx="537482" cy="393337"/>
            </a:xfrm>
            <a:custGeom>
              <a:avLst/>
              <a:gdLst>
                <a:gd name="connsiteX0" fmla="*/ 0 w 640080"/>
                <a:gd name="connsiteY0" fmla="*/ 0 h 327660"/>
                <a:gd name="connsiteX1" fmla="*/ 472440 w 640080"/>
                <a:gd name="connsiteY1" fmla="*/ 0 h 327660"/>
                <a:gd name="connsiteX2" fmla="*/ 640080 w 640080"/>
                <a:gd name="connsiteY2" fmla="*/ 163830 h 327660"/>
                <a:gd name="connsiteX3" fmla="*/ 472440 w 640080"/>
                <a:gd name="connsiteY3" fmla="*/ 327660 h 327660"/>
                <a:gd name="connsiteX4" fmla="*/ 0 w 640080"/>
                <a:gd name="connsiteY4" fmla="*/ 327660 h 327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327660">
                  <a:moveTo>
                    <a:pt x="0" y="0"/>
                  </a:moveTo>
                  <a:lnTo>
                    <a:pt x="472440" y="0"/>
                  </a:lnTo>
                  <a:cubicBezTo>
                    <a:pt x="565025" y="0"/>
                    <a:pt x="640080" y="73349"/>
                    <a:pt x="640080" y="163830"/>
                  </a:cubicBezTo>
                  <a:cubicBezTo>
                    <a:pt x="640080" y="254311"/>
                    <a:pt x="565025" y="327660"/>
                    <a:pt x="472440" y="327660"/>
                  </a:cubicBezTo>
                  <a:lnTo>
                    <a:pt x="0" y="327660"/>
                  </a:lnTo>
                  <a:close/>
                </a:path>
              </a:pathLst>
            </a:cu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sp>
          <p:nvSpPr>
            <p:cNvPr id="55" name="矩形 54"/>
            <p:cNvSpPr/>
            <p:nvPr/>
          </p:nvSpPr>
          <p:spPr>
            <a:xfrm>
              <a:off x="0" y="521062"/>
              <a:ext cx="188685" cy="393337"/>
            </a:xfrm>
            <a:prstGeom prst="rect">
              <a:avLst/>
            </a:pr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sp>
          <p:nvSpPr>
            <p:cNvPr id="56" name="Text Box 39"/>
            <p:cNvSpPr txBox="1">
              <a:spLocks noChangeArrowheads="1"/>
            </p:cNvSpPr>
            <p:nvPr/>
          </p:nvSpPr>
          <p:spPr bwMode="auto">
            <a:xfrm>
              <a:off x="829751" y="764079"/>
              <a:ext cx="169415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80604020202020204" charset="0"/>
                  <a:ea typeface="SimSun" charset="-122"/>
                </a:defRPr>
              </a:lvl1pPr>
              <a:lvl2pPr marL="742950" indent="-285750">
                <a:defRPr>
                  <a:solidFill>
                    <a:schemeClr val="tx1"/>
                  </a:solidFill>
                  <a:latin typeface="Arial" panose="02080604020202020204" charset="0"/>
                  <a:ea typeface="SimSun" charset="-122"/>
                </a:defRPr>
              </a:lvl2pPr>
              <a:lvl3pPr marL="1143000" indent="-228600">
                <a:defRPr>
                  <a:solidFill>
                    <a:schemeClr val="tx1"/>
                  </a:solidFill>
                  <a:latin typeface="Arial" panose="02080604020202020204" charset="0"/>
                  <a:ea typeface="SimSun" charset="-122"/>
                </a:defRPr>
              </a:lvl3pPr>
              <a:lvl4pPr marL="1600200" indent="-228600">
                <a:defRPr>
                  <a:solidFill>
                    <a:schemeClr val="tx1"/>
                  </a:solidFill>
                  <a:latin typeface="Arial" panose="02080604020202020204" charset="0"/>
                  <a:ea typeface="SimSun" charset="-122"/>
                </a:defRPr>
              </a:lvl4pPr>
              <a:lvl5pPr marL="2057400" indent="-228600">
                <a:defRPr>
                  <a:solidFill>
                    <a:schemeClr val="tx1"/>
                  </a:solidFill>
                  <a:latin typeface="Arial" panose="02080604020202020204" charset="0"/>
                  <a:ea typeface="SimSun" charset="-122"/>
                </a:defRPr>
              </a:lvl5pPr>
              <a:lvl6pPr marL="2514600" indent="-228600" fontAlgn="base">
                <a:spcBef>
                  <a:spcPct val="0"/>
                </a:spcBef>
                <a:spcAft>
                  <a:spcPct val="0"/>
                </a:spcAft>
                <a:defRPr>
                  <a:solidFill>
                    <a:schemeClr val="tx1"/>
                  </a:solidFill>
                  <a:latin typeface="Arial" panose="02080604020202020204" charset="0"/>
                  <a:ea typeface="SimSun" charset="-122"/>
                </a:defRPr>
              </a:lvl6pPr>
              <a:lvl7pPr marL="2971800" indent="-228600" fontAlgn="base">
                <a:spcBef>
                  <a:spcPct val="0"/>
                </a:spcBef>
                <a:spcAft>
                  <a:spcPct val="0"/>
                </a:spcAft>
                <a:defRPr>
                  <a:solidFill>
                    <a:schemeClr val="tx1"/>
                  </a:solidFill>
                  <a:latin typeface="Arial" panose="02080604020202020204" charset="0"/>
                  <a:ea typeface="SimSun" charset="-122"/>
                </a:defRPr>
              </a:lvl7pPr>
              <a:lvl8pPr marL="3429000" indent="-228600" fontAlgn="base">
                <a:spcBef>
                  <a:spcPct val="0"/>
                </a:spcBef>
                <a:spcAft>
                  <a:spcPct val="0"/>
                </a:spcAft>
                <a:defRPr>
                  <a:solidFill>
                    <a:schemeClr val="tx1"/>
                  </a:solidFill>
                  <a:latin typeface="Arial" panose="02080604020202020204" charset="0"/>
                  <a:ea typeface="SimSun" charset="-122"/>
                </a:defRPr>
              </a:lvl8pPr>
              <a:lvl9pPr marL="3886200" indent="-228600" fontAlgn="base">
                <a:spcBef>
                  <a:spcPct val="0"/>
                </a:spcBef>
                <a:spcAft>
                  <a:spcPct val="0"/>
                </a:spcAft>
                <a:defRPr>
                  <a:solidFill>
                    <a:schemeClr val="tx1"/>
                  </a:solidFill>
                  <a:latin typeface="Arial" panose="02080604020202020204" charset="0"/>
                  <a:ea typeface="SimSun" charset="-122"/>
                </a:defRPr>
              </a:lvl9pPr>
            </a:lstStyle>
            <a:p>
              <a:pPr algn="dist">
                <a:spcBef>
                  <a:spcPct val="0"/>
                </a:spcBef>
                <a:defRPr/>
              </a:pPr>
              <a:endParaRPr lang="en-US" altLang="zh-CN" sz="900" dirty="0">
                <a:solidFill>
                  <a:srgbClr val="8E6D48"/>
                </a:solidFill>
                <a:latin typeface="微软雅黑" panose="020B0503020204020204" pitchFamily="34" charset="-122"/>
                <a:ea typeface="微软雅黑" panose="020B0503020204020204" pitchFamily="34" charset="-122"/>
              </a:endParaRPr>
            </a:p>
          </p:txBody>
        </p:sp>
      </p:grpSp>
      <p:sp>
        <p:nvSpPr>
          <p:cNvPr id="57" name="Text Box 39"/>
          <p:cNvSpPr txBox="1">
            <a:spLocks noChangeArrowheads="1"/>
          </p:cNvSpPr>
          <p:nvPr/>
        </p:nvSpPr>
        <p:spPr bwMode="auto">
          <a:xfrm>
            <a:off x="815491" y="400328"/>
            <a:ext cx="510891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80604020202020204" charset="0"/>
                <a:ea typeface="SimSun" charset="-122"/>
              </a:defRPr>
            </a:lvl1pPr>
            <a:lvl2pPr marL="742950" indent="-285750">
              <a:defRPr>
                <a:solidFill>
                  <a:schemeClr val="tx1"/>
                </a:solidFill>
                <a:latin typeface="Arial" panose="02080604020202020204" charset="0"/>
                <a:ea typeface="SimSun" charset="-122"/>
              </a:defRPr>
            </a:lvl2pPr>
            <a:lvl3pPr marL="1143000" indent="-228600">
              <a:defRPr>
                <a:solidFill>
                  <a:schemeClr val="tx1"/>
                </a:solidFill>
                <a:latin typeface="Arial" panose="02080604020202020204" charset="0"/>
                <a:ea typeface="SimSun" charset="-122"/>
              </a:defRPr>
            </a:lvl3pPr>
            <a:lvl4pPr marL="1600200" indent="-228600">
              <a:defRPr>
                <a:solidFill>
                  <a:schemeClr val="tx1"/>
                </a:solidFill>
                <a:latin typeface="Arial" panose="02080604020202020204" charset="0"/>
                <a:ea typeface="SimSun" charset="-122"/>
              </a:defRPr>
            </a:lvl4pPr>
            <a:lvl5pPr marL="2057400" indent="-228600">
              <a:defRPr>
                <a:solidFill>
                  <a:schemeClr val="tx1"/>
                </a:solidFill>
                <a:latin typeface="Arial" panose="02080604020202020204" charset="0"/>
                <a:ea typeface="SimSun" charset="-122"/>
              </a:defRPr>
            </a:lvl5pPr>
            <a:lvl6pPr marL="2514600" indent="-228600" fontAlgn="base">
              <a:spcBef>
                <a:spcPct val="0"/>
              </a:spcBef>
              <a:spcAft>
                <a:spcPct val="0"/>
              </a:spcAft>
              <a:defRPr>
                <a:solidFill>
                  <a:schemeClr val="tx1"/>
                </a:solidFill>
                <a:latin typeface="Arial" panose="02080604020202020204" charset="0"/>
                <a:ea typeface="SimSun" charset="-122"/>
              </a:defRPr>
            </a:lvl6pPr>
            <a:lvl7pPr marL="2971800" indent="-228600" fontAlgn="base">
              <a:spcBef>
                <a:spcPct val="0"/>
              </a:spcBef>
              <a:spcAft>
                <a:spcPct val="0"/>
              </a:spcAft>
              <a:defRPr>
                <a:solidFill>
                  <a:schemeClr val="tx1"/>
                </a:solidFill>
                <a:latin typeface="Arial" panose="02080604020202020204" charset="0"/>
                <a:ea typeface="SimSun" charset="-122"/>
              </a:defRPr>
            </a:lvl7pPr>
            <a:lvl8pPr marL="3429000" indent="-228600" fontAlgn="base">
              <a:spcBef>
                <a:spcPct val="0"/>
              </a:spcBef>
              <a:spcAft>
                <a:spcPct val="0"/>
              </a:spcAft>
              <a:defRPr>
                <a:solidFill>
                  <a:schemeClr val="tx1"/>
                </a:solidFill>
                <a:latin typeface="Arial" panose="02080604020202020204" charset="0"/>
                <a:ea typeface="SimSun" charset="-122"/>
              </a:defRPr>
            </a:lvl8pPr>
            <a:lvl9pPr marL="3886200" indent="-228600" fontAlgn="base">
              <a:spcBef>
                <a:spcPct val="0"/>
              </a:spcBef>
              <a:spcAft>
                <a:spcPct val="0"/>
              </a:spcAft>
              <a:defRPr>
                <a:solidFill>
                  <a:schemeClr val="tx1"/>
                </a:solidFill>
                <a:latin typeface="Arial" panose="02080604020202020204" charset="0"/>
                <a:ea typeface="SimSun" charset="-122"/>
              </a:defRPr>
            </a:lvl9pPr>
          </a:lstStyle>
          <a:p>
            <a:pPr>
              <a:spcBef>
                <a:spcPct val="0"/>
              </a:spcBef>
              <a:defRPr/>
            </a:pPr>
            <a:r>
              <a:rPr lang="zh-CN" altLang="en-US" sz="3200" b="1" dirty="0" smtClean="0">
                <a:solidFill>
                  <a:srgbClr val="8E6D48"/>
                </a:solidFill>
                <a:latin typeface="幼圆" panose="02010509060101010101" pitchFamily="49" charset="-122"/>
                <a:ea typeface="幼圆" panose="02010509060101010101" pitchFamily="49" charset="-122"/>
              </a:rPr>
              <a:t>妆容迁移结果示例</a:t>
            </a:r>
            <a:endParaRPr lang="en-US" altLang="zh-CN" sz="3200" b="1" dirty="0">
              <a:solidFill>
                <a:srgbClr val="8E6D48"/>
              </a:solidFill>
              <a:latin typeface="幼圆" panose="02010509060101010101" pitchFamily="49" charset="-122"/>
              <a:ea typeface="幼圆" panose="02010509060101010101" pitchFamily="49" charset="-122"/>
            </a:endParaRPr>
          </a:p>
        </p:txBody>
      </p:sp>
      <p:pic>
        <p:nvPicPr>
          <p:cNvPr id="8" name="图片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10542" y="4816530"/>
            <a:ext cx="1620000" cy="1620000"/>
          </a:xfrm>
          <a:prstGeom prst="rect">
            <a:avLst/>
          </a:prstGeom>
        </p:spPr>
      </p:pic>
      <p:pic>
        <p:nvPicPr>
          <p:cNvPr id="9" name="图片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11744" y="3122678"/>
            <a:ext cx="1620000" cy="1620000"/>
          </a:xfrm>
          <a:prstGeom prst="rect">
            <a:avLst/>
          </a:prstGeom>
        </p:spPr>
      </p:pic>
      <p:pic>
        <p:nvPicPr>
          <p:cNvPr id="11" name="图片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10542" y="1428826"/>
            <a:ext cx="1620000" cy="1620000"/>
          </a:xfrm>
          <a:prstGeom prst="rect">
            <a:avLst/>
          </a:prstGeom>
        </p:spPr>
      </p:pic>
      <p:pic>
        <p:nvPicPr>
          <p:cNvPr id="14" name="图片 1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072977" y="4816531"/>
            <a:ext cx="1620000" cy="1620000"/>
          </a:xfrm>
          <a:prstGeom prst="rect">
            <a:avLst/>
          </a:prstGeom>
        </p:spPr>
      </p:pic>
      <p:pic>
        <p:nvPicPr>
          <p:cNvPr id="15" name="图片 1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061978" y="3122678"/>
            <a:ext cx="1620000" cy="1620000"/>
          </a:xfrm>
          <a:prstGeom prst="rect">
            <a:avLst/>
          </a:prstGeom>
        </p:spPr>
      </p:pic>
      <p:pic>
        <p:nvPicPr>
          <p:cNvPr id="16" name="图片 1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067478" y="1460848"/>
            <a:ext cx="1620000" cy="1620000"/>
          </a:xfrm>
          <a:prstGeom prst="rect">
            <a:avLst/>
          </a:prstGeom>
        </p:spPr>
      </p:pic>
      <p:pic>
        <p:nvPicPr>
          <p:cNvPr id="18" name="图片 17"/>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592692" y="4816530"/>
            <a:ext cx="1620000" cy="1620000"/>
          </a:xfrm>
          <a:prstGeom prst="rect">
            <a:avLst/>
          </a:prstGeom>
        </p:spPr>
      </p:pic>
      <p:pic>
        <p:nvPicPr>
          <p:cNvPr id="19" name="图片 18"/>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592692" y="3122678"/>
            <a:ext cx="1620000" cy="1620000"/>
          </a:xfrm>
          <a:prstGeom prst="rect">
            <a:avLst/>
          </a:prstGeom>
        </p:spPr>
      </p:pic>
      <p:pic>
        <p:nvPicPr>
          <p:cNvPr id="21" name="图片 20"/>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592692" y="1460848"/>
            <a:ext cx="1620000" cy="1620000"/>
          </a:xfrm>
          <a:prstGeom prst="rect">
            <a:avLst/>
          </a:prstGeom>
        </p:spPr>
      </p:pic>
      <p:sp>
        <p:nvSpPr>
          <p:cNvPr id="41" name="文本框 40"/>
          <p:cNvSpPr txBox="1"/>
          <p:nvPr/>
        </p:nvSpPr>
        <p:spPr>
          <a:xfrm>
            <a:off x="2501129" y="985103"/>
            <a:ext cx="756541" cy="369332"/>
          </a:xfrm>
          <a:prstGeom prst="rect">
            <a:avLst/>
          </a:prstGeom>
          <a:noFill/>
        </p:spPr>
        <p:txBody>
          <a:bodyPr wrap="square" rtlCol="0">
            <a:spAutoFit/>
          </a:bodyPr>
          <a:lstStyle/>
          <a:p>
            <a:r>
              <a:rPr lang="zh-CN" altLang="en-US" b="1" dirty="0" smtClean="0">
                <a:solidFill>
                  <a:srgbClr val="8E6D48"/>
                </a:solidFill>
                <a:latin typeface="幼圆" panose="02010509060101010101" pitchFamily="49" charset="-122"/>
                <a:ea typeface="幼圆" panose="02010509060101010101" pitchFamily="49" charset="-122"/>
              </a:rPr>
              <a:t>素颜</a:t>
            </a:r>
            <a:endParaRPr lang="zh-CN" altLang="en-US" b="1" dirty="0">
              <a:solidFill>
                <a:srgbClr val="8E6D48"/>
              </a:solidFill>
              <a:latin typeface="幼圆" panose="02010509060101010101" pitchFamily="49" charset="-122"/>
              <a:ea typeface="幼圆" panose="02010509060101010101" pitchFamily="49" charset="-122"/>
            </a:endParaRPr>
          </a:p>
        </p:txBody>
      </p:sp>
      <p:sp>
        <p:nvSpPr>
          <p:cNvPr id="42" name="文本框 41"/>
          <p:cNvSpPr txBox="1"/>
          <p:nvPr/>
        </p:nvSpPr>
        <p:spPr>
          <a:xfrm>
            <a:off x="4736510" y="985103"/>
            <a:ext cx="1144310" cy="369332"/>
          </a:xfrm>
          <a:prstGeom prst="rect">
            <a:avLst/>
          </a:prstGeom>
          <a:noFill/>
        </p:spPr>
        <p:txBody>
          <a:bodyPr wrap="square" rtlCol="0">
            <a:spAutoFit/>
          </a:bodyPr>
          <a:lstStyle/>
          <a:p>
            <a:r>
              <a:rPr lang="zh-CN" altLang="en-US" b="1" dirty="0" smtClean="0">
                <a:solidFill>
                  <a:srgbClr val="8E6D48"/>
                </a:solidFill>
                <a:latin typeface="幼圆" panose="02010509060101010101" pitchFamily="49" charset="-122"/>
                <a:ea typeface="幼圆" panose="02010509060101010101" pitchFamily="49" charset="-122"/>
              </a:rPr>
              <a:t>参考妆容</a:t>
            </a:r>
            <a:endParaRPr lang="zh-CN" altLang="en-US" b="1" dirty="0">
              <a:solidFill>
                <a:srgbClr val="8E6D48"/>
              </a:solidFill>
              <a:latin typeface="幼圆" panose="02010509060101010101" pitchFamily="49" charset="-122"/>
              <a:ea typeface="幼圆" panose="02010509060101010101" pitchFamily="49" charset="-122"/>
            </a:endParaRPr>
          </a:p>
        </p:txBody>
      </p:sp>
      <p:sp>
        <p:nvSpPr>
          <p:cNvPr id="43" name="右箭头 42"/>
          <p:cNvSpPr/>
          <p:nvPr/>
        </p:nvSpPr>
        <p:spPr>
          <a:xfrm>
            <a:off x="6513255" y="3385232"/>
            <a:ext cx="1220301" cy="885635"/>
          </a:xfrm>
          <a:prstGeom prst="rightArrow">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bg1"/>
              </a:solidFill>
              <a:latin typeface="幼圆" panose="02010509060101010101" pitchFamily="49" charset="-122"/>
              <a:ea typeface="幼圆" panose="02010509060101010101" pitchFamily="49" charset="-122"/>
            </a:endParaRPr>
          </a:p>
        </p:txBody>
      </p:sp>
      <p:sp>
        <p:nvSpPr>
          <p:cNvPr id="44" name="文本框 43"/>
          <p:cNvSpPr txBox="1"/>
          <p:nvPr/>
        </p:nvSpPr>
        <p:spPr>
          <a:xfrm>
            <a:off x="8348387" y="985103"/>
            <a:ext cx="1144310" cy="369332"/>
          </a:xfrm>
          <a:prstGeom prst="rect">
            <a:avLst/>
          </a:prstGeom>
          <a:noFill/>
        </p:spPr>
        <p:txBody>
          <a:bodyPr wrap="square" rtlCol="0">
            <a:spAutoFit/>
          </a:bodyPr>
          <a:lstStyle/>
          <a:p>
            <a:r>
              <a:rPr lang="zh-CN" altLang="en-US" b="1" dirty="0">
                <a:solidFill>
                  <a:srgbClr val="8E6D48"/>
                </a:solidFill>
                <a:latin typeface="幼圆" panose="02010509060101010101" pitchFamily="49" charset="-122"/>
                <a:ea typeface="幼圆" panose="02010509060101010101" pitchFamily="49" charset="-122"/>
              </a:rPr>
              <a:t>上装结果</a:t>
            </a:r>
          </a:p>
        </p:txBody>
      </p:sp>
      <p:sp>
        <p:nvSpPr>
          <p:cNvPr id="22" name="文本框 21"/>
          <p:cNvSpPr txBox="1"/>
          <p:nvPr/>
        </p:nvSpPr>
        <p:spPr>
          <a:xfrm>
            <a:off x="3036332" y="6461930"/>
            <a:ext cx="6643009" cy="338554"/>
          </a:xfrm>
          <a:prstGeom prst="rect">
            <a:avLst/>
          </a:prstGeom>
          <a:noFill/>
        </p:spPr>
        <p:txBody>
          <a:bodyPr wrap="square" rtlCol="0">
            <a:spAutoFit/>
          </a:bodyPr>
          <a:lstStyle/>
          <a:p>
            <a:r>
              <a:rPr lang="zh-CN" altLang="en-US" sz="1600" b="1" dirty="0" smtClean="0">
                <a:solidFill>
                  <a:srgbClr val="8E6D48"/>
                </a:solidFill>
                <a:latin typeface="幼圆" panose="02010509060101010101" pitchFamily="49" charset="-122"/>
                <a:ea typeface="幼圆" panose="02010509060101010101" pitchFamily="49" charset="-122"/>
              </a:rPr>
              <a:t>此工作与商汤公司的李婷婷、董超、严琼和林倞等共同完成</a:t>
            </a:r>
            <a:endParaRPr lang="zh-CN" altLang="en-US" sz="1600" b="1" dirty="0">
              <a:solidFill>
                <a:srgbClr val="8E6D48"/>
              </a:solidFill>
              <a:latin typeface="幼圆" panose="02010509060101010101" pitchFamily="49" charset="-122"/>
              <a:ea typeface="幼圆" panose="02010509060101010101" pitchFamily="49" charset="-122"/>
            </a:endParaRPr>
          </a:p>
        </p:txBody>
      </p:sp>
    </p:spTree>
    <p:extLst>
      <p:ext uri="{BB962C8B-B14F-4D97-AF65-F5344CB8AC3E}">
        <p14:creationId xmlns:p14="http://schemas.microsoft.com/office/powerpoint/2010/main" val="55602390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timer2.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4555244" y="2571222"/>
            <a:ext cx="3143250" cy="2479675"/>
          </a:xfrm>
          <a:prstGeom prst="rect">
            <a:avLst/>
          </a:prstGeom>
          <a:ln>
            <a:noFill/>
          </a:ln>
          <a:effectLst>
            <a:outerShdw blurRad="190500" algn="tl" rotWithShape="0">
              <a:srgbClr val="000000">
                <a:alpha val="70000"/>
              </a:srgbClr>
            </a:outerShdw>
          </a:effectLst>
        </p:spPr>
      </p:pic>
      <p:pic>
        <p:nvPicPr>
          <p:cNvPr id="5" name="图片 4"/>
          <p:cNvPicPr preferRelativeResize="0"/>
          <p:nvPr/>
        </p:nvPicPr>
        <p:blipFill>
          <a:blip r:embed="rId3" cstate="email">
            <a:extLst>
              <a:ext uri="{28A0092B-C50C-407E-A947-70E740481C1C}">
                <a14:useLocalDpi xmlns:a14="http://schemas.microsoft.com/office/drawing/2010/main"/>
              </a:ext>
            </a:extLst>
          </a:blip>
          <a:stretch>
            <a:fillRect/>
          </a:stretch>
        </p:blipFill>
        <p:spPr>
          <a:xfrm>
            <a:off x="5626736" y="3309434"/>
            <a:ext cx="1008000" cy="1009124"/>
          </a:xfrm>
          <a:prstGeom prst="rect">
            <a:avLst/>
          </a:prstGeom>
          <a:effectLst>
            <a:glow rad="63500">
              <a:schemeClr val="accent6">
                <a:satMod val="175000"/>
                <a:alpha val="40000"/>
              </a:schemeClr>
            </a:glow>
          </a:effectLst>
        </p:spPr>
      </p:pic>
      <p:sp>
        <p:nvSpPr>
          <p:cNvPr id="6" name="TextBox 12"/>
          <p:cNvSpPr txBox="1"/>
          <p:nvPr/>
        </p:nvSpPr>
        <p:spPr>
          <a:xfrm>
            <a:off x="7069844" y="2812522"/>
            <a:ext cx="785812" cy="338137"/>
          </a:xfrm>
          <a:prstGeom prst="rect">
            <a:avLst/>
          </a:prstGeom>
          <a:noFill/>
          <a:ln w="9525">
            <a:noFill/>
          </a:ln>
        </p:spPr>
        <p:txBody>
          <a:bodyPr>
            <a:spAutoFit/>
          </a:bodyPr>
          <a:lstStyle/>
          <a:p>
            <a:r>
              <a:rPr lang="en-US" altLang="zh-CN" sz="1600" b="1" dirty="0">
                <a:solidFill>
                  <a:srgbClr val="FFFF00"/>
                </a:solidFill>
                <a:latin typeface="Calibri" panose="020F0502020204030204" pitchFamily="34" charset="0"/>
                <a:ea typeface="宋体" panose="02010600030101010101" pitchFamily="2" charset="-122"/>
              </a:rPr>
              <a:t>11-20</a:t>
            </a:r>
            <a:endParaRPr lang="zh-CN" altLang="en-US" sz="1600" b="1" dirty="0">
              <a:solidFill>
                <a:srgbClr val="FFFF00"/>
              </a:solidFill>
              <a:latin typeface="Calibri" panose="020F0502020204030204" pitchFamily="34" charset="0"/>
              <a:ea typeface="宋体" panose="02010600030101010101" pitchFamily="2" charset="-122"/>
            </a:endParaRPr>
          </a:p>
        </p:txBody>
      </p:sp>
      <p:pic>
        <p:nvPicPr>
          <p:cNvPr id="7" name="图片 6"/>
          <p:cNvPicPr preferRelativeResize="0"/>
          <p:nvPr/>
        </p:nvPicPr>
        <p:blipFill>
          <a:blip r:embed="rId4" cstate="email">
            <a:extLst>
              <a:ext uri="{28A0092B-C50C-407E-A947-70E740481C1C}">
                <a14:useLocalDpi xmlns:a14="http://schemas.microsoft.com/office/drawing/2010/main"/>
              </a:ext>
            </a:extLst>
          </a:blip>
          <a:stretch>
            <a:fillRect/>
          </a:stretch>
        </p:blipFill>
        <p:spPr>
          <a:xfrm>
            <a:off x="7855656" y="1856847"/>
            <a:ext cx="1008063" cy="1008062"/>
          </a:xfrm>
          <a:prstGeom prst="rect">
            <a:avLst/>
          </a:prstGeom>
          <a:noFill/>
          <a:ln w="9525">
            <a:noFill/>
          </a:ln>
        </p:spPr>
      </p:pic>
      <p:pic>
        <p:nvPicPr>
          <p:cNvPr id="8" name="图片 5"/>
          <p:cNvPicPr preferRelativeResize="0"/>
          <p:nvPr/>
        </p:nvPicPr>
        <p:blipFill>
          <a:blip r:embed="rId5" cstate="email">
            <a:extLst>
              <a:ext uri="{28A0092B-C50C-407E-A947-70E740481C1C}">
                <a14:useLocalDpi xmlns:a14="http://schemas.microsoft.com/office/drawing/2010/main"/>
              </a:ext>
            </a:extLst>
          </a:blip>
          <a:stretch>
            <a:fillRect/>
          </a:stretch>
        </p:blipFill>
        <p:spPr>
          <a:xfrm>
            <a:off x="5641094" y="1356784"/>
            <a:ext cx="1008062" cy="1008063"/>
          </a:xfrm>
          <a:prstGeom prst="rect">
            <a:avLst/>
          </a:prstGeom>
          <a:noFill/>
          <a:ln w="9525">
            <a:noFill/>
          </a:ln>
        </p:spPr>
      </p:pic>
      <p:sp>
        <p:nvSpPr>
          <p:cNvPr id="9" name="TextBox 20"/>
          <p:cNvSpPr txBox="1"/>
          <p:nvPr/>
        </p:nvSpPr>
        <p:spPr>
          <a:xfrm>
            <a:off x="5847469" y="2518834"/>
            <a:ext cx="650875" cy="338138"/>
          </a:xfrm>
          <a:prstGeom prst="rect">
            <a:avLst/>
          </a:prstGeom>
          <a:noFill/>
          <a:ln w="9525">
            <a:noFill/>
          </a:ln>
        </p:spPr>
        <p:txBody>
          <a:bodyPr>
            <a:spAutoFit/>
          </a:bodyPr>
          <a:lstStyle/>
          <a:p>
            <a:r>
              <a:rPr lang="en-US" altLang="zh-CN" sz="1600" b="1" dirty="0">
                <a:solidFill>
                  <a:srgbClr val="FFFF00"/>
                </a:solidFill>
                <a:latin typeface="Calibri" panose="020F0502020204030204" pitchFamily="34" charset="0"/>
                <a:ea typeface="宋体" panose="02010600030101010101" pitchFamily="2" charset="-122"/>
              </a:rPr>
              <a:t>0-10</a:t>
            </a:r>
            <a:endParaRPr lang="zh-CN" altLang="en-US" sz="1600" b="1" dirty="0">
              <a:solidFill>
                <a:srgbClr val="FFFF00"/>
              </a:solidFill>
              <a:latin typeface="Calibri" panose="020F0502020204030204" pitchFamily="34" charset="0"/>
              <a:ea typeface="宋体" panose="02010600030101010101" pitchFamily="2" charset="-122"/>
            </a:endParaRPr>
          </a:p>
        </p:txBody>
      </p:sp>
      <p:pic>
        <p:nvPicPr>
          <p:cNvPr id="10" name="图片 7"/>
          <p:cNvPicPr preferRelativeResize="0"/>
          <p:nvPr/>
        </p:nvPicPr>
        <p:blipFill>
          <a:blip r:embed="rId6" cstate="email">
            <a:extLst>
              <a:ext uri="{28A0092B-C50C-407E-A947-70E740481C1C}">
                <a14:useLocalDpi xmlns:a14="http://schemas.microsoft.com/office/drawing/2010/main"/>
              </a:ext>
            </a:extLst>
          </a:blip>
          <a:stretch>
            <a:fillRect/>
          </a:stretch>
        </p:blipFill>
        <p:spPr>
          <a:xfrm>
            <a:off x="7927094" y="4214284"/>
            <a:ext cx="1008062" cy="1008063"/>
          </a:xfrm>
          <a:prstGeom prst="rect">
            <a:avLst/>
          </a:prstGeom>
          <a:noFill/>
          <a:ln w="9525">
            <a:noFill/>
          </a:ln>
        </p:spPr>
      </p:pic>
      <p:sp>
        <p:nvSpPr>
          <p:cNvPr id="11" name="TextBox 21"/>
          <p:cNvSpPr txBox="1"/>
          <p:nvPr/>
        </p:nvSpPr>
        <p:spPr>
          <a:xfrm>
            <a:off x="7069844" y="4500034"/>
            <a:ext cx="785812" cy="338138"/>
          </a:xfrm>
          <a:prstGeom prst="rect">
            <a:avLst/>
          </a:prstGeom>
          <a:noFill/>
          <a:ln w="9525">
            <a:noFill/>
          </a:ln>
        </p:spPr>
        <p:txBody>
          <a:bodyPr>
            <a:spAutoFit/>
          </a:bodyPr>
          <a:lstStyle/>
          <a:p>
            <a:r>
              <a:rPr lang="en-US" altLang="zh-CN" sz="1600" b="1" dirty="0">
                <a:solidFill>
                  <a:srgbClr val="FFFF00"/>
                </a:solidFill>
                <a:latin typeface="Calibri" panose="020F0502020204030204" pitchFamily="34" charset="0"/>
                <a:ea typeface="宋体" panose="02010600030101010101" pitchFamily="2" charset="-122"/>
              </a:rPr>
              <a:t>21-39</a:t>
            </a:r>
            <a:endParaRPr lang="zh-CN" altLang="en-US" sz="1600" b="1" dirty="0">
              <a:solidFill>
                <a:srgbClr val="FFFF00"/>
              </a:solidFill>
              <a:latin typeface="Calibri" panose="020F0502020204030204" pitchFamily="34" charset="0"/>
              <a:ea typeface="宋体" panose="02010600030101010101" pitchFamily="2" charset="-122"/>
            </a:endParaRPr>
          </a:p>
        </p:txBody>
      </p:sp>
      <p:pic>
        <p:nvPicPr>
          <p:cNvPr id="12" name="图片 9"/>
          <p:cNvPicPr preferRelativeResize="0"/>
          <p:nvPr/>
        </p:nvPicPr>
        <p:blipFill>
          <a:blip r:embed="rId7" cstate="email">
            <a:extLst>
              <a:ext uri="{28A0092B-C50C-407E-A947-70E740481C1C}">
                <a14:useLocalDpi xmlns:a14="http://schemas.microsoft.com/office/drawing/2010/main"/>
              </a:ext>
            </a:extLst>
          </a:blip>
          <a:stretch>
            <a:fillRect/>
          </a:stretch>
        </p:blipFill>
        <p:spPr>
          <a:xfrm>
            <a:off x="5776031" y="5181072"/>
            <a:ext cx="1008063" cy="1008062"/>
          </a:xfrm>
          <a:prstGeom prst="rect">
            <a:avLst/>
          </a:prstGeom>
          <a:noFill/>
          <a:ln w="9525">
            <a:noFill/>
          </a:ln>
        </p:spPr>
      </p:pic>
      <p:sp>
        <p:nvSpPr>
          <p:cNvPr id="13" name="TextBox 22"/>
          <p:cNvSpPr txBox="1"/>
          <p:nvPr/>
        </p:nvSpPr>
        <p:spPr>
          <a:xfrm>
            <a:off x="5783969" y="4785784"/>
            <a:ext cx="785812" cy="338138"/>
          </a:xfrm>
          <a:prstGeom prst="rect">
            <a:avLst/>
          </a:prstGeom>
          <a:noFill/>
          <a:ln w="9525">
            <a:noFill/>
          </a:ln>
        </p:spPr>
        <p:txBody>
          <a:bodyPr>
            <a:spAutoFit/>
          </a:bodyPr>
          <a:lstStyle/>
          <a:p>
            <a:r>
              <a:rPr lang="en-US" altLang="zh-CN" sz="1600" b="1" dirty="0">
                <a:solidFill>
                  <a:srgbClr val="FFFF00"/>
                </a:solidFill>
                <a:latin typeface="Calibri" panose="020F0502020204030204" pitchFamily="34" charset="0"/>
                <a:ea typeface="宋体" panose="02010600030101010101" pitchFamily="2" charset="-122"/>
              </a:rPr>
              <a:t>40-49</a:t>
            </a:r>
            <a:endParaRPr lang="zh-CN" altLang="en-US" sz="1600" b="1" dirty="0">
              <a:solidFill>
                <a:srgbClr val="FFFF00"/>
              </a:solidFill>
              <a:latin typeface="Calibri" panose="020F0502020204030204" pitchFamily="34" charset="0"/>
              <a:ea typeface="宋体" panose="02010600030101010101" pitchFamily="2" charset="-122"/>
            </a:endParaRPr>
          </a:p>
        </p:txBody>
      </p:sp>
      <p:pic>
        <p:nvPicPr>
          <p:cNvPr id="14" name="图片 10"/>
          <p:cNvPicPr preferRelativeResize="0"/>
          <p:nvPr/>
        </p:nvPicPr>
        <p:blipFill>
          <a:blip r:embed="rId8" cstate="email">
            <a:extLst>
              <a:ext uri="{28A0092B-C50C-407E-A947-70E740481C1C}">
                <a14:useLocalDpi xmlns:a14="http://schemas.microsoft.com/office/drawing/2010/main"/>
              </a:ext>
            </a:extLst>
          </a:blip>
          <a:stretch>
            <a:fillRect/>
          </a:stretch>
        </p:blipFill>
        <p:spPr>
          <a:xfrm>
            <a:off x="3355094" y="4285722"/>
            <a:ext cx="1008062" cy="1008062"/>
          </a:xfrm>
          <a:prstGeom prst="rect">
            <a:avLst/>
          </a:prstGeom>
          <a:noFill/>
          <a:ln w="9525">
            <a:noFill/>
          </a:ln>
        </p:spPr>
      </p:pic>
      <p:sp>
        <p:nvSpPr>
          <p:cNvPr id="15" name="TextBox 23"/>
          <p:cNvSpPr txBox="1"/>
          <p:nvPr/>
        </p:nvSpPr>
        <p:spPr>
          <a:xfrm>
            <a:off x="4498094" y="4500034"/>
            <a:ext cx="785812" cy="338138"/>
          </a:xfrm>
          <a:prstGeom prst="rect">
            <a:avLst/>
          </a:prstGeom>
          <a:noFill/>
          <a:ln w="9525">
            <a:noFill/>
          </a:ln>
        </p:spPr>
        <p:txBody>
          <a:bodyPr>
            <a:spAutoFit/>
          </a:bodyPr>
          <a:lstStyle/>
          <a:p>
            <a:r>
              <a:rPr lang="en-US" altLang="zh-CN" sz="1600" b="1" dirty="0">
                <a:solidFill>
                  <a:srgbClr val="FFFF00"/>
                </a:solidFill>
                <a:latin typeface="Calibri" panose="020F0502020204030204" pitchFamily="34" charset="0"/>
                <a:ea typeface="宋体" panose="02010600030101010101" pitchFamily="2" charset="-122"/>
              </a:rPr>
              <a:t>50-59</a:t>
            </a:r>
            <a:endParaRPr lang="zh-CN" altLang="en-US" sz="1600" b="1" dirty="0">
              <a:solidFill>
                <a:srgbClr val="FFFF00"/>
              </a:solidFill>
              <a:latin typeface="Calibri" panose="020F0502020204030204" pitchFamily="34" charset="0"/>
              <a:ea typeface="宋体" panose="02010600030101010101" pitchFamily="2" charset="-122"/>
            </a:endParaRPr>
          </a:p>
        </p:txBody>
      </p:sp>
      <p:pic>
        <p:nvPicPr>
          <p:cNvPr id="16" name="图片 11"/>
          <p:cNvPicPr preferRelativeResize="0"/>
          <p:nvPr/>
        </p:nvPicPr>
        <p:blipFill>
          <a:blip r:embed="rId9" cstate="email">
            <a:extLst>
              <a:ext uri="{28A0092B-C50C-407E-A947-70E740481C1C}">
                <a14:useLocalDpi xmlns:a14="http://schemas.microsoft.com/office/drawing/2010/main"/>
              </a:ext>
            </a:extLst>
          </a:blip>
          <a:stretch>
            <a:fillRect/>
          </a:stretch>
        </p:blipFill>
        <p:spPr>
          <a:xfrm>
            <a:off x="3347156" y="1999722"/>
            <a:ext cx="1008063" cy="1008062"/>
          </a:xfrm>
          <a:prstGeom prst="rect">
            <a:avLst/>
          </a:prstGeom>
          <a:noFill/>
          <a:ln w="9525">
            <a:noFill/>
          </a:ln>
        </p:spPr>
      </p:pic>
      <p:sp>
        <p:nvSpPr>
          <p:cNvPr id="17" name="TextBox 24"/>
          <p:cNvSpPr txBox="1"/>
          <p:nvPr/>
        </p:nvSpPr>
        <p:spPr>
          <a:xfrm>
            <a:off x="4498094" y="2812522"/>
            <a:ext cx="785812" cy="338137"/>
          </a:xfrm>
          <a:prstGeom prst="rect">
            <a:avLst/>
          </a:prstGeom>
          <a:noFill/>
          <a:ln w="9525">
            <a:noFill/>
          </a:ln>
        </p:spPr>
        <p:txBody>
          <a:bodyPr>
            <a:spAutoFit/>
          </a:bodyPr>
          <a:lstStyle/>
          <a:p>
            <a:r>
              <a:rPr lang="en-US" altLang="zh-CN" sz="1600" b="1" dirty="0">
                <a:solidFill>
                  <a:srgbClr val="FFFF00"/>
                </a:solidFill>
                <a:latin typeface="Calibri" panose="020F0502020204030204" pitchFamily="34" charset="0"/>
                <a:ea typeface="宋体" panose="02010600030101010101" pitchFamily="2" charset="-122"/>
              </a:rPr>
              <a:t>60+</a:t>
            </a:r>
            <a:endParaRPr lang="zh-CN" altLang="en-US" sz="1600" b="1" dirty="0">
              <a:solidFill>
                <a:srgbClr val="FFFF00"/>
              </a:solidFill>
              <a:latin typeface="Calibri" panose="020F0502020204030204" pitchFamily="34" charset="0"/>
              <a:ea typeface="宋体" panose="02010600030101010101" pitchFamily="2" charset="-122"/>
            </a:endParaRPr>
          </a:p>
        </p:txBody>
      </p:sp>
      <p:pic>
        <p:nvPicPr>
          <p:cNvPr id="18" name="图片 17" descr="timer.png"/>
          <p:cNvPicPr>
            <a:picLocks noChangeAspect="1"/>
          </p:cNvPicPr>
          <p:nvPr/>
        </p:nvPicPr>
        <p:blipFill>
          <a:blip r:embed="rId10"/>
          <a:stretch>
            <a:fillRect/>
          </a:stretch>
        </p:blipFill>
        <p:spPr>
          <a:xfrm>
            <a:off x="5817306" y="1952097"/>
            <a:ext cx="609600" cy="3619500"/>
          </a:xfrm>
          <a:prstGeom prst="rect">
            <a:avLst/>
          </a:prstGeom>
          <a:noFill/>
          <a:ln w="9525">
            <a:noFill/>
          </a:ln>
        </p:spPr>
      </p:pic>
      <p:grpSp>
        <p:nvGrpSpPr>
          <p:cNvPr id="2" name="组合 48"/>
          <p:cNvGrpSpPr/>
          <p:nvPr/>
        </p:nvGrpSpPr>
        <p:grpSpPr>
          <a:xfrm>
            <a:off x="0" y="394899"/>
            <a:ext cx="6591300" cy="584775"/>
            <a:chOff x="0" y="394899"/>
            <a:chExt cx="6591300" cy="584775"/>
          </a:xfrm>
        </p:grpSpPr>
        <p:sp>
          <p:nvSpPr>
            <p:cNvPr id="20" name="任意多边形 19"/>
            <p:cNvSpPr/>
            <p:nvPr/>
          </p:nvSpPr>
          <p:spPr>
            <a:xfrm>
              <a:off x="243569" y="521062"/>
              <a:ext cx="537482" cy="393337"/>
            </a:xfrm>
            <a:custGeom>
              <a:avLst/>
              <a:gdLst>
                <a:gd name="connsiteX0" fmla="*/ 0 w 640080"/>
                <a:gd name="connsiteY0" fmla="*/ 0 h 327660"/>
                <a:gd name="connsiteX1" fmla="*/ 472440 w 640080"/>
                <a:gd name="connsiteY1" fmla="*/ 0 h 327660"/>
                <a:gd name="connsiteX2" fmla="*/ 640080 w 640080"/>
                <a:gd name="connsiteY2" fmla="*/ 163830 h 327660"/>
                <a:gd name="connsiteX3" fmla="*/ 472440 w 640080"/>
                <a:gd name="connsiteY3" fmla="*/ 327660 h 327660"/>
                <a:gd name="connsiteX4" fmla="*/ 0 w 640080"/>
                <a:gd name="connsiteY4" fmla="*/ 327660 h 327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327660">
                  <a:moveTo>
                    <a:pt x="0" y="0"/>
                  </a:moveTo>
                  <a:lnTo>
                    <a:pt x="472440" y="0"/>
                  </a:lnTo>
                  <a:cubicBezTo>
                    <a:pt x="565025" y="0"/>
                    <a:pt x="640080" y="73349"/>
                    <a:pt x="640080" y="163830"/>
                  </a:cubicBezTo>
                  <a:cubicBezTo>
                    <a:pt x="640080" y="254311"/>
                    <a:pt x="565025" y="327660"/>
                    <a:pt x="472440" y="327660"/>
                  </a:cubicBezTo>
                  <a:lnTo>
                    <a:pt x="0" y="327660"/>
                  </a:lnTo>
                  <a:close/>
                </a:path>
              </a:pathLst>
            </a:cu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sp>
          <p:nvSpPr>
            <p:cNvPr id="21" name="Text Box 39"/>
            <p:cNvSpPr txBox="1">
              <a:spLocks noChangeArrowheads="1"/>
            </p:cNvSpPr>
            <p:nvPr/>
          </p:nvSpPr>
          <p:spPr bwMode="auto">
            <a:xfrm>
              <a:off x="797844" y="394899"/>
              <a:ext cx="579345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80604020202020204" charset="0"/>
                  <a:ea typeface="SimSun" charset="-122"/>
                </a:defRPr>
              </a:lvl1pPr>
              <a:lvl2pPr marL="742950" indent="-285750">
                <a:defRPr>
                  <a:solidFill>
                    <a:schemeClr val="tx1"/>
                  </a:solidFill>
                  <a:latin typeface="Arial" panose="02080604020202020204" charset="0"/>
                  <a:ea typeface="SimSun" charset="-122"/>
                </a:defRPr>
              </a:lvl2pPr>
              <a:lvl3pPr marL="1143000" indent="-228600">
                <a:defRPr>
                  <a:solidFill>
                    <a:schemeClr val="tx1"/>
                  </a:solidFill>
                  <a:latin typeface="Arial" panose="02080604020202020204" charset="0"/>
                  <a:ea typeface="SimSun" charset="-122"/>
                </a:defRPr>
              </a:lvl3pPr>
              <a:lvl4pPr marL="1600200" indent="-228600">
                <a:defRPr>
                  <a:solidFill>
                    <a:schemeClr val="tx1"/>
                  </a:solidFill>
                  <a:latin typeface="Arial" panose="02080604020202020204" charset="0"/>
                  <a:ea typeface="SimSun" charset="-122"/>
                </a:defRPr>
              </a:lvl4pPr>
              <a:lvl5pPr marL="2057400" indent="-228600">
                <a:defRPr>
                  <a:solidFill>
                    <a:schemeClr val="tx1"/>
                  </a:solidFill>
                  <a:latin typeface="Arial" panose="02080604020202020204" charset="0"/>
                  <a:ea typeface="SimSun" charset="-122"/>
                </a:defRPr>
              </a:lvl5pPr>
              <a:lvl6pPr marL="2514600" indent="-228600" fontAlgn="base">
                <a:spcBef>
                  <a:spcPct val="0"/>
                </a:spcBef>
                <a:spcAft>
                  <a:spcPct val="0"/>
                </a:spcAft>
                <a:defRPr>
                  <a:solidFill>
                    <a:schemeClr val="tx1"/>
                  </a:solidFill>
                  <a:latin typeface="Arial" panose="02080604020202020204" charset="0"/>
                  <a:ea typeface="SimSun" charset="-122"/>
                </a:defRPr>
              </a:lvl6pPr>
              <a:lvl7pPr marL="2971800" indent="-228600" fontAlgn="base">
                <a:spcBef>
                  <a:spcPct val="0"/>
                </a:spcBef>
                <a:spcAft>
                  <a:spcPct val="0"/>
                </a:spcAft>
                <a:defRPr>
                  <a:solidFill>
                    <a:schemeClr val="tx1"/>
                  </a:solidFill>
                  <a:latin typeface="Arial" panose="02080604020202020204" charset="0"/>
                  <a:ea typeface="SimSun" charset="-122"/>
                </a:defRPr>
              </a:lvl7pPr>
              <a:lvl8pPr marL="3429000" indent="-228600" fontAlgn="base">
                <a:spcBef>
                  <a:spcPct val="0"/>
                </a:spcBef>
                <a:spcAft>
                  <a:spcPct val="0"/>
                </a:spcAft>
                <a:defRPr>
                  <a:solidFill>
                    <a:schemeClr val="tx1"/>
                  </a:solidFill>
                  <a:latin typeface="Arial" panose="02080604020202020204" charset="0"/>
                  <a:ea typeface="SimSun" charset="-122"/>
                </a:defRPr>
              </a:lvl8pPr>
              <a:lvl9pPr marL="3886200" indent="-228600" fontAlgn="base">
                <a:spcBef>
                  <a:spcPct val="0"/>
                </a:spcBef>
                <a:spcAft>
                  <a:spcPct val="0"/>
                </a:spcAft>
                <a:defRPr>
                  <a:solidFill>
                    <a:schemeClr val="tx1"/>
                  </a:solidFill>
                  <a:latin typeface="Arial" panose="02080604020202020204" charset="0"/>
                  <a:ea typeface="SimSun" charset="-122"/>
                </a:defRPr>
              </a:lvl9pPr>
            </a:lstStyle>
            <a:p>
              <a:pPr>
                <a:spcBef>
                  <a:spcPct val="0"/>
                </a:spcBef>
                <a:defRPr/>
              </a:pPr>
              <a:r>
                <a:rPr lang="zh-CN" altLang="en-US" sz="3200" b="1" dirty="0" smtClean="0">
                  <a:solidFill>
                    <a:srgbClr val="8E6D48"/>
                  </a:solidFill>
                  <a:latin typeface="幼圆" panose="02010509060101010101" pitchFamily="49" charset="-122"/>
                  <a:ea typeface="幼圆" panose="02010509060101010101" pitchFamily="49" charset="-122"/>
                </a:rPr>
                <a:t>人</a:t>
              </a:r>
              <a:r>
                <a:rPr lang="zh-CN" altLang="en-US" sz="3200" b="1" dirty="0">
                  <a:solidFill>
                    <a:srgbClr val="8E6D48"/>
                  </a:solidFill>
                  <a:latin typeface="幼圆" panose="02010509060101010101" pitchFamily="49" charset="-122"/>
                  <a:ea typeface="幼圆" panose="02010509060101010101" pitchFamily="49" charset="-122"/>
                </a:rPr>
                <a:t>脸老化问题介绍</a:t>
              </a:r>
              <a:endParaRPr lang="en-US" altLang="zh-CN" sz="3200" b="1" dirty="0">
                <a:solidFill>
                  <a:srgbClr val="8E6D48"/>
                </a:solidFill>
                <a:latin typeface="幼圆" panose="02010509060101010101" pitchFamily="49" charset="-122"/>
                <a:ea typeface="幼圆" panose="02010509060101010101" pitchFamily="49" charset="-122"/>
              </a:endParaRPr>
            </a:p>
          </p:txBody>
        </p:sp>
        <p:sp>
          <p:nvSpPr>
            <p:cNvPr id="22" name="矩形 21"/>
            <p:cNvSpPr/>
            <p:nvPr/>
          </p:nvSpPr>
          <p:spPr>
            <a:xfrm>
              <a:off x="0" y="521062"/>
              <a:ext cx="188685" cy="393337"/>
            </a:xfrm>
            <a:prstGeom prst="rect">
              <a:avLst/>
            </a:pr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2400" fill="hold"/>
                                        <p:tgtEl>
                                          <p:spTgt spid="18"/>
                                        </p:tgtEl>
                                        <p:attrNameLst>
                                          <p:attrName>r</p:attrName>
                                        </p:attrNameLst>
                                      </p:cBhvr>
                                    </p:animRo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40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80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120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160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200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48"/>
          <p:cNvGrpSpPr/>
          <p:nvPr/>
        </p:nvGrpSpPr>
        <p:grpSpPr>
          <a:xfrm>
            <a:off x="0" y="394899"/>
            <a:ext cx="4143797" cy="584775"/>
            <a:chOff x="0" y="394899"/>
            <a:chExt cx="4143797" cy="584775"/>
          </a:xfrm>
        </p:grpSpPr>
        <p:sp>
          <p:nvSpPr>
            <p:cNvPr id="50" name="任意多边形 49"/>
            <p:cNvSpPr/>
            <p:nvPr/>
          </p:nvSpPr>
          <p:spPr>
            <a:xfrm>
              <a:off x="243569" y="521062"/>
              <a:ext cx="537482" cy="393337"/>
            </a:xfrm>
            <a:custGeom>
              <a:avLst/>
              <a:gdLst>
                <a:gd name="connsiteX0" fmla="*/ 0 w 640080"/>
                <a:gd name="connsiteY0" fmla="*/ 0 h 327660"/>
                <a:gd name="connsiteX1" fmla="*/ 472440 w 640080"/>
                <a:gd name="connsiteY1" fmla="*/ 0 h 327660"/>
                <a:gd name="connsiteX2" fmla="*/ 640080 w 640080"/>
                <a:gd name="connsiteY2" fmla="*/ 163830 h 327660"/>
                <a:gd name="connsiteX3" fmla="*/ 472440 w 640080"/>
                <a:gd name="connsiteY3" fmla="*/ 327660 h 327660"/>
                <a:gd name="connsiteX4" fmla="*/ 0 w 640080"/>
                <a:gd name="connsiteY4" fmla="*/ 327660 h 327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327660">
                  <a:moveTo>
                    <a:pt x="0" y="0"/>
                  </a:moveTo>
                  <a:lnTo>
                    <a:pt x="472440" y="0"/>
                  </a:lnTo>
                  <a:cubicBezTo>
                    <a:pt x="565025" y="0"/>
                    <a:pt x="640080" y="73349"/>
                    <a:pt x="640080" y="163830"/>
                  </a:cubicBezTo>
                  <a:cubicBezTo>
                    <a:pt x="640080" y="254311"/>
                    <a:pt x="565025" y="327660"/>
                    <a:pt x="472440" y="327660"/>
                  </a:cubicBezTo>
                  <a:lnTo>
                    <a:pt x="0" y="327660"/>
                  </a:lnTo>
                  <a:close/>
                </a:path>
              </a:pathLst>
            </a:cu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sp>
          <p:nvSpPr>
            <p:cNvPr id="51" name="Text Box 39"/>
            <p:cNvSpPr txBox="1">
              <a:spLocks noChangeArrowheads="1"/>
            </p:cNvSpPr>
            <p:nvPr/>
          </p:nvSpPr>
          <p:spPr bwMode="auto">
            <a:xfrm>
              <a:off x="797844" y="394899"/>
              <a:ext cx="334595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80604020202020204" charset="0"/>
                  <a:ea typeface="SimSun" charset="-122"/>
                </a:defRPr>
              </a:lvl1pPr>
              <a:lvl2pPr marL="742950" indent="-285750">
                <a:defRPr>
                  <a:solidFill>
                    <a:schemeClr val="tx1"/>
                  </a:solidFill>
                  <a:latin typeface="Arial" panose="02080604020202020204" charset="0"/>
                  <a:ea typeface="SimSun" charset="-122"/>
                </a:defRPr>
              </a:lvl2pPr>
              <a:lvl3pPr marL="1143000" indent="-228600">
                <a:defRPr>
                  <a:solidFill>
                    <a:schemeClr val="tx1"/>
                  </a:solidFill>
                  <a:latin typeface="Arial" panose="02080604020202020204" charset="0"/>
                  <a:ea typeface="SimSun" charset="-122"/>
                </a:defRPr>
              </a:lvl3pPr>
              <a:lvl4pPr marL="1600200" indent="-228600">
                <a:defRPr>
                  <a:solidFill>
                    <a:schemeClr val="tx1"/>
                  </a:solidFill>
                  <a:latin typeface="Arial" panose="02080604020202020204" charset="0"/>
                  <a:ea typeface="SimSun" charset="-122"/>
                </a:defRPr>
              </a:lvl4pPr>
              <a:lvl5pPr marL="2057400" indent="-228600">
                <a:defRPr>
                  <a:solidFill>
                    <a:schemeClr val="tx1"/>
                  </a:solidFill>
                  <a:latin typeface="Arial" panose="02080604020202020204" charset="0"/>
                  <a:ea typeface="SimSun" charset="-122"/>
                </a:defRPr>
              </a:lvl5pPr>
              <a:lvl6pPr marL="2514600" indent="-228600" fontAlgn="base">
                <a:spcBef>
                  <a:spcPct val="0"/>
                </a:spcBef>
                <a:spcAft>
                  <a:spcPct val="0"/>
                </a:spcAft>
                <a:defRPr>
                  <a:solidFill>
                    <a:schemeClr val="tx1"/>
                  </a:solidFill>
                  <a:latin typeface="Arial" panose="02080604020202020204" charset="0"/>
                  <a:ea typeface="SimSun" charset="-122"/>
                </a:defRPr>
              </a:lvl6pPr>
              <a:lvl7pPr marL="2971800" indent="-228600" fontAlgn="base">
                <a:spcBef>
                  <a:spcPct val="0"/>
                </a:spcBef>
                <a:spcAft>
                  <a:spcPct val="0"/>
                </a:spcAft>
                <a:defRPr>
                  <a:solidFill>
                    <a:schemeClr val="tx1"/>
                  </a:solidFill>
                  <a:latin typeface="Arial" panose="02080604020202020204" charset="0"/>
                  <a:ea typeface="SimSun" charset="-122"/>
                </a:defRPr>
              </a:lvl7pPr>
              <a:lvl8pPr marL="3429000" indent="-228600" fontAlgn="base">
                <a:spcBef>
                  <a:spcPct val="0"/>
                </a:spcBef>
                <a:spcAft>
                  <a:spcPct val="0"/>
                </a:spcAft>
                <a:defRPr>
                  <a:solidFill>
                    <a:schemeClr val="tx1"/>
                  </a:solidFill>
                  <a:latin typeface="Arial" panose="02080604020202020204" charset="0"/>
                  <a:ea typeface="SimSun" charset="-122"/>
                </a:defRPr>
              </a:lvl8pPr>
              <a:lvl9pPr marL="3886200" indent="-228600" fontAlgn="base">
                <a:spcBef>
                  <a:spcPct val="0"/>
                </a:spcBef>
                <a:spcAft>
                  <a:spcPct val="0"/>
                </a:spcAft>
                <a:defRPr>
                  <a:solidFill>
                    <a:schemeClr val="tx1"/>
                  </a:solidFill>
                  <a:latin typeface="Arial" panose="02080604020202020204" charset="0"/>
                  <a:ea typeface="SimSun" charset="-122"/>
                </a:defRPr>
              </a:lvl9pPr>
            </a:lstStyle>
            <a:p>
              <a:pPr>
                <a:spcBef>
                  <a:spcPct val="0"/>
                </a:spcBef>
                <a:defRPr/>
              </a:pPr>
              <a:r>
                <a:rPr lang="zh-CN" altLang="en-US" sz="3200" b="1" dirty="0" smtClean="0">
                  <a:solidFill>
                    <a:srgbClr val="8E6D48"/>
                  </a:solidFill>
                  <a:latin typeface="幼圆" panose="02010509060101010101" pitchFamily="49" charset="-122"/>
                  <a:ea typeface="幼圆" panose="02010509060101010101" pitchFamily="49" charset="-122"/>
                </a:rPr>
                <a:t>人脸</a:t>
              </a:r>
              <a:r>
                <a:rPr lang="zh-CN" altLang="en-US" sz="3200" b="1" dirty="0">
                  <a:solidFill>
                    <a:srgbClr val="8E6D48"/>
                  </a:solidFill>
                  <a:latin typeface="幼圆" panose="02010509060101010101" pitchFamily="49" charset="-122"/>
                  <a:ea typeface="幼圆" panose="02010509060101010101" pitchFamily="49" charset="-122"/>
                </a:rPr>
                <a:t>老化应用</a:t>
              </a:r>
              <a:endParaRPr lang="en-US" altLang="zh-CN" sz="3200" b="1" dirty="0">
                <a:solidFill>
                  <a:srgbClr val="8E6D48"/>
                </a:solidFill>
                <a:latin typeface="幼圆" panose="02010509060101010101" pitchFamily="49" charset="-122"/>
                <a:ea typeface="幼圆" panose="02010509060101010101" pitchFamily="49" charset="-122"/>
              </a:endParaRPr>
            </a:p>
          </p:txBody>
        </p:sp>
        <p:sp>
          <p:nvSpPr>
            <p:cNvPr id="52" name="矩形 51"/>
            <p:cNvSpPr/>
            <p:nvPr/>
          </p:nvSpPr>
          <p:spPr>
            <a:xfrm>
              <a:off x="0" y="521062"/>
              <a:ext cx="188685" cy="393337"/>
            </a:xfrm>
            <a:prstGeom prst="rect">
              <a:avLst/>
            </a:pr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grpSp>
      <p:sp>
        <p:nvSpPr>
          <p:cNvPr id="54" name="椭圆 22">
            <a:extLst>
              <a:ext uri="{FF2B5EF4-FFF2-40B4-BE49-F238E27FC236}">
                <a16:creationId xmlns:a16="http://schemas.microsoft.com/office/drawing/2014/main" id="{3EE9256C-A23E-4F1A-B079-5798A8EF1F13}"/>
              </a:ext>
            </a:extLst>
          </p:cNvPr>
          <p:cNvSpPr/>
          <p:nvPr/>
        </p:nvSpPr>
        <p:spPr>
          <a:xfrm>
            <a:off x="1905000" y="2566599"/>
            <a:ext cx="2171681" cy="2111375"/>
          </a:xfrm>
          <a:prstGeom prst="ellipse">
            <a:avLst/>
          </a:prstGeom>
          <a:solidFill>
            <a:srgbClr val="B99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latin typeface="Arial Unicode MS" panose="020B0604020202020204" pitchFamily="34" charset="-122"/>
                <a:ea typeface="Arial Unicode MS" panose="020B0604020202020204" pitchFamily="34" charset="-122"/>
                <a:cs typeface="Arial Unicode MS" panose="020B0604020202020204" pitchFamily="34" charset="-122"/>
              </a:rPr>
              <a:t>人脸老化的应用</a:t>
            </a:r>
          </a:p>
        </p:txBody>
      </p:sp>
      <p:sp>
        <p:nvSpPr>
          <p:cNvPr id="55" name="Freeform 5">
            <a:extLst>
              <a:ext uri="{FF2B5EF4-FFF2-40B4-BE49-F238E27FC236}">
                <a16:creationId xmlns:a16="http://schemas.microsoft.com/office/drawing/2014/main" id="{6F8020C3-CFAC-441E-8B4C-14208D9417A0}"/>
              </a:ext>
            </a:extLst>
          </p:cNvPr>
          <p:cNvSpPr/>
          <p:nvPr/>
        </p:nvSpPr>
        <p:spPr bwMode="auto">
          <a:xfrm>
            <a:off x="4221143" y="466337"/>
            <a:ext cx="436563" cy="5811838"/>
          </a:xfrm>
          <a:custGeom>
            <a:avLst/>
            <a:gdLst/>
            <a:ahLst/>
            <a:cxnLst/>
            <a:rect l="l" t="t" r="r" b="b"/>
            <a:pathLst>
              <a:path w="931331" h="3822203">
                <a:moveTo>
                  <a:pt x="931331" y="0"/>
                </a:moveTo>
                <a:lnTo>
                  <a:pt x="931331" y="43438"/>
                </a:lnTo>
                <a:lnTo>
                  <a:pt x="929692" y="43241"/>
                </a:lnTo>
                <a:cubicBezTo>
                  <a:pt x="720560" y="43241"/>
                  <a:pt x="548753" y="233651"/>
                  <a:pt x="531759" y="477070"/>
                </a:cubicBezTo>
                <a:cubicBezTo>
                  <a:pt x="531001" y="481589"/>
                  <a:pt x="530505" y="486178"/>
                  <a:pt x="530592" y="490864"/>
                </a:cubicBezTo>
                <a:lnTo>
                  <a:pt x="527965" y="521911"/>
                </a:lnTo>
                <a:cubicBezTo>
                  <a:pt x="527965" y="524355"/>
                  <a:pt x="527981" y="526795"/>
                  <a:pt x="528584" y="529223"/>
                </a:cubicBezTo>
                <a:cubicBezTo>
                  <a:pt x="525896" y="549213"/>
                  <a:pt x="525319" y="570030"/>
                  <a:pt x="525319" y="591585"/>
                </a:cubicBezTo>
                <a:lnTo>
                  <a:pt x="525319" y="1420695"/>
                </a:lnTo>
                <a:cubicBezTo>
                  <a:pt x="525319" y="1644311"/>
                  <a:pt x="418363" y="1909396"/>
                  <a:pt x="152419" y="1909396"/>
                </a:cubicBezTo>
                <a:lnTo>
                  <a:pt x="152419" y="1917007"/>
                </a:lnTo>
                <a:cubicBezTo>
                  <a:pt x="411268" y="1917007"/>
                  <a:pt x="525319" y="2180779"/>
                  <a:pt x="525319" y="2401508"/>
                </a:cubicBezTo>
                <a:lnTo>
                  <a:pt x="525319" y="3229831"/>
                </a:lnTo>
                <a:lnTo>
                  <a:pt x="528395" y="3285086"/>
                </a:lnTo>
                <a:lnTo>
                  <a:pt x="527965" y="3290166"/>
                </a:lnTo>
                <a:cubicBezTo>
                  <a:pt x="527965" y="3298449"/>
                  <a:pt x="528142" y="3306682"/>
                  <a:pt x="530049" y="3314794"/>
                </a:cubicBezTo>
                <a:cubicBezTo>
                  <a:pt x="529872" y="3323297"/>
                  <a:pt x="530775" y="3331587"/>
                  <a:pt x="532157" y="3339708"/>
                </a:cubicBezTo>
                <a:cubicBezTo>
                  <a:pt x="550979" y="3580884"/>
                  <a:pt x="721914" y="3768836"/>
                  <a:pt x="929692" y="3768836"/>
                </a:cubicBezTo>
                <a:cubicBezTo>
                  <a:pt x="930239" y="3768836"/>
                  <a:pt x="930786" y="3768835"/>
                  <a:pt x="931331" y="3768639"/>
                </a:cubicBezTo>
                <a:lnTo>
                  <a:pt x="931331" y="3822203"/>
                </a:lnTo>
                <a:cubicBezTo>
                  <a:pt x="739757" y="3822203"/>
                  <a:pt x="598112" y="3773911"/>
                  <a:pt x="507975" y="3678638"/>
                </a:cubicBezTo>
                <a:cubicBezTo>
                  <a:pt x="417575" y="3582577"/>
                  <a:pt x="372901" y="3410141"/>
                  <a:pt x="372901" y="3162642"/>
                </a:cubicBezTo>
                <a:lnTo>
                  <a:pt x="372901" y="2435365"/>
                </a:lnTo>
                <a:cubicBezTo>
                  <a:pt x="372901" y="2299674"/>
                  <a:pt x="350301" y="2189965"/>
                  <a:pt x="304838" y="2105453"/>
                </a:cubicBezTo>
                <a:cubicBezTo>
                  <a:pt x="260163" y="2021204"/>
                  <a:pt x="158200" y="1972649"/>
                  <a:pt x="0" y="1961888"/>
                </a:cubicBezTo>
                <a:lnTo>
                  <a:pt x="0" y="1860316"/>
                </a:lnTo>
                <a:cubicBezTo>
                  <a:pt x="146638" y="1837744"/>
                  <a:pt x="245710" y="1792339"/>
                  <a:pt x="296166" y="1724624"/>
                </a:cubicBezTo>
                <a:cubicBezTo>
                  <a:pt x="347410" y="1657434"/>
                  <a:pt x="372901" y="1544052"/>
                  <a:pt x="372901" y="1386838"/>
                </a:cubicBezTo>
                <a:lnTo>
                  <a:pt x="372901" y="659562"/>
                </a:lnTo>
                <a:cubicBezTo>
                  <a:pt x="372901" y="411275"/>
                  <a:pt x="417575" y="239626"/>
                  <a:pt x="507975" y="143566"/>
                </a:cubicBezTo>
                <a:cubicBezTo>
                  <a:pt x="598112" y="47505"/>
                  <a:pt x="739757" y="0"/>
                  <a:pt x="931331" y="0"/>
                </a:cubicBezTo>
                <a:close/>
              </a:path>
            </a:pathLst>
          </a:custGeom>
          <a:solidFill>
            <a:schemeClr val="tx1"/>
          </a:solidFill>
          <a:ln>
            <a:noFill/>
          </a:ln>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mn-ea"/>
              <a:ea typeface="宋体" panose="02010600030101010101" pitchFamily="2" charset="-122"/>
              <a:cs typeface="+mn-cs"/>
            </a:endParaRPr>
          </a:p>
        </p:txBody>
      </p:sp>
      <p:sp>
        <p:nvSpPr>
          <p:cNvPr id="56" name="内容占位符 2">
            <a:extLst>
              <a:ext uri="{FF2B5EF4-FFF2-40B4-BE49-F238E27FC236}">
                <a16:creationId xmlns:a16="http://schemas.microsoft.com/office/drawing/2014/main" id="{983C3E65-14E8-4B0A-B2D3-0EF80478845B}"/>
              </a:ext>
            </a:extLst>
          </p:cNvPr>
          <p:cNvSpPr>
            <a:spLocks noGrp="1" noChangeArrowheads="1"/>
          </p:cNvSpPr>
          <p:nvPr>
            <p:ph idx="1"/>
          </p:nvPr>
        </p:nvSpPr>
        <p:spPr>
          <a:xfrm>
            <a:off x="4752956" y="394899"/>
            <a:ext cx="4714875" cy="409575"/>
          </a:xfrm>
        </p:spPr>
        <p:txBody>
          <a:bodyPr vert="horz" wrap="square" lIns="91440" tIns="45720" rIns="91440" bIns="45720" numCol="1" rtlCol="0" anchor="t" anchorCtr="0" compatLnSpc="1">
            <a:noAutofit/>
          </a:bodyPr>
          <a:lstStyle/>
          <a:p>
            <a:pPr marL="0" marR="0" lvl="0" indent="-342900" fontAlgn="base">
              <a:lnSpc>
                <a:spcPct val="100000"/>
              </a:lnSpc>
              <a:spcBef>
                <a:spcPct val="20000"/>
              </a:spcBef>
              <a:spcAft>
                <a:spcPct val="0"/>
              </a:spcAft>
              <a:buClrTx/>
              <a:buSzTx/>
              <a:buFont typeface="Wingdings" panose="05000000000000000000" pitchFamily="2" charset="2"/>
              <a:buChar char="Ø"/>
              <a:defRPr/>
            </a:pPr>
            <a:r>
              <a:rPr lang="zh-CN" altLang="en-US" sz="2400" b="1" dirty="0">
                <a:solidFill>
                  <a:srgbClr val="82B347"/>
                </a:solidFill>
                <a:latin typeface="幼圆" panose="02010509060101010101" pitchFamily="49" charset="-122"/>
                <a:ea typeface="幼圆" panose="02010509060101010101" pitchFamily="49" charset="-122"/>
              </a:rPr>
              <a:t>跨年龄人脸验证</a:t>
            </a:r>
            <a:endParaRPr lang="en-US" altLang="zh-CN" sz="2400" b="1" dirty="0">
              <a:solidFill>
                <a:srgbClr val="82B347"/>
              </a:solidFill>
              <a:latin typeface="幼圆" panose="02010509060101010101" pitchFamily="49" charset="-122"/>
              <a:ea typeface="幼圆" panose="02010509060101010101" pitchFamily="49" charset="-122"/>
            </a:endParaRPr>
          </a:p>
        </p:txBody>
      </p:sp>
      <p:pic>
        <p:nvPicPr>
          <p:cNvPr id="57" name="图片 1">
            <a:extLst>
              <a:ext uri="{FF2B5EF4-FFF2-40B4-BE49-F238E27FC236}">
                <a16:creationId xmlns:a16="http://schemas.microsoft.com/office/drawing/2014/main" id="{FCFD9907-AC8F-415D-BFA8-DD82D13C79B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65681" y="896549"/>
            <a:ext cx="1082675" cy="1011238"/>
          </a:xfrm>
          <a:prstGeom prst="rect">
            <a:avLst/>
          </a:prstGeom>
          <a:noFill/>
          <a:ln w="9525">
            <a:noFill/>
          </a:ln>
        </p:spPr>
      </p:pic>
      <p:pic>
        <p:nvPicPr>
          <p:cNvPr id="58" name="图片 2">
            <a:extLst>
              <a:ext uri="{FF2B5EF4-FFF2-40B4-BE49-F238E27FC236}">
                <a16:creationId xmlns:a16="http://schemas.microsoft.com/office/drawing/2014/main" id="{33DB53C0-54CB-464D-95D5-18947922A01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648806" y="896549"/>
            <a:ext cx="1104900" cy="1011238"/>
          </a:xfrm>
          <a:prstGeom prst="rect">
            <a:avLst/>
          </a:prstGeom>
          <a:noFill/>
          <a:ln w="9525">
            <a:noFill/>
          </a:ln>
        </p:spPr>
      </p:pic>
      <p:sp>
        <p:nvSpPr>
          <p:cNvPr id="59" name="文本框 11">
            <a:extLst>
              <a:ext uri="{FF2B5EF4-FFF2-40B4-BE49-F238E27FC236}">
                <a16:creationId xmlns:a16="http://schemas.microsoft.com/office/drawing/2014/main" id="{512FD719-C4D1-4914-9649-2BFE7321BC05}"/>
              </a:ext>
            </a:extLst>
          </p:cNvPr>
          <p:cNvSpPr txBox="1">
            <a:spLocks noChangeArrowheads="1"/>
          </p:cNvSpPr>
          <p:nvPr/>
        </p:nvSpPr>
        <p:spPr bwMode="auto">
          <a:xfrm>
            <a:off x="5324456" y="1829999"/>
            <a:ext cx="487363" cy="307975"/>
          </a:xfrm>
          <a:prstGeom prst="rect">
            <a:avLst/>
          </a:prstGeom>
          <a:noFill/>
          <a:ln w="9525">
            <a:noFill/>
            <a:miter lim="800000"/>
          </a:ln>
        </p:spPr>
        <p:txBody>
          <a:bodyPr wrap="none">
            <a:spAutoFit/>
          </a:bodyPr>
          <a:lstStyle/>
          <a:p>
            <a:pPr marR="0" defTabSz="914400" rtl="0">
              <a:buClrTx/>
              <a:buSzTx/>
              <a:buFont typeface="Arial" panose="020B0604020202020204" pitchFamily="34" charset="0"/>
              <a:defRPr/>
            </a:pPr>
            <a:r>
              <a:rPr kumimoji="0" lang="en-US" altLang="zh-CN" sz="1400" kern="1200" cap="none" spc="0" normalizeH="0" baseline="0" noProof="0">
                <a:solidFill>
                  <a:schemeClr val="accent6"/>
                </a:solidFill>
                <a:latin typeface="Arial" panose="020B0604020202020204" pitchFamily="34" charset="0"/>
                <a:ea typeface="宋体" panose="02010600030101010101" pitchFamily="2" charset="-122"/>
                <a:cs typeface="+mn-cs"/>
              </a:rPr>
              <a:t>20+</a:t>
            </a:r>
          </a:p>
        </p:txBody>
      </p:sp>
      <p:sp>
        <p:nvSpPr>
          <p:cNvPr id="60" name="文本框 12">
            <a:extLst>
              <a:ext uri="{FF2B5EF4-FFF2-40B4-BE49-F238E27FC236}">
                <a16:creationId xmlns:a16="http://schemas.microsoft.com/office/drawing/2014/main" id="{34585D9B-0659-4D03-A58E-D72116BF746E}"/>
              </a:ext>
            </a:extLst>
          </p:cNvPr>
          <p:cNvSpPr txBox="1">
            <a:spLocks noChangeArrowheads="1"/>
          </p:cNvSpPr>
          <p:nvPr/>
        </p:nvSpPr>
        <p:spPr bwMode="auto">
          <a:xfrm>
            <a:off x="10052031" y="1829999"/>
            <a:ext cx="487363" cy="307975"/>
          </a:xfrm>
          <a:prstGeom prst="rect">
            <a:avLst/>
          </a:prstGeom>
          <a:noFill/>
          <a:ln w="9525">
            <a:noFill/>
            <a:miter lim="800000"/>
          </a:ln>
        </p:spPr>
        <p:txBody>
          <a:bodyPr wrap="none">
            <a:spAutoFit/>
          </a:bodyPr>
          <a:lstStyle/>
          <a:p>
            <a:pPr marR="0" defTabSz="914400" rtl="0">
              <a:buClrTx/>
              <a:buSzTx/>
              <a:buFont typeface="Arial" panose="020B0604020202020204" pitchFamily="34" charset="0"/>
              <a:defRPr/>
            </a:pPr>
            <a:r>
              <a:rPr kumimoji="0" lang="en-US" altLang="zh-CN" sz="1400" kern="1200" cap="none" spc="0" normalizeH="0" baseline="0" noProof="0">
                <a:solidFill>
                  <a:schemeClr val="accent6"/>
                </a:solidFill>
                <a:latin typeface="Arial" panose="020B0604020202020204" pitchFamily="34" charset="0"/>
                <a:ea typeface="宋体" panose="02010600030101010101" pitchFamily="2" charset="-122"/>
                <a:cs typeface="+mn-cs"/>
              </a:rPr>
              <a:t>40+</a:t>
            </a:r>
          </a:p>
        </p:txBody>
      </p:sp>
      <p:pic>
        <p:nvPicPr>
          <p:cNvPr id="61" name="Picture 14" descr="s_6">
            <a:extLst>
              <a:ext uri="{FF2B5EF4-FFF2-40B4-BE49-F238E27FC236}">
                <a16:creationId xmlns:a16="http://schemas.microsoft.com/office/drawing/2014/main" id="{67FAE141-CF83-4B64-95B7-C5980FD61E19}"/>
              </a:ext>
            </a:extLst>
          </p:cNvPr>
          <p:cNvPicPr preferRelativeResize="0"/>
          <p:nvPr/>
        </p:nvPicPr>
        <p:blipFill>
          <a:blip r:embed="rId5" cstate="email">
            <a:extLst>
              <a:ext uri="{28A0092B-C50C-407E-A947-70E740481C1C}">
                <a14:useLocalDpi xmlns:a14="http://schemas.microsoft.com/office/drawing/2010/main"/>
              </a:ext>
            </a:extLst>
          </a:blip>
          <a:stretch>
            <a:fillRect/>
          </a:stretch>
        </p:blipFill>
        <p:spPr>
          <a:xfrm>
            <a:off x="9998056" y="3038087"/>
            <a:ext cx="893762" cy="1116012"/>
          </a:xfrm>
          <a:prstGeom prst="rect">
            <a:avLst/>
          </a:prstGeom>
          <a:noFill/>
          <a:ln w="9525">
            <a:noFill/>
          </a:ln>
        </p:spPr>
      </p:pic>
      <p:pic>
        <p:nvPicPr>
          <p:cNvPr id="62" name="Picture 4" descr="s_22">
            <a:extLst>
              <a:ext uri="{FF2B5EF4-FFF2-40B4-BE49-F238E27FC236}">
                <a16:creationId xmlns:a16="http://schemas.microsoft.com/office/drawing/2014/main" id="{01C75F80-67F5-43B9-BBC6-6B6585E13338}"/>
              </a:ext>
            </a:extLst>
          </p:cNvPr>
          <p:cNvPicPr preferRelativeResize="0"/>
          <p:nvPr/>
        </p:nvPicPr>
        <p:blipFill>
          <a:blip r:embed="rId6" cstate="email">
            <a:extLst>
              <a:ext uri="{28A0092B-C50C-407E-A947-70E740481C1C}">
                <a14:useLocalDpi xmlns:a14="http://schemas.microsoft.com/office/drawing/2010/main"/>
              </a:ext>
            </a:extLst>
          </a:blip>
          <a:stretch>
            <a:fillRect/>
          </a:stretch>
        </p:blipFill>
        <p:spPr>
          <a:xfrm>
            <a:off x="4978381" y="3041262"/>
            <a:ext cx="892175" cy="1116012"/>
          </a:xfrm>
          <a:prstGeom prst="rect">
            <a:avLst/>
          </a:prstGeom>
          <a:noFill/>
          <a:ln w="9525">
            <a:noFill/>
          </a:ln>
        </p:spPr>
      </p:pic>
      <p:pic>
        <p:nvPicPr>
          <p:cNvPr id="65" name="图片 64" descr="lost_childen">
            <a:extLst>
              <a:ext uri="{FF2B5EF4-FFF2-40B4-BE49-F238E27FC236}">
                <a16:creationId xmlns:a16="http://schemas.microsoft.com/office/drawing/2014/main" id="{734DBA3C-104A-4AE8-B217-F9998C64D9C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700818" y="2680899"/>
            <a:ext cx="2552700" cy="1773238"/>
          </a:xfrm>
          <a:prstGeom prst="rect">
            <a:avLst/>
          </a:prstGeom>
          <a:noFill/>
          <a:ln w="9525">
            <a:noFill/>
          </a:ln>
        </p:spPr>
      </p:pic>
      <p:pic>
        <p:nvPicPr>
          <p:cNvPr id="68" name="图片 32" descr="search">
            <a:extLst>
              <a:ext uri="{FF2B5EF4-FFF2-40B4-BE49-F238E27FC236}">
                <a16:creationId xmlns:a16="http://schemas.microsoft.com/office/drawing/2014/main" id="{4EA8192E-852F-4AC7-9069-2C58CBB99C2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967393" y="3180962"/>
            <a:ext cx="793750" cy="768350"/>
          </a:xfrm>
          <a:prstGeom prst="rect">
            <a:avLst/>
          </a:prstGeom>
          <a:noFill/>
          <a:ln w="9525">
            <a:noFill/>
          </a:ln>
        </p:spPr>
      </p:pic>
      <p:sp>
        <p:nvSpPr>
          <p:cNvPr id="69" name="文本框 13">
            <a:extLst>
              <a:ext uri="{FF2B5EF4-FFF2-40B4-BE49-F238E27FC236}">
                <a16:creationId xmlns:a16="http://schemas.microsoft.com/office/drawing/2014/main" id="{4D7069DB-8C96-41DF-9736-8E439D11F302}"/>
              </a:ext>
            </a:extLst>
          </p:cNvPr>
          <p:cNvSpPr txBox="1">
            <a:spLocks noChangeArrowheads="1"/>
          </p:cNvSpPr>
          <p:nvPr/>
        </p:nvSpPr>
        <p:spPr bwMode="auto">
          <a:xfrm>
            <a:off x="6038831" y="4373174"/>
            <a:ext cx="543739" cy="307777"/>
          </a:xfrm>
          <a:prstGeom prst="rect">
            <a:avLst/>
          </a:prstGeom>
          <a:noFill/>
          <a:ln w="9525">
            <a:noFill/>
            <a:miter lim="800000"/>
          </a:ln>
        </p:spPr>
        <p:txBody>
          <a:bodyPr wrap="none">
            <a:spAutoFit/>
          </a:bodyPr>
          <a:lstStyle/>
          <a:p>
            <a:pPr marR="0" defTabSz="914400" rtl="0">
              <a:buClrTx/>
              <a:buSzTx/>
              <a:buFont typeface="Arial" panose="020B0604020202020204" pitchFamily="34" charset="0"/>
              <a:defRPr/>
            </a:pPr>
            <a:r>
              <a:rPr kumimoji="0" lang="zh-CN" altLang="en-US" sz="1400" b="1" kern="1200" cap="none" spc="0" normalizeH="0" baseline="0" noProof="0" dirty="0">
                <a:solidFill>
                  <a:srgbClr val="8E6D48"/>
                </a:solidFill>
                <a:latin typeface="幼圆" panose="02010509060101010101" pitchFamily="49" charset="-122"/>
                <a:ea typeface="幼圆" panose="02010509060101010101" pitchFamily="49" charset="-122"/>
              </a:rPr>
              <a:t>搜索</a:t>
            </a:r>
            <a:endParaRPr kumimoji="0" lang="en-US" altLang="zh-CN" sz="1400" b="1" kern="1200" cap="none" spc="0" normalizeH="0" baseline="0" noProof="0" dirty="0">
              <a:solidFill>
                <a:srgbClr val="8E6D48"/>
              </a:solidFill>
              <a:latin typeface="幼圆" panose="02010509060101010101" pitchFamily="49" charset="-122"/>
              <a:ea typeface="幼圆" panose="02010509060101010101" pitchFamily="49" charset="-122"/>
            </a:endParaRPr>
          </a:p>
        </p:txBody>
      </p:sp>
      <p:sp>
        <p:nvSpPr>
          <p:cNvPr id="71" name="文本框 14">
            <a:extLst>
              <a:ext uri="{FF2B5EF4-FFF2-40B4-BE49-F238E27FC236}">
                <a16:creationId xmlns:a16="http://schemas.microsoft.com/office/drawing/2014/main" id="{7E8AF5B9-F237-4BDF-A967-BD1BEDF206E3}"/>
              </a:ext>
            </a:extLst>
          </p:cNvPr>
          <p:cNvSpPr txBox="1">
            <a:spLocks noChangeArrowheads="1"/>
          </p:cNvSpPr>
          <p:nvPr/>
        </p:nvSpPr>
        <p:spPr bwMode="auto">
          <a:xfrm>
            <a:off x="4933930" y="4373174"/>
            <a:ext cx="902811" cy="307777"/>
          </a:xfrm>
          <a:prstGeom prst="rect">
            <a:avLst/>
          </a:prstGeom>
          <a:noFill/>
          <a:ln w="9525">
            <a:noFill/>
            <a:miter lim="800000"/>
          </a:ln>
        </p:spPr>
        <p:txBody>
          <a:bodyPr wrap="none">
            <a:spAutoFit/>
          </a:bodyPr>
          <a:lstStyle/>
          <a:p>
            <a:pPr marR="0" defTabSz="914400" rtl="0">
              <a:buClrTx/>
              <a:buSzTx/>
              <a:buFont typeface="Arial" panose="020B0604020202020204" pitchFamily="34" charset="0"/>
              <a:defRPr/>
            </a:pPr>
            <a:r>
              <a:rPr kumimoji="0" lang="zh-CN" altLang="en-US" sz="1400" b="1" kern="1200" cap="none" spc="0" normalizeH="0" baseline="0" noProof="0" dirty="0">
                <a:solidFill>
                  <a:srgbClr val="8E6D48"/>
                </a:solidFill>
                <a:latin typeface="幼圆" panose="02010509060101010101" pitchFamily="49" charset="-122"/>
                <a:ea typeface="幼圆" panose="02010509060101010101" pitchFamily="49" charset="-122"/>
              </a:rPr>
              <a:t>成年照片</a:t>
            </a:r>
            <a:endParaRPr kumimoji="0" lang="en-US" altLang="zh-CN" sz="1400" b="1" kern="1200" cap="none" spc="0" normalizeH="0" baseline="0" noProof="0" dirty="0">
              <a:solidFill>
                <a:srgbClr val="8E6D48"/>
              </a:solidFill>
              <a:latin typeface="幼圆" panose="02010509060101010101" pitchFamily="49" charset="-122"/>
              <a:ea typeface="幼圆" panose="02010509060101010101" pitchFamily="49" charset="-122"/>
            </a:endParaRPr>
          </a:p>
        </p:txBody>
      </p:sp>
      <p:sp>
        <p:nvSpPr>
          <p:cNvPr id="73" name="文本框 15">
            <a:extLst>
              <a:ext uri="{FF2B5EF4-FFF2-40B4-BE49-F238E27FC236}">
                <a16:creationId xmlns:a16="http://schemas.microsoft.com/office/drawing/2014/main" id="{77CDA898-B7F3-47F5-B25D-83EAA5079A48}"/>
              </a:ext>
            </a:extLst>
          </p:cNvPr>
          <p:cNvSpPr txBox="1">
            <a:spLocks noChangeArrowheads="1"/>
          </p:cNvSpPr>
          <p:nvPr/>
        </p:nvSpPr>
        <p:spPr bwMode="auto">
          <a:xfrm>
            <a:off x="7618393" y="4373174"/>
            <a:ext cx="543739" cy="307777"/>
          </a:xfrm>
          <a:prstGeom prst="rect">
            <a:avLst/>
          </a:prstGeom>
          <a:noFill/>
          <a:ln w="9525">
            <a:noFill/>
            <a:miter lim="800000"/>
          </a:ln>
        </p:spPr>
        <p:txBody>
          <a:bodyPr wrap="none">
            <a:spAutoFit/>
          </a:bodyPr>
          <a:lstStyle/>
          <a:p>
            <a:pPr marR="0" defTabSz="914400" rtl="0">
              <a:buClrTx/>
              <a:buSzTx/>
              <a:buFont typeface="Arial" panose="020B0604020202020204" pitchFamily="34" charset="0"/>
              <a:defRPr/>
            </a:pPr>
            <a:r>
              <a:rPr kumimoji="0" lang="zh-CN" altLang="en-US" sz="1400" b="1" kern="1200" cap="none" spc="0" normalizeH="0" baseline="0" noProof="0" dirty="0">
                <a:solidFill>
                  <a:srgbClr val="8E6D48"/>
                </a:solidFill>
                <a:latin typeface="幼圆" panose="02010509060101010101" pitchFamily="49" charset="-122"/>
                <a:ea typeface="幼圆" panose="02010509060101010101" pitchFamily="49" charset="-122"/>
              </a:rPr>
              <a:t>儿童</a:t>
            </a:r>
            <a:endParaRPr kumimoji="0" lang="en-US" altLang="zh-CN" sz="1400" b="1" kern="1200" cap="none" spc="0" normalizeH="0" baseline="0" noProof="0" dirty="0">
              <a:solidFill>
                <a:srgbClr val="8E6D48"/>
              </a:solidFill>
              <a:latin typeface="幼圆" panose="02010509060101010101" pitchFamily="49" charset="-122"/>
              <a:ea typeface="幼圆" panose="02010509060101010101" pitchFamily="49" charset="-122"/>
            </a:endParaRPr>
          </a:p>
        </p:txBody>
      </p:sp>
      <p:sp>
        <p:nvSpPr>
          <p:cNvPr id="74" name="文本框 16">
            <a:extLst>
              <a:ext uri="{FF2B5EF4-FFF2-40B4-BE49-F238E27FC236}">
                <a16:creationId xmlns:a16="http://schemas.microsoft.com/office/drawing/2014/main" id="{C6D87928-33CD-4B6F-AE0E-656C03B8C47F}"/>
              </a:ext>
            </a:extLst>
          </p:cNvPr>
          <p:cNvSpPr txBox="1">
            <a:spLocks noChangeArrowheads="1"/>
          </p:cNvSpPr>
          <p:nvPr/>
        </p:nvSpPr>
        <p:spPr bwMode="auto">
          <a:xfrm>
            <a:off x="9962998" y="4373174"/>
            <a:ext cx="906017" cy="307777"/>
          </a:xfrm>
          <a:prstGeom prst="rect">
            <a:avLst/>
          </a:prstGeom>
          <a:noFill/>
          <a:ln w="9525">
            <a:noFill/>
            <a:miter lim="800000"/>
          </a:ln>
        </p:spPr>
        <p:txBody>
          <a:bodyPr wrap="none">
            <a:spAutoFit/>
          </a:bodyPr>
          <a:lstStyle/>
          <a:p>
            <a:pPr marR="0" defTabSz="914400" rtl="0">
              <a:buClrTx/>
              <a:buSzTx/>
              <a:buFont typeface="Arial" panose="020B0604020202020204" pitchFamily="34" charset="0"/>
              <a:defRPr/>
            </a:pPr>
            <a:r>
              <a:rPr kumimoji="0" lang="zh-CN" altLang="en-US" sz="1400" b="1" kern="1200" cap="none" spc="0" normalizeH="0" baseline="0" noProof="0" dirty="0">
                <a:solidFill>
                  <a:srgbClr val="8E6D48"/>
                </a:solidFill>
                <a:latin typeface="幼圆" panose="02010509060101010101" pitchFamily="49" charset="-122"/>
                <a:ea typeface="幼圆" panose="02010509060101010101" pitchFamily="49" charset="-122"/>
              </a:rPr>
              <a:t>最佳匹配</a:t>
            </a:r>
            <a:endParaRPr kumimoji="0" lang="en-US" altLang="zh-CN" sz="1400" b="1" kern="1200" cap="none" spc="0" normalizeH="0" baseline="0" noProof="0" dirty="0">
              <a:solidFill>
                <a:srgbClr val="8E6D48"/>
              </a:solidFill>
              <a:latin typeface="幼圆" panose="02010509060101010101" pitchFamily="49" charset="-122"/>
              <a:ea typeface="幼圆" panose="02010509060101010101" pitchFamily="49" charset="-122"/>
            </a:endParaRPr>
          </a:p>
        </p:txBody>
      </p:sp>
      <p:sp>
        <p:nvSpPr>
          <p:cNvPr id="76" name="内容占位符 2">
            <a:extLst>
              <a:ext uri="{FF2B5EF4-FFF2-40B4-BE49-F238E27FC236}">
                <a16:creationId xmlns:a16="http://schemas.microsoft.com/office/drawing/2014/main" id="{7922CD8C-8DF3-4E39-9259-970F0FE563DD}"/>
              </a:ext>
            </a:extLst>
          </p:cNvPr>
          <p:cNvSpPr>
            <a:spLocks noGrp="1" noChangeArrowheads="1"/>
          </p:cNvSpPr>
          <p:nvPr/>
        </p:nvSpPr>
        <p:spPr bwMode="auto">
          <a:xfrm>
            <a:off x="4752956" y="2538024"/>
            <a:ext cx="4143375" cy="409575"/>
          </a:xfrm>
          <a:prstGeom prst="rect">
            <a:avLst/>
          </a:prstGeom>
          <a:noFill/>
          <a:ln w="9525">
            <a:noFill/>
            <a:miter lim="800000"/>
          </a:ln>
        </p:spPr>
        <p:txBody>
          <a:bodyPr/>
          <a:lstStyle/>
          <a:p>
            <a:pPr marR="0" lvl="0" indent="-342900" fontAlgn="base">
              <a:lnSpc>
                <a:spcPct val="100000"/>
              </a:lnSpc>
              <a:spcBef>
                <a:spcPct val="20000"/>
              </a:spcBef>
              <a:spcAft>
                <a:spcPct val="0"/>
              </a:spcAft>
              <a:buClrTx/>
              <a:buSzTx/>
              <a:buFont typeface="Wingdings" panose="05000000000000000000" pitchFamily="2" charset="2"/>
              <a:buChar char="Ø"/>
              <a:defRPr/>
            </a:pPr>
            <a:r>
              <a:rPr lang="zh-CN" altLang="en-US" sz="2400" b="1" dirty="0">
                <a:solidFill>
                  <a:srgbClr val="8E6D48"/>
                </a:solidFill>
                <a:latin typeface="幼圆" panose="02010509060101010101" pitchFamily="49" charset="-122"/>
                <a:ea typeface="幼圆" panose="02010509060101010101" pitchFamily="49" charset="-122"/>
              </a:rPr>
              <a:t>找回丢失儿童</a:t>
            </a:r>
            <a:endParaRPr lang="en-US" altLang="zh-CN" sz="2400" b="1" dirty="0">
              <a:solidFill>
                <a:srgbClr val="8E6D48"/>
              </a:solidFill>
              <a:latin typeface="幼圆" panose="02010509060101010101" pitchFamily="49" charset="-122"/>
              <a:ea typeface="幼圆" panose="02010509060101010101" pitchFamily="49" charset="-122"/>
            </a:endParaRPr>
          </a:p>
        </p:txBody>
      </p:sp>
      <p:pic>
        <p:nvPicPr>
          <p:cNvPr id="82" name="图片 81" descr="app">
            <a:extLst>
              <a:ext uri="{FF2B5EF4-FFF2-40B4-BE49-F238E27FC236}">
                <a16:creationId xmlns:a16="http://schemas.microsoft.com/office/drawing/2014/main" id="{D6EEBDA4-9F55-49D8-8835-F67687763F7C}"/>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800956" y="5460612"/>
            <a:ext cx="1220787" cy="1220787"/>
          </a:xfrm>
          <a:prstGeom prst="rect">
            <a:avLst/>
          </a:prstGeom>
          <a:noFill/>
          <a:ln w="9525">
            <a:noFill/>
          </a:ln>
        </p:spPr>
      </p:pic>
      <p:pic>
        <p:nvPicPr>
          <p:cNvPr id="85" name="图片 84" descr="takeaphone">
            <a:extLst>
              <a:ext uri="{FF2B5EF4-FFF2-40B4-BE49-F238E27FC236}">
                <a16:creationId xmlns:a16="http://schemas.microsoft.com/office/drawing/2014/main" id="{825EC2EC-96FE-4F84-A0CB-A79757206996}"/>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824518" y="5462199"/>
            <a:ext cx="1687513" cy="1123950"/>
          </a:xfrm>
          <a:prstGeom prst="rect">
            <a:avLst/>
          </a:prstGeom>
          <a:noFill/>
          <a:ln w="9525">
            <a:noFill/>
          </a:ln>
        </p:spPr>
      </p:pic>
      <p:sp>
        <p:nvSpPr>
          <p:cNvPr id="86" name="内容占位符 2">
            <a:extLst>
              <a:ext uri="{FF2B5EF4-FFF2-40B4-BE49-F238E27FC236}">
                <a16:creationId xmlns:a16="http://schemas.microsoft.com/office/drawing/2014/main" id="{3F8F9CAF-BD53-4170-B323-8751CC28EECA}"/>
              </a:ext>
            </a:extLst>
          </p:cNvPr>
          <p:cNvSpPr txBox="1"/>
          <p:nvPr/>
        </p:nvSpPr>
        <p:spPr>
          <a:xfrm>
            <a:off x="4752956" y="4966899"/>
            <a:ext cx="4500562" cy="409575"/>
          </a:xfrm>
          <a:prstGeom prst="rect">
            <a:avLst/>
          </a:prstGeom>
          <a:noFill/>
          <a:ln w="9525">
            <a:noFill/>
          </a:ln>
        </p:spPr>
        <p:txBody>
          <a:bodyPr/>
          <a:lstStyle/>
          <a:p>
            <a:pPr indent="-342900">
              <a:spcBef>
                <a:spcPct val="20000"/>
              </a:spcBef>
              <a:buFont typeface="Wingdings" panose="05000000000000000000" pitchFamily="2" charset="2"/>
              <a:buChar char="Ø"/>
            </a:pPr>
            <a:r>
              <a:rPr lang="zh-CN" altLang="en-US" sz="2400" b="1" dirty="0">
                <a:solidFill>
                  <a:srgbClr val="82B347"/>
                </a:solidFill>
                <a:latin typeface="幼圆" panose="02010509060101010101" pitchFamily="49" charset="-122"/>
                <a:ea typeface="幼圆" panose="02010509060101010101" pitchFamily="49" charset="-122"/>
              </a:rPr>
              <a:t>娱乐：手机</a:t>
            </a:r>
            <a:r>
              <a:rPr lang="en-US" altLang="zh-CN" sz="2400" b="1" dirty="0">
                <a:solidFill>
                  <a:srgbClr val="82B347"/>
                </a:solidFill>
                <a:latin typeface="幼圆" panose="02010509060101010101" pitchFamily="49" charset="-122"/>
                <a:ea typeface="幼圆" panose="02010509060101010101" pitchFamily="49" charset="-122"/>
              </a:rPr>
              <a:t>APP</a:t>
            </a:r>
          </a:p>
        </p:txBody>
      </p:sp>
      <p:grpSp>
        <p:nvGrpSpPr>
          <p:cNvPr id="3" name="组合 49">
            <a:extLst>
              <a:ext uri="{FF2B5EF4-FFF2-40B4-BE49-F238E27FC236}">
                <a16:creationId xmlns:a16="http://schemas.microsoft.com/office/drawing/2014/main" id="{48416FC8-C75A-4F46-8BCD-5C91CFA6FBEE}"/>
              </a:ext>
            </a:extLst>
          </p:cNvPr>
          <p:cNvGrpSpPr/>
          <p:nvPr/>
        </p:nvGrpSpPr>
        <p:grpSpPr>
          <a:xfrm>
            <a:off x="6324581" y="1180712"/>
            <a:ext cx="3143250" cy="571500"/>
            <a:chOff x="4143372" y="1073232"/>
            <a:chExt cx="3143272" cy="571504"/>
          </a:xfrm>
        </p:grpSpPr>
        <p:sp>
          <p:nvSpPr>
            <p:cNvPr id="95" name="椭圆 94">
              <a:extLst>
                <a:ext uri="{FF2B5EF4-FFF2-40B4-BE49-F238E27FC236}">
                  <a16:creationId xmlns:a16="http://schemas.microsoft.com/office/drawing/2014/main" id="{83343577-5887-4C63-A7F5-C9777D7A754B}"/>
                </a:ext>
              </a:extLst>
            </p:cNvPr>
            <p:cNvSpPr/>
            <p:nvPr/>
          </p:nvSpPr>
          <p:spPr>
            <a:xfrm>
              <a:off x="4781551" y="1073232"/>
              <a:ext cx="1857388" cy="57150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97" name="右箭头 45">
              <a:extLst>
                <a:ext uri="{FF2B5EF4-FFF2-40B4-BE49-F238E27FC236}">
                  <a16:creationId xmlns:a16="http://schemas.microsoft.com/office/drawing/2014/main" id="{C32F6B08-87BF-42B4-B533-B2EBA2F2A3C1}"/>
                </a:ext>
              </a:extLst>
            </p:cNvPr>
            <p:cNvSpPr/>
            <p:nvPr/>
          </p:nvSpPr>
          <p:spPr>
            <a:xfrm>
              <a:off x="6710377" y="1143082"/>
              <a:ext cx="576267" cy="431803"/>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00" name="右箭头 46">
              <a:extLst>
                <a:ext uri="{FF2B5EF4-FFF2-40B4-BE49-F238E27FC236}">
                  <a16:creationId xmlns:a16="http://schemas.microsoft.com/office/drawing/2014/main" id="{73345ACC-FD8D-4F7E-8A54-1D9DC736D63E}"/>
                </a:ext>
              </a:extLst>
            </p:cNvPr>
            <p:cNvSpPr/>
            <p:nvPr/>
          </p:nvSpPr>
          <p:spPr>
            <a:xfrm rot="10800000">
              <a:off x="4143372" y="1143082"/>
              <a:ext cx="576266" cy="431803"/>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03" name="文本框 4">
              <a:extLst>
                <a:ext uri="{FF2B5EF4-FFF2-40B4-BE49-F238E27FC236}">
                  <a16:creationId xmlns:a16="http://schemas.microsoft.com/office/drawing/2014/main" id="{5FFE1EAC-4829-4B39-961D-D9EFEF7A2C5C}"/>
                </a:ext>
              </a:extLst>
            </p:cNvPr>
            <p:cNvSpPr txBox="1"/>
            <p:nvPr/>
          </p:nvSpPr>
          <p:spPr>
            <a:xfrm>
              <a:off x="4901823" y="1154108"/>
              <a:ext cx="1737116" cy="369335"/>
            </a:xfrm>
            <a:prstGeom prst="rect">
              <a:avLst/>
            </a:prstGeom>
            <a:noFill/>
            <a:ln w="9525">
              <a:noFill/>
            </a:ln>
          </p:spPr>
          <p:txBody>
            <a:bodyPr wrap="square">
              <a:spAutoFit/>
            </a:bodyPr>
            <a:lstStyle/>
            <a:p>
              <a:pPr algn="ctr"/>
              <a:r>
                <a:rPr lang="zh-CN" altLang="en-US" b="1" dirty="0">
                  <a:solidFill>
                    <a:schemeClr val="bg1"/>
                  </a:solidFill>
                  <a:latin typeface="Arial" panose="020B0604020202020204" pitchFamily="34" charset="0"/>
                  <a:ea typeface="宋体" panose="02010600030101010101" pitchFamily="2" charset="-122"/>
                </a:rPr>
                <a:t>同一个人</a:t>
              </a:r>
              <a:r>
                <a:rPr lang="en-US" altLang="zh-CN" b="1" dirty="0">
                  <a:solidFill>
                    <a:schemeClr val="bg1"/>
                  </a:solidFill>
                  <a:latin typeface="Arial" panose="020B0604020202020204" pitchFamily="34" charset="0"/>
                  <a:ea typeface="宋体" panose="02010600030101010101" pitchFamily="2" charset="-122"/>
                </a:rPr>
                <a:t>? </a:t>
              </a:r>
            </a:p>
          </p:txBody>
        </p:sp>
      </p:grpSp>
      <p:sp>
        <p:nvSpPr>
          <p:cNvPr id="104" name="右箭头 50">
            <a:extLst>
              <a:ext uri="{FF2B5EF4-FFF2-40B4-BE49-F238E27FC236}">
                <a16:creationId xmlns:a16="http://schemas.microsoft.com/office/drawing/2014/main" id="{C7D5845A-EF1B-407F-B55B-6208A964EFE9}"/>
              </a:ext>
            </a:extLst>
          </p:cNvPr>
          <p:cNvSpPr/>
          <p:nvPr/>
        </p:nvSpPr>
        <p:spPr>
          <a:xfrm>
            <a:off x="9253518" y="3538149"/>
            <a:ext cx="576263" cy="431800"/>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Tree>
    <p:extLst>
      <p:ext uri="{BB962C8B-B14F-4D97-AF65-F5344CB8AC3E}">
        <p14:creationId xmlns:p14="http://schemas.microsoft.com/office/powerpoint/2010/main" val="124356633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p:cTn id="7" dur="500" fill="hold"/>
                                        <p:tgtEl>
                                          <p:spTgt spid="55"/>
                                        </p:tgtEl>
                                        <p:attrNameLst>
                                          <p:attrName>ppt_w</p:attrName>
                                        </p:attrNameLst>
                                      </p:cBhvr>
                                      <p:tavLst>
                                        <p:tav tm="0">
                                          <p:val>
                                            <p:fltVal val="0"/>
                                          </p:val>
                                        </p:tav>
                                        <p:tav tm="100000">
                                          <p:val>
                                            <p:strVal val="#ppt_w"/>
                                          </p:val>
                                        </p:tav>
                                      </p:tavLst>
                                    </p:anim>
                                    <p:anim calcmode="lin" valueType="num">
                                      <p:cBhvr>
                                        <p:cTn id="8" dur="500" fill="hold"/>
                                        <p:tgtEl>
                                          <p:spTgt spid="5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6">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0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8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8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build="p"/>
      <p:bldP spid="59" grpId="0"/>
      <p:bldP spid="60" grpId="0"/>
      <p:bldP spid="69" grpId="0"/>
      <p:bldP spid="71" grpId="0"/>
      <p:bldP spid="73" grpId="0"/>
      <p:bldP spid="74" grpId="0"/>
      <p:bldP spid="76" grpId="0"/>
      <p:bldP spid="86" grpId="0"/>
      <p:bldP spid="10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48"/>
          <p:cNvGrpSpPr/>
          <p:nvPr/>
        </p:nvGrpSpPr>
        <p:grpSpPr>
          <a:xfrm>
            <a:off x="0" y="394899"/>
            <a:ext cx="7124700" cy="584775"/>
            <a:chOff x="0" y="394899"/>
            <a:chExt cx="7124700" cy="584775"/>
          </a:xfrm>
        </p:grpSpPr>
        <p:sp>
          <p:nvSpPr>
            <p:cNvPr id="50" name="任意多边形 49"/>
            <p:cNvSpPr/>
            <p:nvPr/>
          </p:nvSpPr>
          <p:spPr>
            <a:xfrm>
              <a:off x="243569" y="521062"/>
              <a:ext cx="537482" cy="393337"/>
            </a:xfrm>
            <a:custGeom>
              <a:avLst/>
              <a:gdLst>
                <a:gd name="connsiteX0" fmla="*/ 0 w 640080"/>
                <a:gd name="connsiteY0" fmla="*/ 0 h 327660"/>
                <a:gd name="connsiteX1" fmla="*/ 472440 w 640080"/>
                <a:gd name="connsiteY1" fmla="*/ 0 h 327660"/>
                <a:gd name="connsiteX2" fmla="*/ 640080 w 640080"/>
                <a:gd name="connsiteY2" fmla="*/ 163830 h 327660"/>
                <a:gd name="connsiteX3" fmla="*/ 472440 w 640080"/>
                <a:gd name="connsiteY3" fmla="*/ 327660 h 327660"/>
                <a:gd name="connsiteX4" fmla="*/ 0 w 640080"/>
                <a:gd name="connsiteY4" fmla="*/ 327660 h 327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327660">
                  <a:moveTo>
                    <a:pt x="0" y="0"/>
                  </a:moveTo>
                  <a:lnTo>
                    <a:pt x="472440" y="0"/>
                  </a:lnTo>
                  <a:cubicBezTo>
                    <a:pt x="565025" y="0"/>
                    <a:pt x="640080" y="73349"/>
                    <a:pt x="640080" y="163830"/>
                  </a:cubicBezTo>
                  <a:cubicBezTo>
                    <a:pt x="640080" y="254311"/>
                    <a:pt x="565025" y="327660"/>
                    <a:pt x="472440" y="327660"/>
                  </a:cubicBezTo>
                  <a:lnTo>
                    <a:pt x="0" y="327660"/>
                  </a:lnTo>
                  <a:close/>
                </a:path>
              </a:pathLst>
            </a:cu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sp>
          <p:nvSpPr>
            <p:cNvPr id="51" name="Text Box 39"/>
            <p:cNvSpPr txBox="1">
              <a:spLocks noChangeArrowheads="1"/>
            </p:cNvSpPr>
            <p:nvPr/>
          </p:nvSpPr>
          <p:spPr bwMode="auto">
            <a:xfrm>
              <a:off x="797844" y="394899"/>
              <a:ext cx="632685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80604020202020204" charset="0"/>
                  <a:ea typeface="SimSun" charset="-122"/>
                </a:defRPr>
              </a:lvl1pPr>
              <a:lvl2pPr marL="742950" indent="-285750">
                <a:defRPr>
                  <a:solidFill>
                    <a:schemeClr val="tx1"/>
                  </a:solidFill>
                  <a:latin typeface="Arial" panose="02080604020202020204" charset="0"/>
                  <a:ea typeface="SimSun" charset="-122"/>
                </a:defRPr>
              </a:lvl2pPr>
              <a:lvl3pPr marL="1143000" indent="-228600">
                <a:defRPr>
                  <a:solidFill>
                    <a:schemeClr val="tx1"/>
                  </a:solidFill>
                  <a:latin typeface="Arial" panose="02080604020202020204" charset="0"/>
                  <a:ea typeface="SimSun" charset="-122"/>
                </a:defRPr>
              </a:lvl3pPr>
              <a:lvl4pPr marL="1600200" indent="-228600">
                <a:defRPr>
                  <a:solidFill>
                    <a:schemeClr val="tx1"/>
                  </a:solidFill>
                  <a:latin typeface="Arial" panose="02080604020202020204" charset="0"/>
                  <a:ea typeface="SimSun" charset="-122"/>
                </a:defRPr>
              </a:lvl4pPr>
              <a:lvl5pPr marL="2057400" indent="-228600">
                <a:defRPr>
                  <a:solidFill>
                    <a:schemeClr val="tx1"/>
                  </a:solidFill>
                  <a:latin typeface="Arial" panose="02080604020202020204" charset="0"/>
                  <a:ea typeface="SimSun" charset="-122"/>
                </a:defRPr>
              </a:lvl5pPr>
              <a:lvl6pPr marL="2514600" indent="-228600" fontAlgn="base">
                <a:spcBef>
                  <a:spcPct val="0"/>
                </a:spcBef>
                <a:spcAft>
                  <a:spcPct val="0"/>
                </a:spcAft>
                <a:defRPr>
                  <a:solidFill>
                    <a:schemeClr val="tx1"/>
                  </a:solidFill>
                  <a:latin typeface="Arial" panose="02080604020202020204" charset="0"/>
                  <a:ea typeface="SimSun" charset="-122"/>
                </a:defRPr>
              </a:lvl6pPr>
              <a:lvl7pPr marL="2971800" indent="-228600" fontAlgn="base">
                <a:spcBef>
                  <a:spcPct val="0"/>
                </a:spcBef>
                <a:spcAft>
                  <a:spcPct val="0"/>
                </a:spcAft>
                <a:defRPr>
                  <a:solidFill>
                    <a:schemeClr val="tx1"/>
                  </a:solidFill>
                  <a:latin typeface="Arial" panose="02080604020202020204" charset="0"/>
                  <a:ea typeface="SimSun" charset="-122"/>
                </a:defRPr>
              </a:lvl7pPr>
              <a:lvl8pPr marL="3429000" indent="-228600" fontAlgn="base">
                <a:spcBef>
                  <a:spcPct val="0"/>
                </a:spcBef>
                <a:spcAft>
                  <a:spcPct val="0"/>
                </a:spcAft>
                <a:defRPr>
                  <a:solidFill>
                    <a:schemeClr val="tx1"/>
                  </a:solidFill>
                  <a:latin typeface="Arial" panose="02080604020202020204" charset="0"/>
                  <a:ea typeface="SimSun" charset="-122"/>
                </a:defRPr>
              </a:lvl8pPr>
              <a:lvl9pPr marL="3886200" indent="-228600" fontAlgn="base">
                <a:spcBef>
                  <a:spcPct val="0"/>
                </a:spcBef>
                <a:spcAft>
                  <a:spcPct val="0"/>
                </a:spcAft>
                <a:defRPr>
                  <a:solidFill>
                    <a:schemeClr val="tx1"/>
                  </a:solidFill>
                  <a:latin typeface="Arial" panose="02080604020202020204" charset="0"/>
                  <a:ea typeface="SimSun" charset="-122"/>
                </a:defRPr>
              </a:lvl9pPr>
            </a:lstStyle>
            <a:p>
              <a:pPr>
                <a:spcBef>
                  <a:spcPct val="0"/>
                </a:spcBef>
                <a:defRPr/>
              </a:pPr>
              <a:r>
                <a:rPr lang="zh-CN" altLang="en-US" sz="3200" b="1" dirty="0" smtClean="0">
                  <a:solidFill>
                    <a:srgbClr val="8E6D48"/>
                  </a:solidFill>
                  <a:latin typeface="幼圆" panose="02010509060101010101" pitchFamily="49" charset="-122"/>
                  <a:ea typeface="幼圆" panose="02010509060101010101" pitchFamily="49" charset="-122"/>
                </a:rPr>
                <a:t>人</a:t>
              </a:r>
              <a:r>
                <a:rPr lang="zh-CN" altLang="en-US" sz="3200" b="1" dirty="0">
                  <a:solidFill>
                    <a:srgbClr val="8E6D48"/>
                  </a:solidFill>
                  <a:latin typeface="幼圆" panose="02010509060101010101" pitchFamily="49" charset="-122"/>
                  <a:ea typeface="幼圆" panose="02010509060101010101" pitchFamily="49" charset="-122"/>
                </a:rPr>
                <a:t>脸</a:t>
              </a:r>
              <a:r>
                <a:rPr lang="en-US" altLang="zh-CN" sz="3200" b="1" dirty="0">
                  <a:solidFill>
                    <a:srgbClr val="8E6D48"/>
                  </a:solidFill>
                  <a:latin typeface="幼圆" panose="02010509060101010101" pitchFamily="49" charset="-122"/>
                  <a:ea typeface="幼圆" panose="02010509060101010101" pitchFamily="49" charset="-122"/>
                </a:rPr>
                <a:t>-</a:t>
              </a:r>
              <a:r>
                <a:rPr lang="zh-CN" altLang="en-US" sz="3200" b="1" dirty="0">
                  <a:solidFill>
                    <a:srgbClr val="8E6D48"/>
                  </a:solidFill>
                  <a:latin typeface="幼圆" panose="02010509060101010101" pitchFamily="49" charset="-122"/>
                  <a:ea typeface="幼圆" panose="02010509060101010101" pitchFamily="49" charset="-122"/>
                </a:rPr>
                <a:t>年龄数据库</a:t>
              </a:r>
              <a:endParaRPr lang="en-US" altLang="zh-CN" sz="3200" b="1" dirty="0">
                <a:solidFill>
                  <a:srgbClr val="8E6D48"/>
                </a:solidFill>
                <a:latin typeface="幼圆" panose="02010509060101010101" pitchFamily="49" charset="-122"/>
                <a:ea typeface="幼圆" panose="02010509060101010101" pitchFamily="49" charset="-122"/>
              </a:endParaRPr>
            </a:p>
          </p:txBody>
        </p:sp>
        <p:sp>
          <p:nvSpPr>
            <p:cNvPr id="52" name="矩形 51"/>
            <p:cNvSpPr/>
            <p:nvPr/>
          </p:nvSpPr>
          <p:spPr>
            <a:xfrm>
              <a:off x="0" y="521062"/>
              <a:ext cx="188685" cy="393337"/>
            </a:xfrm>
            <a:prstGeom prst="rect">
              <a:avLst/>
            </a:pr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grpSp>
      <p:sp>
        <p:nvSpPr>
          <p:cNvPr id="6" name="矩形 5"/>
          <p:cNvSpPr/>
          <p:nvPr/>
        </p:nvSpPr>
        <p:spPr>
          <a:xfrm>
            <a:off x="7800841" y="3497008"/>
            <a:ext cx="3129913" cy="433326"/>
          </a:xfrm>
          <a:prstGeom prst="rect">
            <a:avLst/>
          </a:prstGeom>
          <a:solidFill>
            <a:srgbClr val="82B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19" name="文本框 18"/>
          <p:cNvSpPr txBox="1"/>
          <p:nvPr/>
        </p:nvSpPr>
        <p:spPr>
          <a:xfrm>
            <a:off x="8958801" y="3475744"/>
            <a:ext cx="916124" cy="461665"/>
          </a:xfrm>
          <a:prstGeom prst="rect">
            <a:avLst/>
          </a:prstGeom>
          <a:noFill/>
        </p:spPr>
        <p:txBody>
          <a:bodyPr wrap="square" rtlCol="0">
            <a:spAutoFit/>
          </a:bodyPr>
          <a:lstStyle/>
          <a:p>
            <a:r>
              <a:rPr lang="en-US" altLang="zh-CN" sz="2400" b="1" dirty="0">
                <a:solidFill>
                  <a:srgbClr val="FDF9F8"/>
                </a:solidFill>
                <a:latin typeface="Arial Unicode MS" panose="020B0604020202020204" pitchFamily="34" charset="-122"/>
                <a:ea typeface="Arial Unicode MS" panose="020B0604020202020204" pitchFamily="34" charset="-122"/>
                <a:cs typeface="Arial Unicode MS" panose="020B0604020202020204" pitchFamily="34" charset="-122"/>
              </a:rPr>
              <a:t>2014</a:t>
            </a:r>
            <a:endParaRPr lang="zh-CN" altLang="en-US" sz="2400" b="1" dirty="0">
              <a:solidFill>
                <a:srgbClr val="FDF9F8"/>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66" name="矩形 65"/>
          <p:cNvSpPr/>
          <p:nvPr/>
        </p:nvSpPr>
        <p:spPr>
          <a:xfrm>
            <a:off x="4577157" y="4011047"/>
            <a:ext cx="6353594" cy="433326"/>
          </a:xfrm>
          <a:prstGeom prst="rect">
            <a:avLst/>
          </a:prstGeom>
          <a:solidFill>
            <a:srgbClr val="82B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79" name="矩形 78"/>
          <p:cNvSpPr/>
          <p:nvPr/>
        </p:nvSpPr>
        <p:spPr>
          <a:xfrm>
            <a:off x="4577157" y="3497008"/>
            <a:ext cx="3223683" cy="433326"/>
          </a:xfrm>
          <a:prstGeom prst="rect">
            <a:avLst/>
          </a:prstGeom>
          <a:solidFill>
            <a:srgbClr val="8E6D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81" name="文本框 80"/>
          <p:cNvSpPr txBox="1"/>
          <p:nvPr/>
        </p:nvSpPr>
        <p:spPr>
          <a:xfrm>
            <a:off x="5735116" y="3475744"/>
            <a:ext cx="916124" cy="461665"/>
          </a:xfrm>
          <a:prstGeom prst="rect">
            <a:avLst/>
          </a:prstGeom>
          <a:noFill/>
        </p:spPr>
        <p:txBody>
          <a:bodyPr wrap="square" rtlCol="0">
            <a:spAutoFit/>
          </a:bodyPr>
          <a:lstStyle/>
          <a:p>
            <a:r>
              <a:rPr lang="en-US" altLang="zh-CN" sz="2400" b="1" dirty="0">
                <a:solidFill>
                  <a:srgbClr val="FDF9F8"/>
                </a:solidFill>
                <a:latin typeface="Arial Unicode MS" panose="020B0604020202020204" pitchFamily="34" charset="-122"/>
                <a:ea typeface="Arial Unicode MS" panose="020B0604020202020204" pitchFamily="34" charset="-122"/>
                <a:cs typeface="Arial Unicode MS" panose="020B0604020202020204" pitchFamily="34" charset="-122"/>
              </a:rPr>
              <a:t>2006</a:t>
            </a:r>
            <a:endParaRPr lang="zh-CN" altLang="en-US" sz="2400" b="1" dirty="0">
              <a:solidFill>
                <a:srgbClr val="FDF9F8"/>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92" name="矩形 91"/>
          <p:cNvSpPr/>
          <p:nvPr/>
        </p:nvSpPr>
        <p:spPr>
          <a:xfrm>
            <a:off x="1406020" y="3497008"/>
            <a:ext cx="3171136" cy="433326"/>
          </a:xfrm>
          <a:prstGeom prst="rect">
            <a:avLst/>
          </a:prstGeom>
          <a:solidFill>
            <a:srgbClr val="82B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93" name="文本框 92"/>
          <p:cNvSpPr txBox="1"/>
          <p:nvPr/>
        </p:nvSpPr>
        <p:spPr>
          <a:xfrm>
            <a:off x="2667612" y="3475744"/>
            <a:ext cx="916124" cy="461665"/>
          </a:xfrm>
          <a:prstGeom prst="rect">
            <a:avLst/>
          </a:prstGeom>
          <a:noFill/>
        </p:spPr>
        <p:txBody>
          <a:bodyPr wrap="square" rtlCol="0">
            <a:spAutoFit/>
          </a:bodyPr>
          <a:lstStyle/>
          <a:p>
            <a:r>
              <a:rPr lang="en-US" altLang="zh-CN" sz="2400" b="1" dirty="0">
                <a:solidFill>
                  <a:srgbClr val="FDF9F8"/>
                </a:solidFill>
                <a:latin typeface="Arial Unicode MS" panose="020B0604020202020204" pitchFamily="34" charset="-122"/>
                <a:ea typeface="Arial Unicode MS" panose="020B0604020202020204" pitchFamily="34" charset="-122"/>
                <a:cs typeface="Arial Unicode MS" panose="020B0604020202020204" pitchFamily="34" charset="-122"/>
              </a:rPr>
              <a:t>2000</a:t>
            </a:r>
            <a:endParaRPr lang="zh-CN" altLang="en-US" sz="2400" b="1" dirty="0">
              <a:solidFill>
                <a:srgbClr val="FDF9F8"/>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67" name="文本框 66"/>
          <p:cNvSpPr txBox="1"/>
          <p:nvPr/>
        </p:nvSpPr>
        <p:spPr>
          <a:xfrm>
            <a:off x="5735116" y="4005601"/>
            <a:ext cx="4122786" cy="461665"/>
          </a:xfrm>
          <a:prstGeom prst="rect">
            <a:avLst/>
          </a:prstGeom>
          <a:noFill/>
        </p:spPr>
        <p:txBody>
          <a:bodyPr wrap="square" rtlCol="0">
            <a:spAutoFit/>
          </a:bodyPr>
          <a:lstStyle/>
          <a:p>
            <a:pPr algn="ctr"/>
            <a:r>
              <a:rPr lang="en-US" altLang="zh-CN" sz="2400" b="1" dirty="0">
                <a:solidFill>
                  <a:srgbClr val="FDF9F8"/>
                </a:solidFill>
                <a:latin typeface="Arial Unicode MS" panose="020B0604020202020204" pitchFamily="34" charset="-122"/>
                <a:ea typeface="Arial Unicode MS" panose="020B0604020202020204" pitchFamily="34" charset="-122"/>
                <a:cs typeface="Arial Unicode MS" panose="020B0604020202020204" pitchFamily="34" charset="-122"/>
              </a:rPr>
              <a:t>2016</a:t>
            </a:r>
            <a:endParaRPr lang="zh-CN" altLang="en-US" sz="2400" b="1" dirty="0">
              <a:solidFill>
                <a:srgbClr val="FDF9F8"/>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87" name="矩形 86"/>
          <p:cNvSpPr/>
          <p:nvPr/>
        </p:nvSpPr>
        <p:spPr>
          <a:xfrm>
            <a:off x="1406020" y="4010437"/>
            <a:ext cx="3171136" cy="433326"/>
          </a:xfrm>
          <a:prstGeom prst="rect">
            <a:avLst/>
          </a:prstGeom>
          <a:solidFill>
            <a:srgbClr val="8E6D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88" name="文本框 87"/>
          <p:cNvSpPr txBox="1"/>
          <p:nvPr/>
        </p:nvSpPr>
        <p:spPr>
          <a:xfrm>
            <a:off x="2667612" y="3989173"/>
            <a:ext cx="916124" cy="461665"/>
          </a:xfrm>
          <a:prstGeom prst="rect">
            <a:avLst/>
          </a:prstGeom>
          <a:noFill/>
        </p:spPr>
        <p:txBody>
          <a:bodyPr wrap="square" rtlCol="0">
            <a:spAutoFit/>
          </a:bodyPr>
          <a:lstStyle/>
          <a:p>
            <a:r>
              <a:rPr lang="en-US" altLang="zh-CN" sz="2400" b="1" dirty="0">
                <a:solidFill>
                  <a:srgbClr val="FDF9F8"/>
                </a:solidFill>
                <a:latin typeface="Arial Unicode MS" panose="020B0604020202020204" pitchFamily="34" charset="-122"/>
                <a:ea typeface="Arial Unicode MS" panose="020B0604020202020204" pitchFamily="34" charset="-122"/>
                <a:cs typeface="Arial Unicode MS" panose="020B0604020202020204" pitchFamily="34" charset="-122"/>
              </a:rPr>
              <a:t>2015</a:t>
            </a:r>
            <a:endParaRPr lang="zh-CN" altLang="en-US" sz="2400" b="1" dirty="0">
              <a:solidFill>
                <a:srgbClr val="FDF9F8"/>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grpSp>
        <p:nvGrpSpPr>
          <p:cNvPr id="3" name="组合 26">
            <a:extLst>
              <a:ext uri="{FF2B5EF4-FFF2-40B4-BE49-F238E27FC236}">
                <a16:creationId xmlns:a16="http://schemas.microsoft.com/office/drawing/2014/main" id="{41CC28F4-CC18-45C7-9D08-F94BC1DDE869}"/>
              </a:ext>
            </a:extLst>
          </p:cNvPr>
          <p:cNvGrpSpPr/>
          <p:nvPr/>
        </p:nvGrpSpPr>
        <p:grpSpPr>
          <a:xfrm>
            <a:off x="5046087" y="917629"/>
            <a:ext cx="2315325" cy="2567628"/>
            <a:chOff x="5046087" y="917629"/>
            <a:chExt cx="2315325" cy="2567628"/>
          </a:xfrm>
        </p:grpSpPr>
        <p:cxnSp>
          <p:nvCxnSpPr>
            <p:cNvPr id="84" name="直接连接符 83"/>
            <p:cNvCxnSpPr/>
            <p:nvPr/>
          </p:nvCxnSpPr>
          <p:spPr>
            <a:xfrm>
              <a:off x="6095852" y="3353705"/>
              <a:ext cx="0" cy="1315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 name="组合 16">
              <a:extLst>
                <a:ext uri="{FF2B5EF4-FFF2-40B4-BE49-F238E27FC236}">
                  <a16:creationId xmlns:a16="http://schemas.microsoft.com/office/drawing/2014/main" id="{028A757A-8004-40BB-AE1A-9DEC760185EA}"/>
                </a:ext>
              </a:extLst>
            </p:cNvPr>
            <p:cNvGrpSpPr/>
            <p:nvPr/>
          </p:nvGrpSpPr>
          <p:grpSpPr>
            <a:xfrm>
              <a:off x="5046087" y="917629"/>
              <a:ext cx="2315325" cy="2424646"/>
              <a:chOff x="5046087" y="917629"/>
              <a:chExt cx="2315325" cy="2424646"/>
            </a:xfrm>
          </p:grpSpPr>
          <p:sp>
            <p:nvSpPr>
              <p:cNvPr id="78" name="圆角矩形 77"/>
              <p:cNvSpPr/>
              <p:nvPr/>
            </p:nvSpPr>
            <p:spPr>
              <a:xfrm>
                <a:off x="5518970" y="2955742"/>
                <a:ext cx="1190623" cy="386533"/>
              </a:xfrm>
              <a:prstGeom prst="roundRect">
                <a:avLst/>
              </a:prstGeom>
              <a:solidFill>
                <a:srgbClr val="B99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Arial Unicode MS" panose="020B0604020202020204" pitchFamily="34" charset="-122"/>
                  <a:ea typeface="Arial Unicode MS" panose="020B0604020202020204" pitchFamily="34" charset="-122"/>
                  <a:cs typeface="Arial Unicode MS" panose="020B0604020202020204" pitchFamily="34" charset="-122"/>
                </a:endParaRPr>
              </a:p>
            </p:txBody>
          </p:sp>
          <p:grpSp>
            <p:nvGrpSpPr>
              <p:cNvPr id="9" name="组合 2">
                <a:extLst>
                  <a:ext uri="{FF2B5EF4-FFF2-40B4-BE49-F238E27FC236}">
                    <a16:creationId xmlns:a16="http://schemas.microsoft.com/office/drawing/2014/main" id="{58BCF252-565F-4977-917E-31720BCFAB0C}"/>
                  </a:ext>
                </a:extLst>
              </p:cNvPr>
              <p:cNvGrpSpPr/>
              <p:nvPr/>
            </p:nvGrpSpPr>
            <p:grpSpPr>
              <a:xfrm>
                <a:off x="5046087" y="917629"/>
                <a:ext cx="2315325" cy="2416045"/>
                <a:chOff x="5046087" y="917629"/>
                <a:chExt cx="2315325" cy="2416045"/>
              </a:xfrm>
            </p:grpSpPr>
            <p:sp>
              <p:nvSpPr>
                <p:cNvPr id="91" name="文本框 90"/>
                <p:cNvSpPr txBox="1"/>
                <p:nvPr/>
              </p:nvSpPr>
              <p:spPr>
                <a:xfrm>
                  <a:off x="5220808" y="2964342"/>
                  <a:ext cx="1859821" cy="369332"/>
                </a:xfrm>
                <a:prstGeom prst="rect">
                  <a:avLst/>
                </a:prstGeom>
                <a:noFill/>
              </p:spPr>
              <p:txBody>
                <a:bodyPr wrap="square" rtlCol="0">
                  <a:spAutoFit/>
                </a:bodyPr>
                <a:lstStyle/>
                <a:p>
                  <a:pPr algn="ctr"/>
                  <a:r>
                    <a:rPr lang="en-US" altLang="zh-CN" b="1" dirty="0">
                      <a:solidFill>
                        <a:srgbClr val="FDF9F8"/>
                      </a:solidFill>
                      <a:latin typeface="Arial Unicode MS" panose="020B0604020202020204" pitchFamily="34" charset="-122"/>
                      <a:ea typeface="Arial Unicode MS" panose="020B0604020202020204" pitchFamily="34" charset="-122"/>
                      <a:cs typeface="Arial Unicode MS" panose="020B0604020202020204" pitchFamily="34" charset="-122"/>
                    </a:rPr>
                    <a:t>MORPH</a:t>
                  </a:r>
                </a:p>
              </p:txBody>
            </p:sp>
            <p:sp>
              <p:nvSpPr>
                <p:cNvPr id="96" name="文本框 95"/>
                <p:cNvSpPr txBox="1"/>
                <p:nvPr/>
              </p:nvSpPr>
              <p:spPr>
                <a:xfrm>
                  <a:off x="5046087" y="917629"/>
                  <a:ext cx="2315325" cy="830997"/>
                </a:xfrm>
                <a:prstGeom prst="rect">
                  <a:avLst/>
                </a:prstGeom>
                <a:noFill/>
              </p:spPr>
              <p:txBody>
                <a:bodyPr wrap="square" rtlCol="0">
                  <a:spAutoFit/>
                </a:bodyPr>
                <a:lstStyle/>
                <a:p>
                  <a:r>
                    <a:rPr lang="zh-CN" altLang="en-US" sz="1200" b="1" dirty="0">
                      <a:solidFill>
                        <a:srgbClr val="8E6D48"/>
                      </a:solidFill>
                      <a:latin typeface="幼圆" panose="02010509060101010101" pitchFamily="49" charset="-122"/>
                      <a:ea typeface="幼圆" panose="02010509060101010101" pitchFamily="49" charset="-122"/>
                    </a:rPr>
                    <a:t>年龄段：</a:t>
                  </a:r>
                  <a:r>
                    <a:rPr lang="en-US" altLang="zh-CN" sz="1200" b="1" dirty="0">
                      <a:solidFill>
                        <a:srgbClr val="8E6D48"/>
                      </a:solidFill>
                      <a:latin typeface="幼圆" panose="02010509060101010101" pitchFamily="49" charset="-122"/>
                      <a:ea typeface="幼圆" panose="02010509060101010101" pitchFamily="49" charset="-122"/>
                    </a:rPr>
                    <a:t> 5</a:t>
                  </a:r>
                  <a:r>
                    <a:rPr lang="zh-CN" altLang="en-US" sz="1200" b="1" dirty="0">
                      <a:solidFill>
                        <a:srgbClr val="8E6D48"/>
                      </a:solidFill>
                      <a:latin typeface="幼圆" panose="02010509060101010101" pitchFamily="49" charset="-122"/>
                      <a:ea typeface="幼圆" panose="02010509060101010101" pitchFamily="49" charset="-122"/>
                    </a:rPr>
                    <a:t>个</a:t>
                  </a:r>
                  <a:endParaRPr lang="en-US" altLang="zh-CN" sz="1200" b="1" dirty="0">
                    <a:solidFill>
                      <a:srgbClr val="8E6D48"/>
                    </a:solidFill>
                    <a:latin typeface="幼圆" panose="02010509060101010101" pitchFamily="49" charset="-122"/>
                    <a:ea typeface="幼圆" panose="02010509060101010101" pitchFamily="49" charset="-122"/>
                  </a:endParaRPr>
                </a:p>
                <a:p>
                  <a:r>
                    <a:rPr lang="zh-CN" altLang="en-US" sz="1200" b="1" dirty="0">
                      <a:solidFill>
                        <a:srgbClr val="8E6D48"/>
                      </a:solidFill>
                      <a:latin typeface="幼圆" panose="02010509060101010101" pitchFamily="49" charset="-122"/>
                      <a:ea typeface="幼圆" panose="02010509060101010101" pitchFamily="49" charset="-122"/>
                    </a:rPr>
                    <a:t>图片数量：</a:t>
                  </a:r>
                  <a:r>
                    <a:rPr lang="en-US" altLang="zh-CN" sz="1200" b="1" dirty="0">
                      <a:solidFill>
                        <a:srgbClr val="8E6D48"/>
                      </a:solidFill>
                      <a:latin typeface="幼圆" panose="02010509060101010101" pitchFamily="49" charset="-122"/>
                      <a:ea typeface="幼圆" panose="02010509060101010101" pitchFamily="49" charset="-122"/>
                    </a:rPr>
                    <a:t>55,134</a:t>
                  </a:r>
                  <a:endParaRPr lang="zh-CN" altLang="en-US" sz="1200" b="1" dirty="0">
                    <a:solidFill>
                      <a:srgbClr val="8E6D48"/>
                    </a:solidFill>
                    <a:latin typeface="幼圆" panose="02010509060101010101" pitchFamily="49" charset="-122"/>
                    <a:ea typeface="幼圆" panose="02010509060101010101" pitchFamily="49" charset="-122"/>
                  </a:endParaRPr>
                </a:p>
                <a:p>
                  <a:r>
                    <a:rPr lang="zh-CN" altLang="en-US" sz="1200" b="1" dirty="0">
                      <a:solidFill>
                        <a:srgbClr val="8E6D48"/>
                      </a:solidFill>
                      <a:latin typeface="幼圆" panose="02010509060101010101" pitchFamily="49" charset="-122"/>
                      <a:ea typeface="幼圆" panose="02010509060101010101" pitchFamily="49" charset="-122"/>
                    </a:rPr>
                    <a:t>贡献者：</a:t>
                  </a:r>
                  <a:r>
                    <a:rPr lang="en-US" altLang="zh-CN" sz="1200" b="1" dirty="0">
                      <a:solidFill>
                        <a:srgbClr val="8E6D48"/>
                      </a:solidFill>
                      <a:latin typeface="幼圆" panose="02010509060101010101" pitchFamily="49" charset="-122"/>
                      <a:ea typeface="幼圆" panose="02010509060101010101" pitchFamily="49" charset="-122"/>
                    </a:rPr>
                    <a:t> Karl </a:t>
                  </a:r>
                  <a:r>
                    <a:rPr lang="en-US" altLang="zh-CN" sz="1200" b="1" dirty="0" err="1">
                      <a:solidFill>
                        <a:srgbClr val="8E6D48"/>
                      </a:solidFill>
                      <a:latin typeface="幼圆" panose="02010509060101010101" pitchFamily="49" charset="-122"/>
                      <a:ea typeface="幼圆" panose="02010509060101010101" pitchFamily="49" charset="-122"/>
                    </a:rPr>
                    <a:t>Ricanek</a:t>
                  </a:r>
                  <a:r>
                    <a:rPr lang="en-US" altLang="zh-CN" sz="1200" b="1" dirty="0">
                      <a:solidFill>
                        <a:srgbClr val="8E6D48"/>
                      </a:solidFill>
                      <a:latin typeface="幼圆" panose="02010509060101010101" pitchFamily="49" charset="-122"/>
                      <a:ea typeface="幼圆" panose="02010509060101010101" pitchFamily="49" charset="-122"/>
                    </a:rPr>
                    <a:t> Jr </a:t>
                  </a:r>
                  <a:r>
                    <a:rPr lang="zh-CN" altLang="en-US" sz="1200" b="1" dirty="0">
                      <a:solidFill>
                        <a:srgbClr val="8E6D48"/>
                      </a:solidFill>
                      <a:latin typeface="幼圆" panose="02010509060101010101" pitchFamily="49" charset="-122"/>
                      <a:ea typeface="幼圆" panose="02010509060101010101" pitchFamily="49" charset="-122"/>
                    </a:rPr>
                    <a:t>等</a:t>
                  </a:r>
                </a:p>
                <a:p>
                  <a:endParaRPr lang="en-US" altLang="zh-CN" sz="1200" b="1" dirty="0">
                    <a:solidFill>
                      <a:srgbClr val="8E6D48"/>
                    </a:solidFill>
                    <a:latin typeface="幼圆" panose="02010509060101010101" pitchFamily="49" charset="-122"/>
                    <a:ea typeface="幼圆" panose="02010509060101010101" pitchFamily="49" charset="-122"/>
                  </a:endParaRPr>
                </a:p>
              </p:txBody>
            </p:sp>
            <p:pic>
              <p:nvPicPr>
                <p:cNvPr id="4" name="图片 3">
                  <a:extLst>
                    <a:ext uri="{FF2B5EF4-FFF2-40B4-BE49-F238E27FC236}">
                      <a16:creationId xmlns:a16="http://schemas.microsoft.com/office/drawing/2014/main" id="{77FC280C-0FED-41E7-AE55-5B330782D50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16716" y="1751471"/>
                  <a:ext cx="1558272" cy="1132158"/>
                </a:xfrm>
                <a:prstGeom prst="rect">
                  <a:avLst/>
                </a:prstGeom>
              </p:spPr>
            </p:pic>
          </p:grpSp>
        </p:grpSp>
      </p:grpSp>
      <p:grpSp>
        <p:nvGrpSpPr>
          <p:cNvPr id="14" name="组合 27">
            <a:extLst>
              <a:ext uri="{FF2B5EF4-FFF2-40B4-BE49-F238E27FC236}">
                <a16:creationId xmlns:a16="http://schemas.microsoft.com/office/drawing/2014/main" id="{70F38C34-B251-4589-8FF9-573F8CF71B08}"/>
              </a:ext>
            </a:extLst>
          </p:cNvPr>
          <p:cNvGrpSpPr/>
          <p:nvPr/>
        </p:nvGrpSpPr>
        <p:grpSpPr>
          <a:xfrm>
            <a:off x="8238781" y="906132"/>
            <a:ext cx="2296645" cy="2579125"/>
            <a:chOff x="8238781" y="906132"/>
            <a:chExt cx="2296645" cy="2579125"/>
          </a:xfrm>
        </p:grpSpPr>
        <p:cxnSp>
          <p:nvCxnSpPr>
            <p:cNvPr id="39" name="直接连接符 38"/>
            <p:cNvCxnSpPr/>
            <p:nvPr/>
          </p:nvCxnSpPr>
          <p:spPr>
            <a:xfrm>
              <a:off x="9327899" y="3353705"/>
              <a:ext cx="0" cy="1315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5" name="组合 20">
              <a:extLst>
                <a:ext uri="{FF2B5EF4-FFF2-40B4-BE49-F238E27FC236}">
                  <a16:creationId xmlns:a16="http://schemas.microsoft.com/office/drawing/2014/main" id="{3CB41657-07D8-4903-B3CE-CB0711C054BD}"/>
                </a:ext>
              </a:extLst>
            </p:cNvPr>
            <p:cNvGrpSpPr/>
            <p:nvPr/>
          </p:nvGrpSpPr>
          <p:grpSpPr>
            <a:xfrm>
              <a:off x="8238781" y="906132"/>
              <a:ext cx="2296645" cy="2461132"/>
              <a:chOff x="8238781" y="906132"/>
              <a:chExt cx="2296645" cy="2461132"/>
            </a:xfrm>
          </p:grpSpPr>
          <p:sp>
            <p:nvSpPr>
              <p:cNvPr id="18" name="圆角矩形 17"/>
              <p:cNvSpPr/>
              <p:nvPr/>
            </p:nvSpPr>
            <p:spPr>
              <a:xfrm>
                <a:off x="8709463" y="2967172"/>
                <a:ext cx="1190623" cy="386533"/>
              </a:xfrm>
              <a:prstGeom prst="roundRect">
                <a:avLst/>
              </a:prstGeom>
              <a:solidFill>
                <a:srgbClr val="A9D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Arial Unicode MS" panose="020B0604020202020204" pitchFamily="34" charset="-122"/>
                  <a:ea typeface="Arial Unicode MS" panose="020B0604020202020204" pitchFamily="34" charset="-122"/>
                  <a:cs typeface="Arial Unicode MS" panose="020B0604020202020204" pitchFamily="34" charset="-122"/>
                </a:endParaRPr>
              </a:p>
            </p:txBody>
          </p:sp>
          <p:grpSp>
            <p:nvGrpSpPr>
              <p:cNvPr id="16" name="组合 15">
                <a:extLst>
                  <a:ext uri="{FF2B5EF4-FFF2-40B4-BE49-F238E27FC236}">
                    <a16:creationId xmlns:a16="http://schemas.microsoft.com/office/drawing/2014/main" id="{078857D6-85D3-4E76-A307-195024EADF88}"/>
                  </a:ext>
                </a:extLst>
              </p:cNvPr>
              <p:cNvGrpSpPr/>
              <p:nvPr/>
            </p:nvGrpSpPr>
            <p:grpSpPr>
              <a:xfrm>
                <a:off x="8238781" y="906132"/>
                <a:ext cx="2296645" cy="2461132"/>
                <a:chOff x="8238781" y="906132"/>
                <a:chExt cx="2296645" cy="2461132"/>
              </a:xfrm>
            </p:grpSpPr>
            <p:sp>
              <p:nvSpPr>
                <p:cNvPr id="99" name="文本框 98"/>
                <p:cNvSpPr txBox="1"/>
                <p:nvPr/>
              </p:nvSpPr>
              <p:spPr>
                <a:xfrm>
                  <a:off x="8727853" y="2997932"/>
                  <a:ext cx="1130048" cy="369332"/>
                </a:xfrm>
                <a:prstGeom prst="rect">
                  <a:avLst/>
                </a:prstGeom>
                <a:noFill/>
              </p:spPr>
              <p:txBody>
                <a:bodyPr wrap="square" rtlCol="0">
                  <a:spAutoFit/>
                </a:bodyPr>
                <a:lstStyle/>
                <a:p>
                  <a:pPr algn="ctr"/>
                  <a:r>
                    <a:rPr lang="en-US" altLang="zh-CN" b="1" dirty="0">
                      <a:solidFill>
                        <a:srgbClr val="FDF9F8"/>
                      </a:solidFill>
                      <a:latin typeface="Arial Unicode MS" panose="020B0604020202020204" pitchFamily="34" charset="-122"/>
                      <a:ea typeface="Arial Unicode MS" panose="020B0604020202020204" pitchFamily="34" charset="-122"/>
                      <a:cs typeface="Arial Unicode MS" panose="020B0604020202020204" pitchFamily="34" charset="-122"/>
                    </a:rPr>
                    <a:t>CACD</a:t>
                  </a:r>
                  <a:endParaRPr lang="zh-CN" altLang="en-US" b="1" dirty="0">
                    <a:solidFill>
                      <a:srgbClr val="FDF9F8"/>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101" name="文本框 100"/>
                <p:cNvSpPr txBox="1"/>
                <p:nvPr/>
              </p:nvSpPr>
              <p:spPr>
                <a:xfrm>
                  <a:off x="8466603" y="906132"/>
                  <a:ext cx="2031846" cy="646331"/>
                </a:xfrm>
                <a:prstGeom prst="rect">
                  <a:avLst/>
                </a:prstGeom>
                <a:noFill/>
              </p:spPr>
              <p:txBody>
                <a:bodyPr wrap="square" rtlCol="0">
                  <a:spAutoFit/>
                </a:bodyPr>
                <a:lstStyle/>
                <a:p>
                  <a:r>
                    <a:rPr lang="zh-CN" altLang="en-US" sz="1200" b="1" dirty="0">
                      <a:solidFill>
                        <a:srgbClr val="8E6D48"/>
                      </a:solidFill>
                      <a:latin typeface="幼圆" panose="02010509060101010101" pitchFamily="49" charset="-122"/>
                      <a:ea typeface="幼圆" panose="02010509060101010101" pitchFamily="49" charset="-122"/>
                    </a:rPr>
                    <a:t>年龄段：</a:t>
                  </a:r>
                  <a:r>
                    <a:rPr lang="en-US" altLang="zh-CN" sz="1200" b="1" dirty="0">
                      <a:solidFill>
                        <a:srgbClr val="8E6D48"/>
                      </a:solidFill>
                      <a:latin typeface="幼圆" panose="02010509060101010101" pitchFamily="49" charset="-122"/>
                      <a:ea typeface="幼圆" panose="02010509060101010101" pitchFamily="49" charset="-122"/>
                    </a:rPr>
                    <a:t> 16</a:t>
                  </a:r>
                  <a:r>
                    <a:rPr lang="zh-CN" altLang="en-US" sz="1200" b="1" dirty="0">
                      <a:solidFill>
                        <a:srgbClr val="8E6D48"/>
                      </a:solidFill>
                      <a:latin typeface="幼圆" panose="02010509060101010101" pitchFamily="49" charset="-122"/>
                      <a:ea typeface="幼圆" panose="02010509060101010101" pitchFamily="49" charset="-122"/>
                    </a:rPr>
                    <a:t>到</a:t>
                  </a:r>
                  <a:r>
                    <a:rPr lang="en-US" altLang="zh-CN" sz="1200" b="1" dirty="0">
                      <a:solidFill>
                        <a:srgbClr val="8E6D48"/>
                      </a:solidFill>
                      <a:latin typeface="幼圆" panose="02010509060101010101" pitchFamily="49" charset="-122"/>
                      <a:ea typeface="幼圆" panose="02010509060101010101" pitchFamily="49" charset="-122"/>
                    </a:rPr>
                    <a:t>62</a:t>
                  </a:r>
                </a:p>
                <a:p>
                  <a:r>
                    <a:rPr lang="zh-CN" altLang="en-US" sz="1200" b="1" dirty="0">
                      <a:solidFill>
                        <a:srgbClr val="8E6D48"/>
                      </a:solidFill>
                      <a:latin typeface="幼圆" panose="02010509060101010101" pitchFamily="49" charset="-122"/>
                      <a:ea typeface="幼圆" panose="02010509060101010101" pitchFamily="49" charset="-122"/>
                    </a:rPr>
                    <a:t>图片数量：</a:t>
                  </a:r>
                  <a:r>
                    <a:rPr lang="en-US" altLang="zh-CN" sz="1200" b="1" dirty="0" smtClean="0">
                      <a:solidFill>
                        <a:srgbClr val="8E6D48"/>
                      </a:solidFill>
                      <a:latin typeface="幼圆" panose="02010509060101010101" pitchFamily="49" charset="-122"/>
                      <a:ea typeface="幼圆" panose="02010509060101010101" pitchFamily="49" charset="-122"/>
                    </a:rPr>
                    <a:t>160,000</a:t>
                  </a:r>
                  <a:endParaRPr lang="en-US" altLang="zh-CN" sz="1200" b="1" dirty="0">
                    <a:solidFill>
                      <a:srgbClr val="8E6D48"/>
                    </a:solidFill>
                    <a:latin typeface="幼圆" panose="02010509060101010101" pitchFamily="49" charset="-122"/>
                    <a:ea typeface="幼圆" panose="02010509060101010101" pitchFamily="49" charset="-122"/>
                  </a:endParaRPr>
                </a:p>
                <a:p>
                  <a:r>
                    <a:rPr lang="zh-CN" altLang="en-US" sz="1200" b="1" dirty="0">
                      <a:solidFill>
                        <a:srgbClr val="8E6D48"/>
                      </a:solidFill>
                      <a:latin typeface="幼圆" panose="02010509060101010101" pitchFamily="49" charset="-122"/>
                      <a:ea typeface="幼圆" panose="02010509060101010101" pitchFamily="49" charset="-122"/>
                    </a:rPr>
                    <a:t>贡献者：</a:t>
                  </a:r>
                  <a:r>
                    <a:rPr lang="en-US" altLang="zh-CN" sz="1200" b="1" dirty="0" err="1">
                      <a:solidFill>
                        <a:srgbClr val="8E6D48"/>
                      </a:solidFill>
                      <a:latin typeface="幼圆" panose="02010509060101010101" pitchFamily="49" charset="-122"/>
                      <a:ea typeface="幼圆" panose="02010509060101010101" pitchFamily="49" charset="-122"/>
                    </a:rPr>
                    <a:t>Bor</a:t>
                  </a:r>
                  <a:r>
                    <a:rPr lang="en-US" altLang="zh-CN" sz="1200" b="1" dirty="0">
                      <a:solidFill>
                        <a:srgbClr val="8E6D48"/>
                      </a:solidFill>
                      <a:latin typeface="幼圆" panose="02010509060101010101" pitchFamily="49" charset="-122"/>
                      <a:ea typeface="幼圆" panose="02010509060101010101" pitchFamily="49" charset="-122"/>
                    </a:rPr>
                    <a:t>-Chun Chen </a:t>
                  </a:r>
                  <a:r>
                    <a:rPr lang="zh-CN" altLang="en-US" sz="1200" b="1" dirty="0">
                      <a:solidFill>
                        <a:srgbClr val="8E6D48"/>
                      </a:solidFill>
                      <a:latin typeface="幼圆" panose="02010509060101010101" pitchFamily="49" charset="-122"/>
                      <a:ea typeface="幼圆" panose="02010509060101010101" pitchFamily="49" charset="-122"/>
                    </a:rPr>
                    <a:t>等</a:t>
                  </a:r>
                  <a:endParaRPr lang="en-US" altLang="zh-CN" sz="1200" b="1" dirty="0">
                    <a:solidFill>
                      <a:srgbClr val="8E6D48"/>
                    </a:solidFill>
                    <a:latin typeface="幼圆" panose="02010509060101010101" pitchFamily="49" charset="-122"/>
                    <a:ea typeface="幼圆" panose="02010509060101010101" pitchFamily="49" charset="-122"/>
                  </a:endParaRPr>
                </a:p>
              </p:txBody>
            </p:sp>
            <p:grpSp>
              <p:nvGrpSpPr>
                <p:cNvPr id="17" name="组合 7">
                  <a:extLst>
                    <a:ext uri="{FF2B5EF4-FFF2-40B4-BE49-F238E27FC236}">
                      <a16:creationId xmlns:a16="http://schemas.microsoft.com/office/drawing/2014/main" id="{E0DAEB44-2F30-4D05-98B1-DBF64555256F}"/>
                    </a:ext>
                  </a:extLst>
                </p:cNvPr>
                <p:cNvGrpSpPr/>
                <p:nvPr/>
              </p:nvGrpSpPr>
              <p:grpSpPr>
                <a:xfrm>
                  <a:off x="8238781" y="1639925"/>
                  <a:ext cx="2296645" cy="1293397"/>
                  <a:chOff x="2104459" y="1817876"/>
                  <a:chExt cx="1722269" cy="861134"/>
                </a:xfrm>
              </p:grpSpPr>
              <p:pic>
                <p:nvPicPr>
                  <p:cNvPr id="5" name="图片 4">
                    <a:extLst>
                      <a:ext uri="{FF2B5EF4-FFF2-40B4-BE49-F238E27FC236}">
                        <a16:creationId xmlns:a16="http://schemas.microsoft.com/office/drawing/2014/main" id="{D8DB1AB4-F454-49FE-8FEE-CC24A4EBF4CB}"/>
                      </a:ext>
                    </a:extLst>
                  </p:cNvPr>
                  <p:cNvPicPr>
                    <a:picLocks noChangeAspect="1"/>
                  </p:cNvPicPr>
                  <p:nvPr/>
                </p:nvPicPr>
                <p:blipFill>
                  <a:blip r:embed="rId4"/>
                  <a:stretch>
                    <a:fillRect/>
                  </a:stretch>
                </p:blipFill>
                <p:spPr>
                  <a:xfrm>
                    <a:off x="2104459" y="1823256"/>
                    <a:ext cx="861135" cy="853514"/>
                  </a:xfrm>
                  <a:prstGeom prst="rect">
                    <a:avLst/>
                  </a:prstGeom>
                </p:spPr>
              </p:pic>
              <p:pic>
                <p:nvPicPr>
                  <p:cNvPr id="7" name="图片 6">
                    <a:extLst>
                      <a:ext uri="{FF2B5EF4-FFF2-40B4-BE49-F238E27FC236}">
                        <a16:creationId xmlns:a16="http://schemas.microsoft.com/office/drawing/2014/main" id="{9972453D-A686-43EB-93D1-291E5E480591}"/>
                      </a:ext>
                    </a:extLst>
                  </p:cNvPr>
                  <p:cNvPicPr>
                    <a:picLocks noChangeAspect="1"/>
                  </p:cNvPicPr>
                  <p:nvPr/>
                </p:nvPicPr>
                <p:blipFill>
                  <a:blip r:embed="rId5"/>
                  <a:stretch>
                    <a:fillRect/>
                  </a:stretch>
                </p:blipFill>
                <p:spPr>
                  <a:xfrm>
                    <a:off x="2965594" y="1817876"/>
                    <a:ext cx="861134" cy="861134"/>
                  </a:xfrm>
                  <a:prstGeom prst="rect">
                    <a:avLst/>
                  </a:prstGeom>
                </p:spPr>
              </p:pic>
            </p:grpSp>
          </p:grpSp>
        </p:grpSp>
      </p:grpSp>
      <p:grpSp>
        <p:nvGrpSpPr>
          <p:cNvPr id="21" name="组合 29">
            <a:extLst>
              <a:ext uri="{FF2B5EF4-FFF2-40B4-BE49-F238E27FC236}">
                <a16:creationId xmlns:a16="http://schemas.microsoft.com/office/drawing/2014/main" id="{1EC8B3FC-5E04-49F3-AEF0-6430F90F8E9D}"/>
              </a:ext>
            </a:extLst>
          </p:cNvPr>
          <p:cNvGrpSpPr/>
          <p:nvPr/>
        </p:nvGrpSpPr>
        <p:grpSpPr>
          <a:xfrm>
            <a:off x="5339619" y="4446660"/>
            <a:ext cx="2138046" cy="2454912"/>
            <a:chOff x="5339619" y="4446660"/>
            <a:chExt cx="2138046" cy="2454912"/>
          </a:xfrm>
        </p:grpSpPr>
        <p:sp>
          <p:nvSpPr>
            <p:cNvPr id="70" name="圆角矩形 69"/>
            <p:cNvSpPr/>
            <p:nvPr/>
          </p:nvSpPr>
          <p:spPr>
            <a:xfrm>
              <a:off x="5524133" y="4583902"/>
              <a:ext cx="1190623" cy="386533"/>
            </a:xfrm>
            <a:prstGeom prst="roundRect">
              <a:avLst/>
            </a:prstGeom>
            <a:solidFill>
              <a:srgbClr val="A9D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Arial Unicode MS" panose="020B0604020202020204" pitchFamily="34" charset="-122"/>
                <a:ea typeface="Arial Unicode MS" panose="020B0604020202020204" pitchFamily="34" charset="-122"/>
                <a:cs typeface="Arial Unicode MS" panose="020B0604020202020204" pitchFamily="34" charset="-122"/>
              </a:endParaRPr>
            </a:p>
          </p:txBody>
        </p:sp>
        <p:cxnSp>
          <p:nvCxnSpPr>
            <p:cNvPr id="75" name="直接连接符 74"/>
            <p:cNvCxnSpPr/>
            <p:nvPr/>
          </p:nvCxnSpPr>
          <p:spPr>
            <a:xfrm>
              <a:off x="6135916" y="4446660"/>
              <a:ext cx="0" cy="1315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2" name="文本框 71"/>
            <p:cNvSpPr txBox="1"/>
            <p:nvPr/>
          </p:nvSpPr>
          <p:spPr>
            <a:xfrm>
              <a:off x="5594676" y="4594536"/>
              <a:ext cx="1002352" cy="369332"/>
            </a:xfrm>
            <a:prstGeom prst="rect">
              <a:avLst/>
            </a:prstGeom>
            <a:noFill/>
          </p:spPr>
          <p:txBody>
            <a:bodyPr wrap="square" rtlCol="0">
              <a:spAutoFit/>
            </a:bodyPr>
            <a:lstStyle/>
            <a:p>
              <a:pPr algn="ctr"/>
              <a:r>
                <a:rPr lang="en-US" altLang="zh-CN" b="1" dirty="0">
                  <a:solidFill>
                    <a:srgbClr val="FDF9F8"/>
                  </a:solidFill>
                  <a:latin typeface="Arial Unicode MS" panose="020B0604020202020204" pitchFamily="34" charset="-122"/>
                  <a:ea typeface="Arial Unicode MS" panose="020B0604020202020204" pitchFamily="34" charset="-122"/>
                  <a:cs typeface="Arial Unicode MS" panose="020B0604020202020204" pitchFamily="34" charset="-122"/>
                </a:rPr>
                <a:t>SUP</a:t>
              </a:r>
              <a:endParaRPr lang="zh-CN" altLang="en-US" b="1" dirty="0">
                <a:solidFill>
                  <a:srgbClr val="FDF9F8"/>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77" name="文本框 76"/>
            <p:cNvSpPr txBox="1"/>
            <p:nvPr/>
          </p:nvSpPr>
          <p:spPr>
            <a:xfrm>
              <a:off x="5445819" y="6070575"/>
              <a:ext cx="2031846" cy="830997"/>
            </a:xfrm>
            <a:prstGeom prst="rect">
              <a:avLst/>
            </a:prstGeom>
            <a:noFill/>
          </p:spPr>
          <p:txBody>
            <a:bodyPr wrap="square" rtlCol="0">
              <a:spAutoFit/>
            </a:bodyPr>
            <a:lstStyle/>
            <a:p>
              <a:r>
                <a:rPr lang="zh-CN" altLang="en-US" sz="1200" b="1" dirty="0">
                  <a:solidFill>
                    <a:srgbClr val="8E6D48"/>
                  </a:solidFill>
                  <a:latin typeface="幼圆" panose="02010509060101010101" pitchFamily="49" charset="-122"/>
                  <a:ea typeface="幼圆" panose="02010509060101010101" pitchFamily="49" charset="-122"/>
                </a:rPr>
                <a:t>年龄段：</a:t>
              </a:r>
              <a:r>
                <a:rPr lang="en-US" altLang="zh-CN" sz="1200" b="1" dirty="0">
                  <a:solidFill>
                    <a:srgbClr val="8E6D48"/>
                  </a:solidFill>
                  <a:latin typeface="幼圆" panose="02010509060101010101" pitchFamily="49" charset="-122"/>
                  <a:ea typeface="幼圆" panose="02010509060101010101" pitchFamily="49" charset="-122"/>
                </a:rPr>
                <a:t> 9</a:t>
              </a:r>
              <a:r>
                <a:rPr lang="zh-CN" altLang="en-US" sz="1200" b="1" dirty="0">
                  <a:solidFill>
                    <a:srgbClr val="8E6D48"/>
                  </a:solidFill>
                  <a:latin typeface="幼圆" panose="02010509060101010101" pitchFamily="49" charset="-122"/>
                  <a:ea typeface="幼圆" panose="02010509060101010101" pitchFamily="49" charset="-122"/>
                </a:rPr>
                <a:t>个</a:t>
              </a:r>
              <a:endParaRPr lang="en-US" altLang="zh-CN" sz="1200" b="1" dirty="0">
                <a:solidFill>
                  <a:srgbClr val="8E6D48"/>
                </a:solidFill>
                <a:latin typeface="幼圆" panose="02010509060101010101" pitchFamily="49" charset="-122"/>
                <a:ea typeface="幼圆" panose="02010509060101010101" pitchFamily="49" charset="-122"/>
              </a:endParaRPr>
            </a:p>
            <a:p>
              <a:r>
                <a:rPr lang="zh-CN" altLang="en-US" sz="1200" b="1" dirty="0">
                  <a:solidFill>
                    <a:srgbClr val="8E6D48"/>
                  </a:solidFill>
                  <a:latin typeface="幼圆" panose="02010509060101010101" pitchFamily="49" charset="-122"/>
                  <a:ea typeface="幼圆" panose="02010509060101010101" pitchFamily="49" charset="-122"/>
                </a:rPr>
                <a:t>图片数量：</a:t>
              </a:r>
              <a:r>
                <a:rPr lang="en-US" altLang="zh-CN" sz="1200" b="1" dirty="0" smtClean="0">
                  <a:solidFill>
                    <a:srgbClr val="8E6D48"/>
                  </a:solidFill>
                  <a:latin typeface="幼圆" panose="02010509060101010101" pitchFamily="49" charset="-122"/>
                  <a:ea typeface="幼圆" panose="02010509060101010101" pitchFamily="49" charset="-122"/>
                </a:rPr>
                <a:t>4,371</a:t>
              </a:r>
              <a:endParaRPr lang="en-US" altLang="zh-CN" sz="1200" b="1" dirty="0">
                <a:solidFill>
                  <a:srgbClr val="8E6D48"/>
                </a:solidFill>
                <a:latin typeface="幼圆" panose="02010509060101010101" pitchFamily="49" charset="-122"/>
                <a:ea typeface="幼圆" panose="02010509060101010101" pitchFamily="49" charset="-122"/>
              </a:endParaRPr>
            </a:p>
            <a:p>
              <a:r>
                <a:rPr lang="zh-CN" altLang="en-US" sz="1200" b="1" dirty="0">
                  <a:solidFill>
                    <a:srgbClr val="8E6D48"/>
                  </a:solidFill>
                  <a:latin typeface="幼圆" panose="02010509060101010101" pitchFamily="49" charset="-122"/>
                  <a:ea typeface="幼圆" panose="02010509060101010101" pitchFamily="49" charset="-122"/>
                </a:rPr>
                <a:t>贡献者：</a:t>
              </a:r>
              <a:r>
                <a:rPr lang="en-US" altLang="zh-CN" sz="1200" b="1" dirty="0">
                  <a:solidFill>
                    <a:srgbClr val="8E6D48"/>
                  </a:solidFill>
                  <a:latin typeface="幼圆" panose="02010509060101010101" pitchFamily="49" charset="-122"/>
                  <a:ea typeface="幼圆" panose="02010509060101010101" pitchFamily="49" charset="-122"/>
                </a:rPr>
                <a:t> Wei Wang </a:t>
              </a:r>
              <a:r>
                <a:rPr lang="zh-CN" altLang="en-US" sz="1200" b="1" dirty="0">
                  <a:solidFill>
                    <a:srgbClr val="8E6D48"/>
                  </a:solidFill>
                  <a:latin typeface="幼圆" panose="02010509060101010101" pitchFamily="49" charset="-122"/>
                  <a:ea typeface="幼圆" panose="02010509060101010101" pitchFamily="49" charset="-122"/>
                </a:rPr>
                <a:t>等</a:t>
              </a:r>
            </a:p>
            <a:p>
              <a:endParaRPr lang="en-US" altLang="zh-CN" sz="1200" b="1" dirty="0">
                <a:solidFill>
                  <a:srgbClr val="8E6D48"/>
                </a:solidFill>
                <a:latin typeface="幼圆" panose="02010509060101010101" pitchFamily="49" charset="-122"/>
                <a:ea typeface="幼圆" panose="02010509060101010101" pitchFamily="49" charset="-122"/>
              </a:endParaRPr>
            </a:p>
          </p:txBody>
        </p:sp>
        <p:pic>
          <p:nvPicPr>
            <p:cNvPr id="10" name="图片 9">
              <a:extLst>
                <a:ext uri="{FF2B5EF4-FFF2-40B4-BE49-F238E27FC236}">
                  <a16:creationId xmlns:a16="http://schemas.microsoft.com/office/drawing/2014/main" id="{54925997-F226-46A7-A032-79C32EBEFA86}"/>
                </a:ext>
              </a:extLst>
            </p:cNvPr>
            <p:cNvPicPr>
              <a:picLocks noChangeAspect="1"/>
            </p:cNvPicPr>
            <p:nvPr/>
          </p:nvPicPr>
          <p:blipFill>
            <a:blip r:embed="rId6"/>
            <a:stretch>
              <a:fillRect/>
            </a:stretch>
          </p:blipFill>
          <p:spPr>
            <a:xfrm>
              <a:off x="5339619" y="5009669"/>
              <a:ext cx="1886931" cy="1132158"/>
            </a:xfrm>
            <a:prstGeom prst="rect">
              <a:avLst/>
            </a:prstGeom>
          </p:spPr>
        </p:pic>
      </p:grpSp>
      <p:grpSp>
        <p:nvGrpSpPr>
          <p:cNvPr id="22" name="组合 28">
            <a:extLst>
              <a:ext uri="{FF2B5EF4-FFF2-40B4-BE49-F238E27FC236}">
                <a16:creationId xmlns:a16="http://schemas.microsoft.com/office/drawing/2014/main" id="{6B71BD37-AC5B-4459-9991-3B63F9614EB9}"/>
              </a:ext>
            </a:extLst>
          </p:cNvPr>
          <p:cNvGrpSpPr/>
          <p:nvPr/>
        </p:nvGrpSpPr>
        <p:grpSpPr>
          <a:xfrm>
            <a:off x="1884770" y="4444210"/>
            <a:ext cx="2390554" cy="2457362"/>
            <a:chOff x="1884770" y="4444210"/>
            <a:chExt cx="2390554" cy="2457362"/>
          </a:xfrm>
        </p:grpSpPr>
        <p:sp>
          <p:nvSpPr>
            <p:cNvPr id="90" name="圆角矩形 89"/>
            <p:cNvSpPr/>
            <p:nvPr/>
          </p:nvSpPr>
          <p:spPr>
            <a:xfrm>
              <a:off x="2189600" y="4592362"/>
              <a:ext cx="1847849" cy="386533"/>
            </a:xfrm>
            <a:prstGeom prst="roundRect">
              <a:avLst/>
            </a:prstGeom>
            <a:solidFill>
              <a:srgbClr val="B99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Arial Unicode MS" panose="020B0604020202020204" pitchFamily="34" charset="-122"/>
                <a:ea typeface="Arial Unicode MS" panose="020B0604020202020204" pitchFamily="34" charset="-122"/>
                <a:cs typeface="Arial Unicode MS" panose="020B0604020202020204" pitchFamily="34" charset="-122"/>
              </a:endParaRPr>
            </a:p>
          </p:txBody>
        </p:sp>
        <p:cxnSp>
          <p:nvCxnSpPr>
            <p:cNvPr id="94" name="直接连接符 93"/>
            <p:cNvCxnSpPr/>
            <p:nvPr/>
          </p:nvCxnSpPr>
          <p:spPr>
            <a:xfrm>
              <a:off x="3103172" y="4444210"/>
              <a:ext cx="0" cy="1315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5" name="文本框 124"/>
            <p:cNvSpPr txBox="1"/>
            <p:nvPr/>
          </p:nvSpPr>
          <p:spPr>
            <a:xfrm>
              <a:off x="1884770" y="4599437"/>
              <a:ext cx="2359608" cy="369332"/>
            </a:xfrm>
            <a:prstGeom prst="rect">
              <a:avLst/>
            </a:prstGeom>
            <a:noFill/>
          </p:spPr>
          <p:txBody>
            <a:bodyPr wrap="square" rtlCol="0">
              <a:spAutoFit/>
            </a:bodyPr>
            <a:lstStyle/>
            <a:p>
              <a:pPr algn="ctr"/>
              <a:r>
                <a:rPr lang="en-US" altLang="zh-CN" b="1" dirty="0">
                  <a:solidFill>
                    <a:srgbClr val="FDF9F8"/>
                  </a:solidFill>
                  <a:latin typeface="Arial Unicode MS" panose="020B0604020202020204" pitchFamily="34" charset="-122"/>
                  <a:ea typeface="Arial Unicode MS" panose="020B0604020202020204" pitchFamily="34" charset="-122"/>
                  <a:cs typeface="Arial Unicode MS" panose="020B0604020202020204" pitchFamily="34" charset="-122"/>
                </a:rPr>
                <a:t>IMDB-WIKI</a:t>
              </a:r>
              <a:endParaRPr lang="zh-CN" altLang="en-US" b="1" dirty="0">
                <a:solidFill>
                  <a:srgbClr val="FDF9F8"/>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129" name="文本框 128"/>
            <p:cNvSpPr txBox="1"/>
            <p:nvPr/>
          </p:nvSpPr>
          <p:spPr>
            <a:xfrm>
              <a:off x="2243478" y="6070575"/>
              <a:ext cx="2031846" cy="830997"/>
            </a:xfrm>
            <a:prstGeom prst="rect">
              <a:avLst/>
            </a:prstGeom>
            <a:noFill/>
          </p:spPr>
          <p:txBody>
            <a:bodyPr wrap="square" rtlCol="0">
              <a:spAutoFit/>
            </a:bodyPr>
            <a:lstStyle/>
            <a:p>
              <a:r>
                <a:rPr lang="zh-CN" altLang="en-US" sz="1200" b="1" dirty="0">
                  <a:solidFill>
                    <a:srgbClr val="8E6D48"/>
                  </a:solidFill>
                  <a:latin typeface="幼圆" panose="02010509060101010101" pitchFamily="49" charset="-122"/>
                  <a:ea typeface="幼圆" panose="02010509060101010101" pitchFamily="49" charset="-122"/>
                </a:rPr>
                <a:t>年龄段：</a:t>
              </a:r>
              <a:r>
                <a:rPr lang="en-US" altLang="zh-CN" sz="1200" b="1" dirty="0">
                  <a:solidFill>
                    <a:srgbClr val="8E6D48"/>
                  </a:solidFill>
                  <a:latin typeface="幼圆" panose="02010509060101010101" pitchFamily="49" charset="-122"/>
                  <a:ea typeface="幼圆" panose="02010509060101010101" pitchFamily="49" charset="-122"/>
                </a:rPr>
                <a:t> </a:t>
              </a:r>
              <a:r>
                <a:rPr lang="zh-CN" altLang="en-US" sz="1200" b="1" dirty="0">
                  <a:solidFill>
                    <a:srgbClr val="8E6D48"/>
                  </a:solidFill>
                  <a:latin typeface="幼圆" panose="02010509060101010101" pitchFamily="49" charset="-122"/>
                  <a:ea typeface="幼圆" panose="02010509060101010101" pitchFamily="49" charset="-122"/>
                </a:rPr>
                <a:t>无具体类别</a:t>
              </a:r>
              <a:endParaRPr lang="en-US" altLang="zh-CN" sz="1200" b="1" dirty="0">
                <a:solidFill>
                  <a:srgbClr val="8E6D48"/>
                </a:solidFill>
                <a:latin typeface="幼圆" panose="02010509060101010101" pitchFamily="49" charset="-122"/>
                <a:ea typeface="幼圆" panose="02010509060101010101" pitchFamily="49" charset="-122"/>
              </a:endParaRPr>
            </a:p>
            <a:p>
              <a:r>
                <a:rPr lang="zh-CN" altLang="en-US" sz="1200" b="1" dirty="0">
                  <a:solidFill>
                    <a:srgbClr val="8E6D48"/>
                  </a:solidFill>
                  <a:latin typeface="幼圆" panose="02010509060101010101" pitchFamily="49" charset="-122"/>
                  <a:ea typeface="幼圆" panose="02010509060101010101" pitchFamily="49" charset="-122"/>
                </a:rPr>
                <a:t>图片数量：</a:t>
              </a:r>
              <a:r>
                <a:rPr lang="en-US" altLang="zh-CN" sz="1200" b="1" dirty="0">
                  <a:solidFill>
                    <a:srgbClr val="8E6D48"/>
                  </a:solidFill>
                  <a:latin typeface="幼圆" panose="02010509060101010101" pitchFamily="49" charset="-122"/>
                  <a:ea typeface="幼圆" panose="02010509060101010101" pitchFamily="49" charset="-122"/>
                </a:rPr>
                <a:t>524,230</a:t>
              </a:r>
            </a:p>
            <a:p>
              <a:r>
                <a:rPr lang="zh-CN" altLang="en-US" sz="1200" b="1" dirty="0">
                  <a:solidFill>
                    <a:srgbClr val="8E6D48"/>
                  </a:solidFill>
                  <a:latin typeface="幼圆" panose="02010509060101010101" pitchFamily="49" charset="-122"/>
                  <a:ea typeface="幼圆" panose="02010509060101010101" pitchFamily="49" charset="-122"/>
                </a:rPr>
                <a:t>贡献者：</a:t>
              </a:r>
              <a:r>
                <a:rPr lang="en-US" altLang="zh-CN" sz="1200" b="1" dirty="0">
                  <a:solidFill>
                    <a:srgbClr val="8E6D48"/>
                  </a:solidFill>
                  <a:latin typeface="幼圆" panose="02010509060101010101" pitchFamily="49" charset="-122"/>
                  <a:ea typeface="幼圆" panose="02010509060101010101" pitchFamily="49" charset="-122"/>
                </a:rPr>
                <a:t> Rasmus </a:t>
              </a:r>
              <a:r>
                <a:rPr lang="en-US" altLang="zh-CN" sz="1200" b="1" dirty="0" err="1">
                  <a:solidFill>
                    <a:srgbClr val="8E6D48"/>
                  </a:solidFill>
                  <a:latin typeface="幼圆" panose="02010509060101010101" pitchFamily="49" charset="-122"/>
                  <a:ea typeface="幼圆" panose="02010509060101010101" pitchFamily="49" charset="-122"/>
                </a:rPr>
                <a:t>Rothe</a:t>
              </a:r>
              <a:r>
                <a:rPr lang="en-US" altLang="zh-CN" sz="1200" b="1" dirty="0">
                  <a:solidFill>
                    <a:srgbClr val="8E6D48"/>
                  </a:solidFill>
                  <a:latin typeface="幼圆" panose="02010509060101010101" pitchFamily="49" charset="-122"/>
                  <a:ea typeface="幼圆" panose="02010509060101010101" pitchFamily="49" charset="-122"/>
                </a:rPr>
                <a:t> </a:t>
              </a:r>
              <a:r>
                <a:rPr lang="zh-CN" altLang="en-US" sz="1200" b="1" dirty="0">
                  <a:solidFill>
                    <a:srgbClr val="8E6D48"/>
                  </a:solidFill>
                  <a:latin typeface="幼圆" panose="02010509060101010101" pitchFamily="49" charset="-122"/>
                  <a:ea typeface="幼圆" panose="02010509060101010101" pitchFamily="49" charset="-122"/>
                </a:rPr>
                <a:t>等</a:t>
              </a:r>
            </a:p>
            <a:p>
              <a:endParaRPr lang="en-US" altLang="zh-CN" sz="1200" b="1" dirty="0">
                <a:solidFill>
                  <a:srgbClr val="8E6D48"/>
                </a:solidFill>
                <a:latin typeface="幼圆" panose="02010509060101010101" pitchFamily="49" charset="-122"/>
                <a:ea typeface="幼圆" panose="02010509060101010101" pitchFamily="49" charset="-122"/>
              </a:endParaRPr>
            </a:p>
          </p:txBody>
        </p:sp>
        <p:pic>
          <p:nvPicPr>
            <p:cNvPr id="11" name="图片 10">
              <a:extLst>
                <a:ext uri="{FF2B5EF4-FFF2-40B4-BE49-F238E27FC236}">
                  <a16:creationId xmlns:a16="http://schemas.microsoft.com/office/drawing/2014/main" id="{18C377BC-4843-43FD-9C95-1BB8DD923C26}"/>
                </a:ext>
              </a:extLst>
            </p:cNvPr>
            <p:cNvPicPr>
              <a:picLocks noChangeAspect="1"/>
            </p:cNvPicPr>
            <p:nvPr/>
          </p:nvPicPr>
          <p:blipFill>
            <a:blip r:embed="rId7"/>
            <a:stretch>
              <a:fillRect/>
            </a:stretch>
          </p:blipFill>
          <p:spPr>
            <a:xfrm>
              <a:off x="2098860" y="5009669"/>
              <a:ext cx="2031845" cy="1132158"/>
            </a:xfrm>
            <a:prstGeom prst="rect">
              <a:avLst/>
            </a:prstGeom>
          </p:spPr>
        </p:pic>
      </p:grpSp>
      <p:grpSp>
        <p:nvGrpSpPr>
          <p:cNvPr id="23" name="组合 30">
            <a:extLst>
              <a:ext uri="{FF2B5EF4-FFF2-40B4-BE49-F238E27FC236}">
                <a16:creationId xmlns:a16="http://schemas.microsoft.com/office/drawing/2014/main" id="{2A7C3BFC-7D29-4928-91D5-1323CE2E98DC}"/>
              </a:ext>
            </a:extLst>
          </p:cNvPr>
          <p:cNvGrpSpPr/>
          <p:nvPr/>
        </p:nvGrpSpPr>
        <p:grpSpPr>
          <a:xfrm>
            <a:off x="8144330" y="4453735"/>
            <a:ext cx="2465890" cy="2519089"/>
            <a:chOff x="8144330" y="4453735"/>
            <a:chExt cx="2465890" cy="2519089"/>
          </a:xfrm>
        </p:grpSpPr>
        <p:cxnSp>
          <p:nvCxnSpPr>
            <p:cNvPr id="127" name="直接连接符 126"/>
            <p:cNvCxnSpPr/>
            <p:nvPr/>
          </p:nvCxnSpPr>
          <p:spPr>
            <a:xfrm>
              <a:off x="9305344" y="4453735"/>
              <a:ext cx="0" cy="1315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5" name="组合 8">
              <a:extLst>
                <a:ext uri="{FF2B5EF4-FFF2-40B4-BE49-F238E27FC236}">
                  <a16:creationId xmlns:a16="http://schemas.microsoft.com/office/drawing/2014/main" id="{8EAF6F27-B453-4B86-8FF8-63096D5444BC}"/>
                </a:ext>
              </a:extLst>
            </p:cNvPr>
            <p:cNvGrpSpPr/>
            <p:nvPr/>
          </p:nvGrpSpPr>
          <p:grpSpPr>
            <a:xfrm>
              <a:off x="8144330" y="4583902"/>
              <a:ext cx="2465890" cy="2388922"/>
              <a:chOff x="8144330" y="4583902"/>
              <a:chExt cx="2465890" cy="2388922"/>
            </a:xfrm>
          </p:grpSpPr>
          <p:sp>
            <p:nvSpPr>
              <p:cNvPr id="123" name="圆角矩形 122"/>
              <p:cNvSpPr/>
              <p:nvPr/>
            </p:nvSpPr>
            <p:spPr>
              <a:xfrm>
                <a:off x="8144330" y="4583902"/>
                <a:ext cx="2310399" cy="386533"/>
              </a:xfrm>
              <a:prstGeom prst="roundRect">
                <a:avLst/>
              </a:prstGeom>
              <a:solidFill>
                <a:srgbClr val="B99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20" name="文本框 19"/>
              <p:cNvSpPr txBox="1"/>
              <p:nvPr/>
            </p:nvSpPr>
            <p:spPr>
              <a:xfrm>
                <a:off x="8629802" y="4609563"/>
                <a:ext cx="1339454" cy="369332"/>
              </a:xfrm>
              <a:prstGeom prst="rect">
                <a:avLst/>
              </a:prstGeom>
              <a:noFill/>
            </p:spPr>
            <p:txBody>
              <a:bodyPr wrap="square" rtlCol="0">
                <a:spAutoFit/>
              </a:bodyPr>
              <a:lstStyle/>
              <a:p>
                <a:pPr algn="ctr"/>
                <a:r>
                  <a:rPr lang="en-US" altLang="zh-CN" b="1" dirty="0">
                    <a:solidFill>
                      <a:srgbClr val="FDF9F8"/>
                    </a:solidFill>
                    <a:latin typeface="Arial Unicode MS" panose="020B0604020202020204" pitchFamily="34" charset="-122"/>
                    <a:ea typeface="Arial Unicode MS" panose="020B0604020202020204" pitchFamily="34" charset="-122"/>
                    <a:cs typeface="Arial Unicode MS" panose="020B0604020202020204" pitchFamily="34" charset="-122"/>
                  </a:rPr>
                  <a:t>LFW</a:t>
                </a:r>
                <a:endParaRPr lang="zh-CN" altLang="en-US" b="1" dirty="0">
                  <a:solidFill>
                    <a:srgbClr val="FDF9F8"/>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24" name="文本框 23"/>
              <p:cNvSpPr txBox="1"/>
              <p:nvPr/>
            </p:nvSpPr>
            <p:spPr>
              <a:xfrm>
                <a:off x="8298872" y="6141827"/>
                <a:ext cx="2176464" cy="830997"/>
              </a:xfrm>
              <a:prstGeom prst="rect">
                <a:avLst/>
              </a:prstGeom>
              <a:noFill/>
            </p:spPr>
            <p:txBody>
              <a:bodyPr wrap="square" rtlCol="0">
                <a:spAutoFit/>
              </a:bodyPr>
              <a:lstStyle/>
              <a:p>
                <a:r>
                  <a:rPr lang="zh-CN" altLang="en-US" sz="1200" b="1" dirty="0">
                    <a:solidFill>
                      <a:srgbClr val="8E6D48"/>
                    </a:solidFill>
                    <a:latin typeface="幼圆" panose="02010509060101010101" pitchFamily="49" charset="-122"/>
                    <a:ea typeface="幼圆" panose="02010509060101010101" pitchFamily="49" charset="-122"/>
                  </a:rPr>
                  <a:t>类别数：</a:t>
                </a:r>
                <a:r>
                  <a:rPr lang="en-US" altLang="zh-CN" sz="1200" b="1" dirty="0">
                    <a:solidFill>
                      <a:srgbClr val="8E6D48"/>
                    </a:solidFill>
                    <a:latin typeface="幼圆" panose="02010509060101010101" pitchFamily="49" charset="-122"/>
                    <a:ea typeface="幼圆" panose="02010509060101010101" pitchFamily="49" charset="-122"/>
                  </a:rPr>
                  <a:t> </a:t>
                </a:r>
                <a:r>
                  <a:rPr lang="zh-CN" altLang="en-US" sz="1200" b="1" dirty="0">
                    <a:solidFill>
                      <a:srgbClr val="8E6D48"/>
                    </a:solidFill>
                    <a:latin typeface="幼圆" panose="02010509060101010101" pitchFamily="49" charset="-122"/>
                    <a:ea typeface="幼圆" panose="02010509060101010101" pitchFamily="49" charset="-122"/>
                  </a:rPr>
                  <a:t>无具体类别</a:t>
                </a:r>
                <a:endParaRPr lang="en-US" altLang="zh-CN" sz="1200" b="1" dirty="0">
                  <a:solidFill>
                    <a:srgbClr val="8E6D48"/>
                  </a:solidFill>
                  <a:latin typeface="幼圆" panose="02010509060101010101" pitchFamily="49" charset="-122"/>
                  <a:ea typeface="幼圆" panose="02010509060101010101" pitchFamily="49" charset="-122"/>
                </a:endParaRPr>
              </a:p>
              <a:p>
                <a:r>
                  <a:rPr lang="zh-CN" altLang="en-US" sz="1200" b="1" dirty="0">
                    <a:solidFill>
                      <a:srgbClr val="8E6D48"/>
                    </a:solidFill>
                    <a:latin typeface="幼圆" panose="02010509060101010101" pitchFamily="49" charset="-122"/>
                    <a:ea typeface="幼圆" panose="02010509060101010101" pitchFamily="49" charset="-122"/>
                  </a:rPr>
                  <a:t>图片数量：</a:t>
                </a:r>
                <a:r>
                  <a:rPr lang="en-US" altLang="zh-CN" sz="1200" b="1" dirty="0">
                    <a:solidFill>
                      <a:srgbClr val="8E6D48"/>
                    </a:solidFill>
                    <a:latin typeface="幼圆" panose="02010509060101010101" pitchFamily="49" charset="-122"/>
                    <a:ea typeface="幼圆" panose="02010509060101010101" pitchFamily="49" charset="-122"/>
                  </a:rPr>
                  <a:t>13000</a:t>
                </a:r>
              </a:p>
              <a:p>
                <a:r>
                  <a:rPr lang="zh-CN" altLang="en-US" sz="1200" b="1" dirty="0">
                    <a:solidFill>
                      <a:srgbClr val="8E6D48"/>
                    </a:solidFill>
                    <a:latin typeface="幼圆" panose="02010509060101010101" pitchFamily="49" charset="-122"/>
                    <a:ea typeface="幼圆" panose="02010509060101010101" pitchFamily="49" charset="-122"/>
                  </a:rPr>
                  <a:t>贡献者：</a:t>
                </a:r>
                <a:r>
                  <a:rPr lang="en-US" altLang="zh-CN" sz="1200" b="1" dirty="0">
                    <a:solidFill>
                      <a:srgbClr val="8E6D48"/>
                    </a:solidFill>
                    <a:latin typeface="幼圆" panose="02010509060101010101" pitchFamily="49" charset="-122"/>
                    <a:ea typeface="幼圆" panose="02010509060101010101" pitchFamily="49" charset="-122"/>
                  </a:rPr>
                  <a:t> Gary B. Huang </a:t>
                </a:r>
                <a:r>
                  <a:rPr lang="zh-CN" altLang="en-US" sz="1200" b="1" dirty="0">
                    <a:solidFill>
                      <a:srgbClr val="8E6D48"/>
                    </a:solidFill>
                    <a:latin typeface="幼圆" panose="02010509060101010101" pitchFamily="49" charset="-122"/>
                    <a:ea typeface="幼圆" panose="02010509060101010101" pitchFamily="49" charset="-122"/>
                  </a:rPr>
                  <a:t>等</a:t>
                </a:r>
                <a:endParaRPr lang="en-US" altLang="zh-CN" sz="1200" b="1" dirty="0">
                  <a:solidFill>
                    <a:srgbClr val="8E6D48"/>
                  </a:solidFill>
                  <a:latin typeface="幼圆" panose="02010509060101010101" pitchFamily="49" charset="-122"/>
                  <a:ea typeface="幼圆" panose="02010509060101010101" pitchFamily="49" charset="-122"/>
                </a:endParaRPr>
              </a:p>
              <a:p>
                <a:endParaRPr lang="en-US" altLang="zh-CN" sz="1200" b="1" dirty="0">
                  <a:solidFill>
                    <a:srgbClr val="8E6D48"/>
                  </a:solidFill>
                  <a:latin typeface="幼圆" panose="02010509060101010101" pitchFamily="49" charset="-122"/>
                  <a:ea typeface="幼圆" panose="02010509060101010101" pitchFamily="49" charset="-122"/>
                </a:endParaRPr>
              </a:p>
            </p:txBody>
          </p:sp>
          <p:pic>
            <p:nvPicPr>
              <p:cNvPr id="12" name="图片 11">
                <a:extLst>
                  <a:ext uri="{FF2B5EF4-FFF2-40B4-BE49-F238E27FC236}">
                    <a16:creationId xmlns:a16="http://schemas.microsoft.com/office/drawing/2014/main" id="{F3F7D08F-AD96-42CE-AD3D-8A30B92AF905}"/>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163988" y="5008009"/>
                <a:ext cx="2446232" cy="1135478"/>
              </a:xfrm>
              <a:prstGeom prst="rect">
                <a:avLst/>
              </a:prstGeom>
            </p:spPr>
          </p:pic>
        </p:grpSp>
      </p:grpSp>
      <p:grpSp>
        <p:nvGrpSpPr>
          <p:cNvPr id="26" name="组合 25">
            <a:extLst>
              <a:ext uri="{FF2B5EF4-FFF2-40B4-BE49-F238E27FC236}">
                <a16:creationId xmlns:a16="http://schemas.microsoft.com/office/drawing/2014/main" id="{ACBD0B82-30A7-4C2D-B5ED-8B71A336E515}"/>
              </a:ext>
            </a:extLst>
          </p:cNvPr>
          <p:cNvGrpSpPr/>
          <p:nvPr/>
        </p:nvGrpSpPr>
        <p:grpSpPr>
          <a:xfrm>
            <a:off x="2079927" y="906132"/>
            <a:ext cx="2341192" cy="2579125"/>
            <a:chOff x="2079927" y="906132"/>
            <a:chExt cx="2341192" cy="2579125"/>
          </a:xfrm>
        </p:grpSpPr>
        <p:cxnSp>
          <p:nvCxnSpPr>
            <p:cNvPr id="102" name="直接连接符 101"/>
            <p:cNvCxnSpPr/>
            <p:nvPr/>
          </p:nvCxnSpPr>
          <p:spPr>
            <a:xfrm>
              <a:off x="3103172" y="3353705"/>
              <a:ext cx="0" cy="1315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8" name="圆角矩形 97"/>
            <p:cNvSpPr/>
            <p:nvPr/>
          </p:nvSpPr>
          <p:spPr>
            <a:xfrm>
              <a:off x="2484736" y="2967172"/>
              <a:ext cx="1190623" cy="386533"/>
            </a:xfrm>
            <a:prstGeom prst="roundRect">
              <a:avLst/>
            </a:prstGeom>
            <a:solidFill>
              <a:srgbClr val="A9D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80" name="文本框 79"/>
            <p:cNvSpPr txBox="1"/>
            <p:nvPr/>
          </p:nvSpPr>
          <p:spPr>
            <a:xfrm>
              <a:off x="2402298" y="2969243"/>
              <a:ext cx="1379299" cy="369332"/>
            </a:xfrm>
            <a:prstGeom prst="rect">
              <a:avLst/>
            </a:prstGeom>
            <a:noFill/>
          </p:spPr>
          <p:txBody>
            <a:bodyPr wrap="square" rtlCol="0">
              <a:spAutoFit/>
            </a:bodyPr>
            <a:lstStyle/>
            <a:p>
              <a:pPr algn="ctr"/>
              <a:r>
                <a:rPr lang="en-US" altLang="zh-CN" b="1" dirty="0" err="1">
                  <a:solidFill>
                    <a:srgbClr val="FDF9F8"/>
                  </a:solidFill>
                  <a:latin typeface="Arial Unicode MS" panose="020B0604020202020204" pitchFamily="34" charset="-122"/>
                  <a:ea typeface="Arial Unicode MS" panose="020B0604020202020204" pitchFamily="34" charset="-122"/>
                  <a:cs typeface="Arial Unicode MS" panose="020B0604020202020204" pitchFamily="34" charset="-122"/>
                </a:rPr>
                <a:t>FGnet</a:t>
              </a:r>
              <a:endParaRPr lang="zh-CN" altLang="en-US" b="1" dirty="0">
                <a:solidFill>
                  <a:srgbClr val="FDF9F8"/>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83" name="文本框 82"/>
            <p:cNvSpPr txBox="1"/>
            <p:nvPr/>
          </p:nvSpPr>
          <p:spPr>
            <a:xfrm>
              <a:off x="2199634" y="906132"/>
              <a:ext cx="2031846" cy="830997"/>
            </a:xfrm>
            <a:prstGeom prst="rect">
              <a:avLst/>
            </a:prstGeom>
          </p:spPr>
          <p:txBody>
            <a:bodyPr wrap="square" rtlCol="0">
              <a:spAutoFit/>
            </a:bodyPr>
            <a:lstStyle/>
            <a:p>
              <a:r>
                <a:rPr lang="zh-CN" altLang="en-US" sz="1200" b="1" dirty="0">
                  <a:solidFill>
                    <a:srgbClr val="8E6D48"/>
                  </a:solidFill>
                  <a:latin typeface="幼圆" panose="02010509060101010101" pitchFamily="49" charset="-122"/>
                  <a:ea typeface="幼圆" panose="02010509060101010101" pitchFamily="49" charset="-122"/>
                </a:rPr>
                <a:t>年龄段：</a:t>
              </a:r>
              <a:r>
                <a:rPr lang="en-US" altLang="zh-CN" sz="1200" b="1" dirty="0">
                  <a:solidFill>
                    <a:srgbClr val="8E6D48"/>
                  </a:solidFill>
                  <a:latin typeface="幼圆" panose="02010509060101010101" pitchFamily="49" charset="-122"/>
                  <a:ea typeface="幼圆" panose="02010509060101010101" pitchFamily="49" charset="-122"/>
                </a:rPr>
                <a:t> 1</a:t>
              </a:r>
              <a:r>
                <a:rPr lang="zh-CN" altLang="en-US" sz="1200" b="1" dirty="0">
                  <a:solidFill>
                    <a:srgbClr val="8E6D48"/>
                  </a:solidFill>
                  <a:latin typeface="幼圆" panose="02010509060101010101" pitchFamily="49" charset="-122"/>
                  <a:ea typeface="幼圆" panose="02010509060101010101" pitchFamily="49" charset="-122"/>
                </a:rPr>
                <a:t>到</a:t>
              </a:r>
              <a:r>
                <a:rPr lang="en-US" altLang="zh-CN" sz="1200" b="1" dirty="0">
                  <a:solidFill>
                    <a:srgbClr val="8E6D48"/>
                  </a:solidFill>
                  <a:latin typeface="幼圆" panose="02010509060101010101" pitchFamily="49" charset="-122"/>
                  <a:ea typeface="幼圆" panose="02010509060101010101" pitchFamily="49" charset="-122"/>
                </a:rPr>
                <a:t>69</a:t>
              </a:r>
            </a:p>
            <a:p>
              <a:r>
                <a:rPr lang="zh-CN" altLang="en-US" sz="1200" b="1" dirty="0">
                  <a:solidFill>
                    <a:srgbClr val="8E6D48"/>
                  </a:solidFill>
                  <a:latin typeface="幼圆" panose="02010509060101010101" pitchFamily="49" charset="-122"/>
                  <a:ea typeface="幼圆" panose="02010509060101010101" pitchFamily="49" charset="-122"/>
                </a:rPr>
                <a:t>图片数量： </a:t>
              </a:r>
              <a:r>
                <a:rPr lang="en-US" altLang="zh-CN" sz="1200" b="1" dirty="0" smtClean="0">
                  <a:solidFill>
                    <a:srgbClr val="8E6D48"/>
                  </a:solidFill>
                  <a:latin typeface="幼圆" panose="02010509060101010101" pitchFamily="49" charset="-122"/>
                  <a:ea typeface="幼圆" panose="02010509060101010101" pitchFamily="49" charset="-122"/>
                </a:rPr>
                <a:t>10,002</a:t>
              </a:r>
              <a:endParaRPr lang="en-US" altLang="zh-CN" sz="1200" b="1" dirty="0">
                <a:solidFill>
                  <a:srgbClr val="8E6D48"/>
                </a:solidFill>
                <a:latin typeface="幼圆" panose="02010509060101010101" pitchFamily="49" charset="-122"/>
                <a:ea typeface="幼圆" panose="02010509060101010101" pitchFamily="49" charset="-122"/>
              </a:endParaRPr>
            </a:p>
            <a:p>
              <a:r>
                <a:rPr lang="zh-CN" altLang="en-US" sz="1200" b="1" dirty="0">
                  <a:solidFill>
                    <a:srgbClr val="8E6D48"/>
                  </a:solidFill>
                  <a:latin typeface="幼圆" panose="02010509060101010101" pitchFamily="49" charset="-122"/>
                  <a:ea typeface="幼圆" panose="02010509060101010101" pitchFamily="49" charset="-122"/>
                </a:rPr>
                <a:t>贡献者：</a:t>
              </a:r>
              <a:r>
                <a:rPr lang="en-US" altLang="zh-CN" sz="1200" b="1" dirty="0">
                  <a:solidFill>
                    <a:srgbClr val="8E6D48"/>
                  </a:solidFill>
                  <a:latin typeface="幼圆" panose="02010509060101010101" pitchFamily="49" charset="-122"/>
                  <a:ea typeface="幼圆" panose="02010509060101010101" pitchFamily="49" charset="-122"/>
                </a:rPr>
                <a:t> </a:t>
              </a:r>
              <a:r>
                <a:rPr lang="en-US" altLang="zh-CN" sz="1200" b="1" dirty="0" err="1">
                  <a:solidFill>
                    <a:srgbClr val="8E6D48"/>
                  </a:solidFill>
                  <a:latin typeface="幼圆" panose="02010509060101010101" pitchFamily="49" charset="-122"/>
                  <a:ea typeface="幼圆" panose="02010509060101010101" pitchFamily="49" charset="-122"/>
                </a:rPr>
                <a:t>Fgnet</a:t>
              </a:r>
              <a:r>
                <a:rPr lang="en-US" altLang="zh-CN" sz="1200" b="1" dirty="0">
                  <a:solidFill>
                    <a:srgbClr val="8E6D48"/>
                  </a:solidFill>
                  <a:latin typeface="幼圆" panose="02010509060101010101" pitchFamily="49" charset="-122"/>
                  <a:ea typeface="幼圆" panose="02010509060101010101" pitchFamily="49" charset="-122"/>
                </a:rPr>
                <a:t> group </a:t>
              </a:r>
              <a:r>
                <a:rPr lang="zh-CN" altLang="en-US" sz="1200" b="1" dirty="0">
                  <a:solidFill>
                    <a:srgbClr val="8E6D48"/>
                  </a:solidFill>
                  <a:latin typeface="幼圆" panose="02010509060101010101" pitchFamily="49" charset="-122"/>
                  <a:ea typeface="幼圆" panose="02010509060101010101" pitchFamily="49" charset="-122"/>
                </a:rPr>
                <a:t>等</a:t>
              </a:r>
              <a:endParaRPr lang="en-US" altLang="zh-CN" sz="1200" b="1" dirty="0">
                <a:solidFill>
                  <a:srgbClr val="8E6D48"/>
                </a:solidFill>
                <a:latin typeface="幼圆" panose="02010509060101010101" pitchFamily="49" charset="-122"/>
                <a:ea typeface="幼圆" panose="02010509060101010101" pitchFamily="49" charset="-122"/>
              </a:endParaRPr>
            </a:p>
            <a:p>
              <a:endParaRPr lang="en-US" altLang="zh-CN" sz="1200" b="1" dirty="0">
                <a:solidFill>
                  <a:srgbClr val="8E6D48"/>
                </a:solidFill>
                <a:latin typeface="幼圆" panose="02010509060101010101" pitchFamily="49" charset="-122"/>
                <a:ea typeface="幼圆" panose="02010509060101010101" pitchFamily="49" charset="-122"/>
              </a:endParaRPr>
            </a:p>
          </p:txBody>
        </p:sp>
        <p:pic>
          <p:nvPicPr>
            <p:cNvPr id="13" name="图片 12">
              <a:extLst>
                <a:ext uri="{FF2B5EF4-FFF2-40B4-BE49-F238E27FC236}">
                  <a16:creationId xmlns:a16="http://schemas.microsoft.com/office/drawing/2014/main" id="{2D33F04A-7410-4C58-BB9A-1A1C262EE414}"/>
                </a:ext>
              </a:extLst>
            </p:cNvPr>
            <p:cNvPicPr>
              <a:picLocks noChangeAspect="1"/>
            </p:cNvPicPr>
            <p:nvPr/>
          </p:nvPicPr>
          <p:blipFill>
            <a:blip r:embed="rId9"/>
            <a:stretch>
              <a:fillRect/>
            </a:stretch>
          </p:blipFill>
          <p:spPr>
            <a:xfrm>
              <a:off x="2079927" y="1749016"/>
              <a:ext cx="2341192" cy="1135478"/>
            </a:xfrm>
            <a:prstGeom prst="rect">
              <a:avLst/>
            </a:prstGeom>
          </p:spPr>
        </p:pic>
      </p:grpSp>
    </p:spTree>
    <p:extLst>
      <p:ext uri="{BB962C8B-B14F-4D97-AF65-F5344CB8AC3E}">
        <p14:creationId xmlns:p14="http://schemas.microsoft.com/office/powerpoint/2010/main" val="150868951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wipe(left)">
                                      <p:cBhvr>
                                        <p:cTn id="7" dur="500"/>
                                        <p:tgtEl>
                                          <p:spTgt spid="9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3"/>
                                        </p:tgtEl>
                                        <p:attrNameLst>
                                          <p:attrName>style.visibility</p:attrName>
                                        </p:attrNameLst>
                                      </p:cBhvr>
                                      <p:to>
                                        <p:strVal val="visible"/>
                                      </p:to>
                                    </p:set>
                                    <p:animEffect transition="in" filter="wipe(left)">
                                      <p:cBhvr>
                                        <p:cTn id="10" dur="500"/>
                                        <p:tgtEl>
                                          <p:spTgt spid="93"/>
                                        </p:tgtEl>
                                      </p:cBhvr>
                                    </p:animEffect>
                                  </p:childTnLst>
                                </p:cTn>
                              </p:par>
                              <p:par>
                                <p:cTn id="11" presetID="10"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79"/>
                                        </p:tgtEl>
                                        <p:attrNameLst>
                                          <p:attrName>style.visibility</p:attrName>
                                        </p:attrNameLst>
                                      </p:cBhvr>
                                      <p:to>
                                        <p:strVal val="visible"/>
                                      </p:to>
                                    </p:set>
                                    <p:animEffect transition="in" filter="wipe(left)">
                                      <p:cBhvr>
                                        <p:cTn id="18" dur="500"/>
                                        <p:tgtEl>
                                          <p:spTgt spid="79"/>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81"/>
                                        </p:tgtEl>
                                        <p:attrNameLst>
                                          <p:attrName>style.visibility</p:attrName>
                                        </p:attrNameLst>
                                      </p:cBhvr>
                                      <p:to>
                                        <p:strVal val="visible"/>
                                      </p:to>
                                    </p:set>
                                    <p:animEffect transition="in" filter="wipe(left)">
                                      <p:cBhvr>
                                        <p:cTn id="21" dur="500"/>
                                        <p:tgtEl>
                                          <p:spTgt spid="81"/>
                                        </p:tgtEl>
                                      </p:cBhvr>
                                    </p:animEffect>
                                  </p:childTnLst>
                                </p:cTn>
                              </p:par>
                              <p:par>
                                <p:cTn id="22" presetID="10"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left)">
                                      <p:cBhvr>
                                        <p:cTn id="32" dur="500"/>
                                        <p:tgtEl>
                                          <p:spTgt spid="19"/>
                                        </p:tgtEl>
                                      </p:cBhvr>
                                    </p:animEffect>
                                  </p:childTnLst>
                                </p:cTn>
                              </p:par>
                              <p:par>
                                <p:cTn id="33" presetID="10"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87"/>
                                        </p:tgtEl>
                                        <p:attrNameLst>
                                          <p:attrName>style.visibility</p:attrName>
                                        </p:attrNameLst>
                                      </p:cBhvr>
                                      <p:to>
                                        <p:strVal val="visible"/>
                                      </p:to>
                                    </p:set>
                                    <p:animEffect transition="in" filter="wipe(left)">
                                      <p:cBhvr>
                                        <p:cTn id="40" dur="500"/>
                                        <p:tgtEl>
                                          <p:spTgt spid="87"/>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88"/>
                                        </p:tgtEl>
                                        <p:attrNameLst>
                                          <p:attrName>style.visibility</p:attrName>
                                        </p:attrNameLst>
                                      </p:cBhvr>
                                      <p:to>
                                        <p:strVal val="visible"/>
                                      </p:to>
                                    </p:set>
                                    <p:animEffect transition="in" filter="wipe(left)">
                                      <p:cBhvr>
                                        <p:cTn id="43" dur="500"/>
                                        <p:tgtEl>
                                          <p:spTgt spid="88"/>
                                        </p:tgtEl>
                                      </p:cBhvr>
                                    </p:animEffect>
                                  </p:childTnLst>
                                </p:cTn>
                              </p:par>
                              <p:par>
                                <p:cTn id="44" presetID="10" presetClass="entr" presetSubtype="0" fill="hold"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fade">
                                      <p:cBhvr>
                                        <p:cTn id="46" dur="500"/>
                                        <p:tgtEl>
                                          <p:spTgt spid="22"/>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66"/>
                                        </p:tgtEl>
                                        <p:attrNameLst>
                                          <p:attrName>style.visibility</p:attrName>
                                        </p:attrNameLst>
                                      </p:cBhvr>
                                      <p:to>
                                        <p:strVal val="visible"/>
                                      </p:to>
                                    </p:set>
                                    <p:animEffect transition="in" filter="wipe(left)">
                                      <p:cBhvr>
                                        <p:cTn id="51" dur="500"/>
                                        <p:tgtEl>
                                          <p:spTgt spid="66"/>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67"/>
                                        </p:tgtEl>
                                        <p:attrNameLst>
                                          <p:attrName>style.visibility</p:attrName>
                                        </p:attrNameLst>
                                      </p:cBhvr>
                                      <p:to>
                                        <p:strVal val="visible"/>
                                      </p:to>
                                    </p:set>
                                    <p:animEffect transition="in" filter="wipe(left)">
                                      <p:cBhvr>
                                        <p:cTn id="54" dur="500"/>
                                        <p:tgtEl>
                                          <p:spTgt spid="67"/>
                                        </p:tgtEl>
                                      </p:cBhvr>
                                    </p:animEffect>
                                  </p:childTnLst>
                                </p:cTn>
                              </p:par>
                              <p:par>
                                <p:cTn id="55" presetID="10" presetClass="entr" presetSubtype="0" fill="hold"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childTnLst>
                                </p:cTn>
                              </p:par>
                              <p:par>
                                <p:cTn id="58" presetID="10" presetClass="entr" presetSubtype="0" fill="hold" nodeType="with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fade">
                                      <p:cBhvr>
                                        <p:cTn id="6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p:bldP spid="66" grpId="0" animBg="1"/>
      <p:bldP spid="79" grpId="0" animBg="1"/>
      <p:bldP spid="81" grpId="0"/>
      <p:bldP spid="92" grpId="0" animBg="1"/>
      <p:bldP spid="93" grpId="0"/>
      <p:bldP spid="67" grpId="0"/>
      <p:bldP spid="87" grpId="0" animBg="1"/>
      <p:bldP spid="8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p:nvPr/>
        </p:nvSpPr>
        <p:spPr>
          <a:xfrm>
            <a:off x="2973211" y="4165009"/>
            <a:ext cx="243334" cy="254819"/>
          </a:xfrm>
          <a:prstGeom prst="ellipse">
            <a:avLst/>
          </a:prstGeom>
          <a:solidFill>
            <a:schemeClr val="bg1"/>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2969442" y="5666301"/>
            <a:ext cx="243334" cy="254819"/>
          </a:xfrm>
          <a:prstGeom prst="ellipse">
            <a:avLst/>
          </a:prstGeom>
          <a:solidFill>
            <a:schemeClr val="bg1"/>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118"/>
          <p:cNvSpPr txBox="1"/>
          <p:nvPr/>
        </p:nvSpPr>
        <p:spPr>
          <a:xfrm>
            <a:off x="3406434" y="4254948"/>
            <a:ext cx="8271741"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tLang="zh-CN" dirty="0" err="1"/>
              <a:t>Suo</a:t>
            </a:r>
            <a:r>
              <a:rPr lang="en-GB" altLang="zh-CN" dirty="0"/>
              <a:t> </a:t>
            </a:r>
            <a:r>
              <a:rPr lang="en-US" altLang="zh-CN" dirty="0"/>
              <a:t>J</a:t>
            </a:r>
            <a:r>
              <a:rPr lang="en-GB" altLang="zh-CN" dirty="0"/>
              <a:t>, et al. A Compositional and Dynamic Model for Face Aging. TPAMI, 2010.</a:t>
            </a:r>
            <a:endParaRPr lang="en-US" altLang="zh-CN" dirty="0"/>
          </a:p>
        </p:txBody>
      </p:sp>
      <p:sp>
        <p:nvSpPr>
          <p:cNvPr id="25" name="文本框 119"/>
          <p:cNvSpPr txBox="1"/>
          <p:nvPr/>
        </p:nvSpPr>
        <p:spPr>
          <a:xfrm>
            <a:off x="3459807" y="3947214"/>
            <a:ext cx="8663698" cy="400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000" b="1" dirty="0">
                <a:solidFill>
                  <a:srgbClr val="B9965A"/>
                </a:solidFill>
                <a:latin typeface="Arial Unicode MS" panose="020B0604020202020204" pitchFamily="34" charset="-122"/>
                <a:ea typeface="Arial Unicode MS" panose="020B0604020202020204" pitchFamily="34" charset="-122"/>
                <a:cs typeface="Arial Unicode MS" panose="020B0604020202020204" pitchFamily="34" charset="-122"/>
              </a:rPr>
              <a:t>Compositional and dynamic model</a:t>
            </a:r>
            <a:endParaRPr lang="zh-CN" altLang="en-US" sz="2000" b="1" dirty="0">
              <a:solidFill>
                <a:srgbClr val="B9965A"/>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26" name="文本框 118"/>
          <p:cNvSpPr txBox="1"/>
          <p:nvPr/>
        </p:nvSpPr>
        <p:spPr>
          <a:xfrm>
            <a:off x="3456039" y="5854328"/>
            <a:ext cx="8379663" cy="33855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600" dirty="0" err="1" smtClean="0">
                <a:latin typeface="Arial Unicode MS" panose="020B0604020202020204" pitchFamily="34" charset="-122"/>
                <a:ea typeface="Arial Unicode MS" panose="020B0604020202020204" pitchFamily="34" charset="-122"/>
                <a:cs typeface="Arial Unicode MS" panose="020B0604020202020204" pitchFamily="34" charset="-122"/>
              </a:rPr>
              <a:t>Kemelmacher-Shlizerman</a:t>
            </a:r>
            <a:r>
              <a:rPr lang="en-US" altLang="zh-CN" sz="1600" dirty="0" smtClean="0">
                <a:latin typeface="Arial Unicode MS" panose="020B0604020202020204" pitchFamily="34" charset="-122"/>
                <a:ea typeface="Arial Unicode MS" panose="020B0604020202020204" pitchFamily="34" charset="-122"/>
                <a:cs typeface="Arial Unicode MS" panose="020B0604020202020204" pitchFamily="34" charset="-122"/>
              </a:rPr>
              <a:t> I, et al. Illumination-Aware Age Progression. CVPR, 2014. </a:t>
            </a:r>
            <a:endParaRPr lang="zh-CN" altLang="en-US" sz="160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27" name="文本框 119"/>
          <p:cNvSpPr txBox="1"/>
          <p:nvPr/>
        </p:nvSpPr>
        <p:spPr>
          <a:xfrm>
            <a:off x="3459807" y="5466246"/>
            <a:ext cx="8565500" cy="400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000" b="1" dirty="0">
                <a:solidFill>
                  <a:srgbClr val="82B347"/>
                </a:solidFill>
                <a:latin typeface="Arial Unicode MS" panose="020B0604020202020204" pitchFamily="34" charset="-122"/>
                <a:ea typeface="Arial Unicode MS" panose="020B0604020202020204" pitchFamily="34" charset="-122"/>
                <a:cs typeface="Arial Unicode MS" panose="020B0604020202020204" pitchFamily="34" charset="-122"/>
              </a:rPr>
              <a:t>Illumination-Aware Age Progression</a:t>
            </a:r>
            <a:endParaRPr lang="zh-CN" altLang="en-US" sz="2000" b="1" dirty="0">
              <a:solidFill>
                <a:srgbClr val="82B347"/>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cxnSp>
        <p:nvCxnSpPr>
          <p:cNvPr id="20" name="直接连接符 19"/>
          <p:cNvCxnSpPr>
            <a:stCxn id="37" idx="4"/>
            <a:endCxn id="22" idx="0"/>
          </p:cNvCxnSpPr>
          <p:nvPr/>
        </p:nvCxnSpPr>
        <p:spPr>
          <a:xfrm>
            <a:off x="3091109" y="1504198"/>
            <a:ext cx="0" cy="1159520"/>
          </a:xfrm>
          <a:prstGeom prst="line">
            <a:avLst/>
          </a:prstGeom>
          <a:ln w="12700">
            <a:solidFill>
              <a:schemeClr val="tx1">
                <a:lumMod val="75000"/>
                <a:lumOff val="2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23" name="直接连接符 22"/>
          <p:cNvCxnSpPr>
            <a:cxnSpLocks/>
            <a:stCxn id="2" idx="4"/>
            <a:endCxn id="10" idx="0"/>
          </p:cNvCxnSpPr>
          <p:nvPr/>
        </p:nvCxnSpPr>
        <p:spPr>
          <a:xfrm flipH="1">
            <a:off x="3091109" y="4419828"/>
            <a:ext cx="3769" cy="1246473"/>
          </a:xfrm>
          <a:prstGeom prst="line">
            <a:avLst/>
          </a:prstGeom>
          <a:ln w="12700">
            <a:solidFill>
              <a:schemeClr val="tx1">
                <a:lumMod val="75000"/>
                <a:lumOff val="25000"/>
              </a:schemeClr>
            </a:solidFill>
            <a:prstDash val="lgDash"/>
          </a:ln>
        </p:spPr>
        <p:style>
          <a:lnRef idx="1">
            <a:schemeClr val="accent1"/>
          </a:lnRef>
          <a:fillRef idx="0">
            <a:schemeClr val="accent1"/>
          </a:fillRef>
          <a:effectRef idx="0">
            <a:schemeClr val="accent1"/>
          </a:effectRef>
          <a:fontRef idx="minor">
            <a:schemeClr val="tx1"/>
          </a:fontRef>
        </p:style>
      </p:cxnSp>
      <p:sp>
        <p:nvSpPr>
          <p:cNvPr id="22" name="椭圆 21"/>
          <p:cNvSpPr/>
          <p:nvPr/>
        </p:nvSpPr>
        <p:spPr>
          <a:xfrm>
            <a:off x="2969442" y="2663718"/>
            <a:ext cx="243334" cy="254819"/>
          </a:xfrm>
          <a:prstGeom prst="ellipse">
            <a:avLst/>
          </a:prstGeom>
          <a:solidFill>
            <a:schemeClr val="bg1"/>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文本框 118"/>
          <p:cNvSpPr txBox="1"/>
          <p:nvPr/>
        </p:nvSpPr>
        <p:spPr>
          <a:xfrm>
            <a:off x="3396909" y="2862294"/>
            <a:ext cx="8379663" cy="58477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600" dirty="0">
                <a:latin typeface="Arial Unicode MS" panose="020B0604020202020204" pitchFamily="34" charset="-122"/>
                <a:ea typeface="Arial Unicode MS" panose="020B0604020202020204" pitchFamily="34" charset="-122"/>
                <a:cs typeface="Arial Unicode MS" panose="020B0604020202020204" pitchFamily="34" charset="-122"/>
              </a:rPr>
              <a:t>Patterson E, et al. Aspects of Age Variation in Facial Morphology Affecting Biometrics</a:t>
            </a:r>
            <a:r>
              <a:rPr lang="en-US" altLang="zh-CN" sz="1600" dirty="0" smtClean="0">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sz="1600" dirty="0">
                <a:latin typeface="Arial Unicode MS" panose="020B0604020202020204" pitchFamily="34" charset="-122"/>
                <a:ea typeface="Arial Unicode MS" panose="020B0604020202020204" pitchFamily="34" charset="-122"/>
                <a:cs typeface="Arial Unicode MS" panose="020B0604020202020204" pitchFamily="34" charset="-122"/>
              </a:rPr>
              <a:t>ICB, </a:t>
            </a:r>
            <a:r>
              <a:rPr lang="en-US" altLang="zh-CN" sz="1600" dirty="0" smtClean="0">
                <a:latin typeface="Arial Unicode MS" panose="020B0604020202020204" pitchFamily="34" charset="-122"/>
                <a:ea typeface="Arial Unicode MS" panose="020B0604020202020204" pitchFamily="34" charset="-122"/>
                <a:cs typeface="Arial Unicode MS" panose="020B0604020202020204" pitchFamily="34" charset="-122"/>
              </a:rPr>
              <a:t>2007.</a:t>
            </a:r>
            <a:endParaRPr lang="zh-CN" altLang="en-US" sz="160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34" name="文本框 119"/>
          <p:cNvSpPr txBox="1"/>
          <p:nvPr/>
        </p:nvSpPr>
        <p:spPr>
          <a:xfrm>
            <a:off x="3396909" y="2540246"/>
            <a:ext cx="9194821" cy="400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000" b="1" dirty="0">
                <a:solidFill>
                  <a:srgbClr val="82B347"/>
                </a:solidFill>
                <a:latin typeface="微软雅黑" panose="020B0503020204020204" pitchFamily="34" charset="-122"/>
                <a:ea typeface="微软雅黑" panose="020B0503020204020204" pitchFamily="34" charset="-122"/>
              </a:rPr>
              <a:t>Aspects of Age Variation in Facial Morphology Affecting Biometrics</a:t>
            </a:r>
            <a:endParaRPr lang="zh-CN" altLang="en-US" sz="2000" b="1" dirty="0">
              <a:solidFill>
                <a:srgbClr val="82B347"/>
              </a:solidFill>
              <a:latin typeface="微软雅黑" panose="020B0503020204020204" pitchFamily="34" charset="-122"/>
              <a:ea typeface="微软雅黑" panose="020B0503020204020204" pitchFamily="34" charset="-122"/>
            </a:endParaRPr>
          </a:p>
        </p:txBody>
      </p:sp>
      <p:cxnSp>
        <p:nvCxnSpPr>
          <p:cNvPr id="38" name="直接连接符 37"/>
          <p:cNvCxnSpPr>
            <a:cxnSpLocks/>
            <a:stCxn id="22" idx="4"/>
            <a:endCxn id="2" idx="0"/>
          </p:cNvCxnSpPr>
          <p:nvPr/>
        </p:nvCxnSpPr>
        <p:spPr>
          <a:xfrm>
            <a:off x="3091109" y="2918537"/>
            <a:ext cx="3769" cy="1246472"/>
          </a:xfrm>
          <a:prstGeom prst="line">
            <a:avLst/>
          </a:prstGeom>
          <a:ln w="12700">
            <a:solidFill>
              <a:schemeClr val="tx1">
                <a:lumMod val="75000"/>
                <a:lumOff val="25000"/>
              </a:schemeClr>
            </a:solidFill>
            <a:prstDash val="lgDash"/>
          </a:ln>
        </p:spPr>
        <p:style>
          <a:lnRef idx="1">
            <a:schemeClr val="accent1"/>
          </a:lnRef>
          <a:fillRef idx="0">
            <a:schemeClr val="accent1"/>
          </a:fillRef>
          <a:effectRef idx="0">
            <a:schemeClr val="accent1"/>
          </a:effectRef>
          <a:fontRef idx="minor">
            <a:schemeClr val="tx1"/>
          </a:fontRef>
        </p:style>
      </p:cxnSp>
      <p:sp>
        <p:nvSpPr>
          <p:cNvPr id="37" name="椭圆 36"/>
          <p:cNvSpPr/>
          <p:nvPr/>
        </p:nvSpPr>
        <p:spPr>
          <a:xfrm>
            <a:off x="2969442" y="1249379"/>
            <a:ext cx="243334" cy="254819"/>
          </a:xfrm>
          <a:prstGeom prst="ellipse">
            <a:avLst/>
          </a:prstGeom>
          <a:solidFill>
            <a:schemeClr val="bg1"/>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文本框 118"/>
          <p:cNvSpPr txBox="1"/>
          <p:nvPr/>
        </p:nvSpPr>
        <p:spPr>
          <a:xfrm>
            <a:off x="3396909" y="1444400"/>
            <a:ext cx="8271741" cy="58477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600" dirty="0" err="1">
                <a:latin typeface="Arial Unicode MS" panose="020B0604020202020204" pitchFamily="34" charset="-122"/>
                <a:ea typeface="Arial Unicode MS" panose="020B0604020202020204" pitchFamily="34" charset="-122"/>
                <a:cs typeface="Arial Unicode MS" panose="020B0604020202020204" pitchFamily="34" charset="-122"/>
              </a:rPr>
              <a:t>Lanitis</a:t>
            </a:r>
            <a:r>
              <a:rPr lang="en-US" altLang="zh-CN" sz="1600" dirty="0">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sz="1600" dirty="0" smtClean="0">
                <a:latin typeface="Arial Unicode MS" panose="020B0604020202020204" pitchFamily="34" charset="-122"/>
                <a:ea typeface="Arial Unicode MS" panose="020B0604020202020204" pitchFamily="34" charset="-122"/>
                <a:cs typeface="Arial Unicode MS" panose="020B0604020202020204" pitchFamily="34" charset="-122"/>
              </a:rPr>
              <a:t>A</a:t>
            </a:r>
            <a:r>
              <a:rPr lang="en-US" altLang="zh-CN" sz="1600" dirty="0">
                <a:latin typeface="Arial Unicode MS" panose="020B0604020202020204" pitchFamily="34" charset="-122"/>
                <a:ea typeface="Arial Unicode MS" panose="020B0604020202020204" pitchFamily="34" charset="-122"/>
                <a:cs typeface="Arial Unicode MS" panose="020B0604020202020204" pitchFamily="34" charset="-122"/>
              </a:rPr>
              <a:t>, et al. Toward automatic simulation of aging effects on face images. </a:t>
            </a:r>
            <a:r>
              <a:rPr lang="en-US" altLang="zh-CN" sz="1600" dirty="0" smtClean="0">
                <a:latin typeface="Arial Unicode MS" panose="020B0604020202020204" pitchFamily="34" charset="-122"/>
                <a:ea typeface="Arial Unicode MS" panose="020B0604020202020204" pitchFamily="34" charset="-122"/>
                <a:cs typeface="Arial Unicode MS" panose="020B0604020202020204" pitchFamily="34" charset="-122"/>
              </a:rPr>
              <a:t>TPAMI</a:t>
            </a:r>
            <a:r>
              <a:rPr lang="en-US" altLang="zh-CN" sz="1600" dirty="0">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sz="1600" dirty="0" smtClean="0">
                <a:latin typeface="Arial Unicode MS" panose="020B0604020202020204" pitchFamily="34" charset="-122"/>
                <a:ea typeface="Arial Unicode MS" panose="020B0604020202020204" pitchFamily="34" charset="-122"/>
                <a:cs typeface="Arial Unicode MS" panose="020B0604020202020204" pitchFamily="34" charset="-122"/>
              </a:rPr>
              <a:t>2002. </a:t>
            </a:r>
            <a:endParaRPr lang="en-US" altLang="zh-CN" sz="160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44" name="文本框 119"/>
          <p:cNvSpPr txBox="1"/>
          <p:nvPr/>
        </p:nvSpPr>
        <p:spPr>
          <a:xfrm>
            <a:off x="3459808" y="1142176"/>
            <a:ext cx="8663698" cy="400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000" b="1" dirty="0">
                <a:solidFill>
                  <a:srgbClr val="B9965A"/>
                </a:solidFill>
                <a:latin typeface="微软雅黑" panose="020B0503020204020204" pitchFamily="34" charset="-122"/>
                <a:ea typeface="微软雅黑" panose="020B0503020204020204" pitchFamily="34" charset="-122"/>
              </a:rPr>
              <a:t>Toward automatic simulation of aging effects on face images</a:t>
            </a:r>
            <a:endParaRPr lang="zh-CN" altLang="en-US" sz="2000" b="1" dirty="0">
              <a:solidFill>
                <a:srgbClr val="B9965A"/>
              </a:solidFill>
              <a:latin typeface="微软雅黑" panose="020B0503020204020204" pitchFamily="34" charset="-122"/>
              <a:ea typeface="微软雅黑" panose="020B0503020204020204" pitchFamily="34" charset="-122"/>
            </a:endParaRPr>
          </a:p>
        </p:txBody>
      </p:sp>
      <p:grpSp>
        <p:nvGrpSpPr>
          <p:cNvPr id="3" name="组合 38"/>
          <p:cNvGrpSpPr/>
          <p:nvPr/>
        </p:nvGrpSpPr>
        <p:grpSpPr>
          <a:xfrm>
            <a:off x="0" y="521062"/>
            <a:ext cx="781051" cy="393337"/>
            <a:chOff x="0" y="521062"/>
            <a:chExt cx="781051" cy="393337"/>
          </a:xfrm>
        </p:grpSpPr>
        <p:sp>
          <p:nvSpPr>
            <p:cNvPr id="48" name="任意多边形 47"/>
            <p:cNvSpPr/>
            <p:nvPr/>
          </p:nvSpPr>
          <p:spPr>
            <a:xfrm>
              <a:off x="243569" y="521062"/>
              <a:ext cx="537482" cy="393337"/>
            </a:xfrm>
            <a:custGeom>
              <a:avLst/>
              <a:gdLst>
                <a:gd name="connsiteX0" fmla="*/ 0 w 640080"/>
                <a:gd name="connsiteY0" fmla="*/ 0 h 327660"/>
                <a:gd name="connsiteX1" fmla="*/ 472440 w 640080"/>
                <a:gd name="connsiteY1" fmla="*/ 0 h 327660"/>
                <a:gd name="connsiteX2" fmla="*/ 640080 w 640080"/>
                <a:gd name="connsiteY2" fmla="*/ 163830 h 327660"/>
                <a:gd name="connsiteX3" fmla="*/ 472440 w 640080"/>
                <a:gd name="connsiteY3" fmla="*/ 327660 h 327660"/>
                <a:gd name="connsiteX4" fmla="*/ 0 w 640080"/>
                <a:gd name="connsiteY4" fmla="*/ 327660 h 327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327660">
                  <a:moveTo>
                    <a:pt x="0" y="0"/>
                  </a:moveTo>
                  <a:lnTo>
                    <a:pt x="472440" y="0"/>
                  </a:lnTo>
                  <a:cubicBezTo>
                    <a:pt x="565025" y="0"/>
                    <a:pt x="640080" y="73349"/>
                    <a:pt x="640080" y="163830"/>
                  </a:cubicBezTo>
                  <a:cubicBezTo>
                    <a:pt x="640080" y="254311"/>
                    <a:pt x="565025" y="327660"/>
                    <a:pt x="472440" y="327660"/>
                  </a:cubicBezTo>
                  <a:lnTo>
                    <a:pt x="0" y="327660"/>
                  </a:lnTo>
                  <a:close/>
                </a:path>
              </a:pathLst>
            </a:cu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sp>
          <p:nvSpPr>
            <p:cNvPr id="50" name="矩形 49"/>
            <p:cNvSpPr/>
            <p:nvPr/>
          </p:nvSpPr>
          <p:spPr>
            <a:xfrm>
              <a:off x="0" y="521062"/>
              <a:ext cx="188685" cy="393337"/>
            </a:xfrm>
            <a:prstGeom prst="rect">
              <a:avLst/>
            </a:pr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grpSp>
      <p:sp>
        <p:nvSpPr>
          <p:cNvPr id="36" name="Text Box 39"/>
          <p:cNvSpPr txBox="1">
            <a:spLocks noChangeArrowheads="1"/>
          </p:cNvSpPr>
          <p:nvPr/>
        </p:nvSpPr>
        <p:spPr bwMode="auto">
          <a:xfrm>
            <a:off x="835935" y="409785"/>
            <a:ext cx="385862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80604020202020204" charset="0"/>
                <a:ea typeface="SimSun" charset="-122"/>
              </a:defRPr>
            </a:lvl1pPr>
            <a:lvl2pPr marL="742950" indent="-285750">
              <a:defRPr>
                <a:solidFill>
                  <a:schemeClr val="tx1"/>
                </a:solidFill>
                <a:latin typeface="Arial" panose="02080604020202020204" charset="0"/>
                <a:ea typeface="SimSun" charset="-122"/>
              </a:defRPr>
            </a:lvl2pPr>
            <a:lvl3pPr marL="1143000" indent="-228600">
              <a:defRPr>
                <a:solidFill>
                  <a:schemeClr val="tx1"/>
                </a:solidFill>
                <a:latin typeface="Arial" panose="02080604020202020204" charset="0"/>
                <a:ea typeface="SimSun" charset="-122"/>
              </a:defRPr>
            </a:lvl3pPr>
            <a:lvl4pPr marL="1600200" indent="-228600">
              <a:defRPr>
                <a:solidFill>
                  <a:schemeClr val="tx1"/>
                </a:solidFill>
                <a:latin typeface="Arial" panose="02080604020202020204" charset="0"/>
                <a:ea typeface="SimSun" charset="-122"/>
              </a:defRPr>
            </a:lvl4pPr>
            <a:lvl5pPr marL="2057400" indent="-228600">
              <a:defRPr>
                <a:solidFill>
                  <a:schemeClr val="tx1"/>
                </a:solidFill>
                <a:latin typeface="Arial" panose="02080604020202020204" charset="0"/>
                <a:ea typeface="SimSun" charset="-122"/>
              </a:defRPr>
            </a:lvl5pPr>
            <a:lvl6pPr marL="2514600" indent="-228600" fontAlgn="base">
              <a:spcBef>
                <a:spcPct val="0"/>
              </a:spcBef>
              <a:spcAft>
                <a:spcPct val="0"/>
              </a:spcAft>
              <a:defRPr>
                <a:solidFill>
                  <a:schemeClr val="tx1"/>
                </a:solidFill>
                <a:latin typeface="Arial" panose="02080604020202020204" charset="0"/>
                <a:ea typeface="SimSun" charset="-122"/>
              </a:defRPr>
            </a:lvl6pPr>
            <a:lvl7pPr marL="2971800" indent="-228600" fontAlgn="base">
              <a:spcBef>
                <a:spcPct val="0"/>
              </a:spcBef>
              <a:spcAft>
                <a:spcPct val="0"/>
              </a:spcAft>
              <a:defRPr>
                <a:solidFill>
                  <a:schemeClr val="tx1"/>
                </a:solidFill>
                <a:latin typeface="Arial" panose="02080604020202020204" charset="0"/>
                <a:ea typeface="SimSun" charset="-122"/>
              </a:defRPr>
            </a:lvl7pPr>
            <a:lvl8pPr marL="3429000" indent="-228600" fontAlgn="base">
              <a:spcBef>
                <a:spcPct val="0"/>
              </a:spcBef>
              <a:spcAft>
                <a:spcPct val="0"/>
              </a:spcAft>
              <a:defRPr>
                <a:solidFill>
                  <a:schemeClr val="tx1"/>
                </a:solidFill>
                <a:latin typeface="Arial" panose="02080604020202020204" charset="0"/>
                <a:ea typeface="SimSun" charset="-122"/>
              </a:defRPr>
            </a:lvl8pPr>
            <a:lvl9pPr marL="3886200" indent="-228600" fontAlgn="base">
              <a:spcBef>
                <a:spcPct val="0"/>
              </a:spcBef>
              <a:spcAft>
                <a:spcPct val="0"/>
              </a:spcAft>
              <a:defRPr>
                <a:solidFill>
                  <a:schemeClr val="tx1"/>
                </a:solidFill>
                <a:latin typeface="Arial" panose="02080604020202020204" charset="0"/>
                <a:ea typeface="SimSun" charset="-122"/>
              </a:defRPr>
            </a:lvl9pPr>
          </a:lstStyle>
          <a:p>
            <a:pPr>
              <a:spcBef>
                <a:spcPct val="0"/>
              </a:spcBef>
              <a:defRPr/>
            </a:pPr>
            <a:r>
              <a:rPr lang="zh-CN" altLang="en-US" sz="3200" b="1" dirty="0">
                <a:solidFill>
                  <a:srgbClr val="8E6D48"/>
                </a:solidFill>
                <a:latin typeface="幼圆" panose="02010509060101010101" pitchFamily="49" charset="-122"/>
                <a:ea typeface="幼圆" panose="02010509060101010101" pitchFamily="49" charset="-122"/>
              </a:rPr>
              <a:t>人脸老化的研究现状</a:t>
            </a:r>
            <a:endParaRPr lang="en-US" altLang="zh-CN" sz="3200" b="1" dirty="0">
              <a:solidFill>
                <a:srgbClr val="8E6D48"/>
              </a:solidFill>
              <a:latin typeface="幼圆" panose="02010509060101010101" pitchFamily="49" charset="-122"/>
              <a:ea typeface="幼圆" panose="02010509060101010101" pitchFamily="49" charset="-122"/>
            </a:endParaRPr>
          </a:p>
        </p:txBody>
      </p:sp>
      <p:pic>
        <p:nvPicPr>
          <p:cNvPr id="5" name="图片 4">
            <a:extLst>
              <a:ext uri="{FF2B5EF4-FFF2-40B4-BE49-F238E27FC236}">
                <a16:creationId xmlns:a16="http://schemas.microsoft.com/office/drawing/2014/main" id="{AF5426A5-D631-4760-8EC4-2E72A90F249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6272" y="3862551"/>
            <a:ext cx="2445433" cy="1369570"/>
          </a:xfrm>
          <a:prstGeom prst="rect">
            <a:avLst/>
          </a:prstGeom>
        </p:spPr>
      </p:pic>
      <p:pic>
        <p:nvPicPr>
          <p:cNvPr id="17" name="图片 16">
            <a:extLst>
              <a:ext uri="{FF2B5EF4-FFF2-40B4-BE49-F238E27FC236}">
                <a16:creationId xmlns:a16="http://schemas.microsoft.com/office/drawing/2014/main" id="{12CEF48E-DB72-4900-B104-F26C2F40B46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8355" y="994560"/>
            <a:ext cx="1987983" cy="1471149"/>
          </a:xfrm>
          <a:prstGeom prst="rect">
            <a:avLst/>
          </a:prstGeom>
        </p:spPr>
      </p:pic>
      <p:pic>
        <p:nvPicPr>
          <p:cNvPr id="21" name="图片 20">
            <a:extLst>
              <a:ext uri="{FF2B5EF4-FFF2-40B4-BE49-F238E27FC236}">
                <a16:creationId xmlns:a16="http://schemas.microsoft.com/office/drawing/2014/main" id="{29E09BBA-2667-4DC0-9618-1015659C343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32842" y="2535312"/>
            <a:ext cx="1225752" cy="1257636"/>
          </a:xfrm>
          <a:prstGeom prst="rect">
            <a:avLst/>
          </a:prstGeom>
        </p:spPr>
      </p:pic>
      <p:pic>
        <p:nvPicPr>
          <p:cNvPr id="73" name="图片 72">
            <a:extLst>
              <a:ext uri="{FF2B5EF4-FFF2-40B4-BE49-F238E27FC236}">
                <a16:creationId xmlns:a16="http://schemas.microsoft.com/office/drawing/2014/main" id="{B738C60D-83F5-4CEF-8AA6-E267DB224E2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12310" y="5394963"/>
            <a:ext cx="2360786" cy="1448262"/>
          </a:xfrm>
          <a:prstGeom prst="rect">
            <a:avLst/>
          </a:prstGeom>
        </p:spPr>
      </p:pic>
      <p:cxnSp>
        <p:nvCxnSpPr>
          <p:cNvPr id="28" name="直接连接符 27"/>
          <p:cNvCxnSpPr>
            <a:cxnSpLocks/>
            <a:stCxn id="10" idx="4"/>
          </p:cNvCxnSpPr>
          <p:nvPr/>
        </p:nvCxnSpPr>
        <p:spPr>
          <a:xfrm>
            <a:off x="3091109" y="5921120"/>
            <a:ext cx="1" cy="1246473"/>
          </a:xfrm>
          <a:prstGeom prst="line">
            <a:avLst/>
          </a:prstGeom>
          <a:ln w="12700">
            <a:solidFill>
              <a:schemeClr val="tx1">
                <a:lumMod val="75000"/>
                <a:lumOff val="25000"/>
              </a:schemeClr>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01431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up)">
                                      <p:cBhvr>
                                        <p:cTn id="7" dur="500"/>
                                        <p:tgtEl>
                                          <p:spTgt spid="3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wipe(up)">
                                      <p:cBhvr>
                                        <p:cTn id="10" dur="500"/>
                                        <p:tgtEl>
                                          <p:spTgt spid="44"/>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wipe(up)">
                                      <p:cBhvr>
                                        <p:cTn id="13" dur="500"/>
                                        <p:tgtEl>
                                          <p:spTgt spid="39"/>
                                        </p:tgtEl>
                                      </p:cBhvr>
                                    </p:animEffect>
                                  </p:childTnLst>
                                </p:cTn>
                              </p:par>
                              <p:par>
                                <p:cTn id="14" presetID="10"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up)">
                                      <p:cBhvr>
                                        <p:cTn id="21" dur="500"/>
                                        <p:tgtEl>
                                          <p:spTgt spid="20"/>
                                        </p:tgtEl>
                                      </p:cBhvr>
                                    </p:animEffect>
                                  </p:childTnLst>
                                </p:cTn>
                              </p:par>
                            </p:childTnLst>
                          </p:cTn>
                        </p:par>
                        <p:par>
                          <p:cTn id="22" fill="hold">
                            <p:stCondLst>
                              <p:cond delay="500"/>
                            </p:stCondLst>
                            <p:childTnLst>
                              <p:par>
                                <p:cTn id="23" presetID="22" presetClass="entr" presetSubtype="1" fill="hold" grpId="0" nodeType="after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wipe(up)">
                                      <p:cBhvr>
                                        <p:cTn id="25" dur="500"/>
                                        <p:tgtEl>
                                          <p:spTgt spid="34"/>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wipe(up)">
                                      <p:cBhvr>
                                        <p:cTn id="28" dur="500"/>
                                        <p:tgtEl>
                                          <p:spTgt spid="32"/>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up)">
                                      <p:cBhvr>
                                        <p:cTn id="31" dur="500"/>
                                        <p:tgtEl>
                                          <p:spTgt spid="22"/>
                                        </p:tgtEl>
                                      </p:cBhvr>
                                    </p:animEffect>
                                  </p:childTnLst>
                                </p:cTn>
                              </p:par>
                              <p:par>
                                <p:cTn id="32" presetID="10" presetClass="entr" presetSubtype="0"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wipe(up)">
                                      <p:cBhvr>
                                        <p:cTn id="39" dur="500"/>
                                        <p:tgtEl>
                                          <p:spTgt spid="38"/>
                                        </p:tgtEl>
                                      </p:cBhvr>
                                    </p:animEffect>
                                  </p:childTnLst>
                                </p:cTn>
                              </p:par>
                            </p:childTnLst>
                          </p:cTn>
                        </p:par>
                        <p:par>
                          <p:cTn id="40" fill="hold">
                            <p:stCondLst>
                              <p:cond delay="500"/>
                            </p:stCondLst>
                            <p:childTnLst>
                              <p:par>
                                <p:cTn id="41" presetID="22" presetClass="entr" presetSubtype="1" fill="hold" grpId="0" nodeType="after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wipe(up)">
                                      <p:cBhvr>
                                        <p:cTn id="43" dur="500"/>
                                        <p:tgtEl>
                                          <p:spTgt spid="24"/>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wipe(up)">
                                      <p:cBhvr>
                                        <p:cTn id="46" dur="500"/>
                                        <p:tgtEl>
                                          <p:spTgt spid="25"/>
                                        </p:tgtEl>
                                      </p:cBhvr>
                                    </p:animEffect>
                                  </p:childTnLst>
                                </p:cTn>
                              </p:par>
                              <p:par>
                                <p:cTn id="47" presetID="22" presetClass="entr" presetSubtype="1" fill="hold" grpId="0" nodeType="with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wipe(up)">
                                      <p:cBhvr>
                                        <p:cTn id="49" dur="500"/>
                                        <p:tgtEl>
                                          <p:spTgt spid="2"/>
                                        </p:tgtEl>
                                      </p:cBhvr>
                                    </p:animEffect>
                                  </p:childTnLst>
                                </p:cTn>
                              </p:par>
                              <p:par>
                                <p:cTn id="50" presetID="10" presetClass="entr" presetSubtype="0" fill="hold" nodeType="with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fade">
                                      <p:cBhvr>
                                        <p:cTn id="52" dur="500"/>
                                        <p:tgtEl>
                                          <p:spTgt spid="5"/>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wipe(up)">
                                      <p:cBhvr>
                                        <p:cTn id="57" dur="500"/>
                                        <p:tgtEl>
                                          <p:spTgt spid="23"/>
                                        </p:tgtEl>
                                      </p:cBhvr>
                                    </p:animEffect>
                                  </p:childTnLst>
                                </p:cTn>
                              </p:par>
                            </p:childTnLst>
                          </p:cTn>
                        </p:par>
                        <p:par>
                          <p:cTn id="58" fill="hold">
                            <p:stCondLst>
                              <p:cond delay="500"/>
                            </p:stCondLst>
                            <p:childTnLst>
                              <p:par>
                                <p:cTn id="59" presetID="22" presetClass="entr" presetSubtype="1" fill="hold" grpId="0" nodeType="after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wipe(up)">
                                      <p:cBhvr>
                                        <p:cTn id="61" dur="500"/>
                                        <p:tgtEl>
                                          <p:spTgt spid="10"/>
                                        </p:tgtEl>
                                      </p:cBhvr>
                                    </p:animEffect>
                                  </p:childTnLst>
                                </p:cTn>
                              </p:par>
                              <p:par>
                                <p:cTn id="62" presetID="22" presetClass="entr" presetSubtype="1" fill="hold" grpId="0" nodeType="with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wipe(up)">
                                      <p:cBhvr>
                                        <p:cTn id="64" dur="500"/>
                                        <p:tgtEl>
                                          <p:spTgt spid="27"/>
                                        </p:tgtEl>
                                      </p:cBhvr>
                                    </p:animEffect>
                                  </p:childTnLst>
                                </p:cTn>
                              </p:par>
                              <p:par>
                                <p:cTn id="65" presetID="22" presetClass="entr" presetSubtype="1" fill="hold" grpId="0" nodeType="with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wipe(up)">
                                      <p:cBhvr>
                                        <p:cTn id="67" dur="500"/>
                                        <p:tgtEl>
                                          <p:spTgt spid="26"/>
                                        </p:tgtEl>
                                      </p:cBhvr>
                                    </p:animEffect>
                                  </p:childTnLst>
                                </p:cTn>
                              </p:par>
                              <p:par>
                                <p:cTn id="68" presetID="10" presetClass="entr" presetSubtype="0" fill="hold" nodeType="withEffect">
                                  <p:stCondLst>
                                    <p:cond delay="0"/>
                                  </p:stCondLst>
                                  <p:childTnLst>
                                    <p:set>
                                      <p:cBhvr>
                                        <p:cTn id="69" dur="1" fill="hold">
                                          <p:stCondLst>
                                            <p:cond delay="0"/>
                                          </p:stCondLst>
                                        </p:cTn>
                                        <p:tgtEl>
                                          <p:spTgt spid="73"/>
                                        </p:tgtEl>
                                        <p:attrNameLst>
                                          <p:attrName>style.visibility</p:attrName>
                                        </p:attrNameLst>
                                      </p:cBhvr>
                                      <p:to>
                                        <p:strVal val="visible"/>
                                      </p:to>
                                    </p:set>
                                    <p:animEffect transition="in" filter="fade">
                                      <p:cBhvr>
                                        <p:cTn id="70" dur="500"/>
                                        <p:tgtEl>
                                          <p:spTgt spid="73"/>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1" fill="hold" nodeType="clickEffect">
                                  <p:stCondLst>
                                    <p:cond delay="0"/>
                                  </p:stCondLst>
                                  <p:childTnLst>
                                    <p:set>
                                      <p:cBhvr>
                                        <p:cTn id="74" dur="1" fill="hold">
                                          <p:stCondLst>
                                            <p:cond delay="0"/>
                                          </p:stCondLst>
                                        </p:cTn>
                                        <p:tgtEl>
                                          <p:spTgt spid="28"/>
                                        </p:tgtEl>
                                        <p:attrNameLst>
                                          <p:attrName>style.visibility</p:attrName>
                                        </p:attrNameLst>
                                      </p:cBhvr>
                                      <p:to>
                                        <p:strVal val="visible"/>
                                      </p:to>
                                    </p:set>
                                    <p:animEffect transition="in" filter="wipe(up)">
                                      <p:cBhvr>
                                        <p:cTn id="7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24" grpId="0"/>
      <p:bldP spid="25" grpId="0"/>
      <p:bldP spid="26" grpId="0"/>
      <p:bldP spid="27" grpId="0"/>
      <p:bldP spid="22" grpId="0" animBg="1"/>
      <p:bldP spid="32" grpId="0"/>
      <p:bldP spid="34" grpId="0"/>
      <p:bldP spid="37" grpId="0" animBg="1"/>
      <p:bldP spid="39" grpId="0"/>
      <p:bldP spid="4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椭圆 9"/>
          <p:cNvSpPr/>
          <p:nvPr/>
        </p:nvSpPr>
        <p:spPr>
          <a:xfrm>
            <a:off x="3412601" y="4131659"/>
            <a:ext cx="243334" cy="254819"/>
          </a:xfrm>
          <a:prstGeom prst="ellipse">
            <a:avLst/>
          </a:prstGeom>
          <a:solidFill>
            <a:schemeClr val="bg1"/>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118"/>
          <p:cNvSpPr txBox="1"/>
          <p:nvPr/>
        </p:nvSpPr>
        <p:spPr>
          <a:xfrm>
            <a:off x="3851764" y="4461831"/>
            <a:ext cx="8271741" cy="58477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600" dirty="0">
                <a:latin typeface="Arial Unicode MS" panose="020B0604020202020204" pitchFamily="34" charset="-122"/>
                <a:ea typeface="Arial Unicode MS" panose="020B0604020202020204" pitchFamily="34" charset="-122"/>
                <a:cs typeface="Arial Unicode MS" panose="020B0604020202020204" pitchFamily="34" charset="-122"/>
              </a:rPr>
              <a:t>Zhang </a:t>
            </a:r>
            <a:r>
              <a:rPr lang="en-US" altLang="zh-CN" sz="1600" dirty="0" smtClean="0">
                <a:latin typeface="Arial Unicode MS" panose="020B0604020202020204" pitchFamily="34" charset="-122"/>
                <a:ea typeface="Arial Unicode MS" panose="020B0604020202020204" pitchFamily="34" charset="-122"/>
                <a:cs typeface="Arial Unicode MS" panose="020B0604020202020204" pitchFamily="34" charset="-122"/>
              </a:rPr>
              <a:t>Z, </a:t>
            </a:r>
            <a:r>
              <a:rPr lang="en-US" altLang="zh-CN" sz="1600" i="1" dirty="0">
                <a:latin typeface="Arial Unicode MS" panose="020B0604020202020204" pitchFamily="34" charset="-122"/>
                <a:ea typeface="Arial Unicode MS" panose="020B0604020202020204" pitchFamily="34" charset="-122"/>
                <a:cs typeface="Arial Unicode MS" panose="020B0604020202020204" pitchFamily="34" charset="-122"/>
              </a:rPr>
              <a:t>et al. </a:t>
            </a:r>
            <a:r>
              <a:rPr lang="en-US" altLang="zh-CN" sz="1600" dirty="0">
                <a:latin typeface="Arial Unicode MS" panose="020B0604020202020204" pitchFamily="34" charset="-122"/>
                <a:ea typeface="Arial Unicode MS" panose="020B0604020202020204" pitchFamily="34" charset="-122"/>
                <a:cs typeface="Arial Unicode MS" panose="020B0604020202020204" pitchFamily="34" charset="-122"/>
              </a:rPr>
              <a:t>Age Progression/Regression by Conditional Adversarial </a:t>
            </a:r>
            <a:r>
              <a:rPr lang="en-US" altLang="zh-CN" sz="1600" dirty="0" err="1" smtClean="0">
                <a:latin typeface="Arial Unicode MS" panose="020B0604020202020204" pitchFamily="34" charset="-122"/>
                <a:ea typeface="Arial Unicode MS" panose="020B0604020202020204" pitchFamily="34" charset="-122"/>
                <a:cs typeface="Arial Unicode MS" panose="020B0604020202020204" pitchFamily="34" charset="-122"/>
              </a:rPr>
              <a:t>Autoencoder</a:t>
            </a:r>
            <a:r>
              <a:rPr lang="en-US" altLang="zh-CN" sz="1600" dirty="0" smtClean="0">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sz="1600" dirty="0">
                <a:latin typeface="Arial Unicode MS" panose="020B0604020202020204" pitchFamily="34" charset="-122"/>
                <a:ea typeface="Arial Unicode MS" panose="020B0604020202020204" pitchFamily="34" charset="-122"/>
                <a:cs typeface="Arial Unicode MS" panose="020B0604020202020204" pitchFamily="34" charset="-122"/>
              </a:rPr>
              <a:t>CVPR, </a:t>
            </a:r>
            <a:r>
              <a:rPr lang="en-US" altLang="zh-CN" sz="1600" dirty="0" smtClean="0">
                <a:latin typeface="Arial Unicode MS" panose="020B0604020202020204" pitchFamily="34" charset="-122"/>
                <a:ea typeface="Arial Unicode MS" panose="020B0604020202020204" pitchFamily="34" charset="-122"/>
                <a:cs typeface="Arial Unicode MS" panose="020B0604020202020204" pitchFamily="34" charset="-122"/>
              </a:rPr>
              <a:t>2017.</a:t>
            </a:r>
            <a:endParaRPr lang="zh-CN" altLang="en-US" sz="160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25" name="文本框 119"/>
          <p:cNvSpPr txBox="1"/>
          <p:nvPr/>
        </p:nvSpPr>
        <p:spPr>
          <a:xfrm>
            <a:off x="3914663" y="4059013"/>
            <a:ext cx="8663698" cy="400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000" b="1" dirty="0">
                <a:solidFill>
                  <a:srgbClr val="B9965A"/>
                </a:solidFill>
                <a:latin typeface="Arial Unicode MS" panose="020B0604020202020204" pitchFamily="34" charset="-122"/>
                <a:ea typeface="Arial Unicode MS" panose="020B0604020202020204" pitchFamily="34" charset="-122"/>
                <a:cs typeface="Arial Unicode MS" panose="020B0604020202020204" pitchFamily="34" charset="-122"/>
              </a:rPr>
              <a:t>CAAE</a:t>
            </a:r>
          </a:p>
        </p:txBody>
      </p:sp>
      <p:cxnSp>
        <p:nvCxnSpPr>
          <p:cNvPr id="20" name="直接连接符 19"/>
          <p:cNvCxnSpPr>
            <a:stCxn id="37" idx="4"/>
            <a:endCxn id="22" idx="0"/>
          </p:cNvCxnSpPr>
          <p:nvPr/>
        </p:nvCxnSpPr>
        <p:spPr>
          <a:xfrm>
            <a:off x="3534268" y="1572865"/>
            <a:ext cx="0" cy="1084852"/>
          </a:xfrm>
          <a:prstGeom prst="line">
            <a:avLst/>
          </a:prstGeom>
          <a:ln w="12700">
            <a:solidFill>
              <a:schemeClr val="tx1">
                <a:lumMod val="75000"/>
                <a:lumOff val="25000"/>
              </a:schemeClr>
            </a:solidFill>
            <a:prstDash val="lgDash"/>
          </a:ln>
        </p:spPr>
        <p:style>
          <a:lnRef idx="1">
            <a:schemeClr val="accent1"/>
          </a:lnRef>
          <a:fillRef idx="0">
            <a:schemeClr val="accent1"/>
          </a:fillRef>
          <a:effectRef idx="0">
            <a:schemeClr val="accent1"/>
          </a:effectRef>
          <a:fontRef idx="minor">
            <a:schemeClr val="tx1"/>
          </a:fontRef>
        </p:style>
      </p:cxnSp>
      <p:sp>
        <p:nvSpPr>
          <p:cNvPr id="22" name="椭圆 21"/>
          <p:cNvSpPr/>
          <p:nvPr/>
        </p:nvSpPr>
        <p:spPr>
          <a:xfrm>
            <a:off x="3412601" y="2657717"/>
            <a:ext cx="243334" cy="254819"/>
          </a:xfrm>
          <a:prstGeom prst="ellipse">
            <a:avLst/>
          </a:prstGeom>
          <a:solidFill>
            <a:schemeClr val="bg1"/>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文本框 118"/>
          <p:cNvSpPr txBox="1"/>
          <p:nvPr/>
        </p:nvSpPr>
        <p:spPr>
          <a:xfrm>
            <a:off x="3914663" y="2916789"/>
            <a:ext cx="8379663" cy="33855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tLang="zh-CN" sz="1600" dirty="0">
                <a:latin typeface="Arial Unicode MS" panose="020B0604020202020204" pitchFamily="34" charset="-122"/>
                <a:ea typeface="Arial Unicode MS" panose="020B0604020202020204" pitchFamily="34" charset="-122"/>
                <a:cs typeface="Arial Unicode MS" panose="020B0604020202020204" pitchFamily="34" charset="-122"/>
              </a:rPr>
              <a:t>Wang </a:t>
            </a:r>
            <a:r>
              <a:rPr lang="en-GB" altLang="zh-CN" sz="1600" dirty="0" smtClean="0">
                <a:latin typeface="Arial Unicode MS" panose="020B0604020202020204" pitchFamily="34" charset="-122"/>
                <a:ea typeface="Arial Unicode MS" panose="020B0604020202020204" pitchFamily="34" charset="-122"/>
                <a:cs typeface="Arial Unicode MS" panose="020B0604020202020204" pitchFamily="34" charset="-122"/>
              </a:rPr>
              <a:t>W, </a:t>
            </a:r>
            <a:r>
              <a:rPr lang="en-GB" altLang="zh-CN" sz="1600" i="1" dirty="0">
                <a:latin typeface="Arial Unicode MS" panose="020B0604020202020204" pitchFamily="34" charset="-122"/>
                <a:ea typeface="Arial Unicode MS" panose="020B0604020202020204" pitchFamily="34" charset="-122"/>
                <a:cs typeface="Arial Unicode MS" panose="020B0604020202020204" pitchFamily="34" charset="-122"/>
              </a:rPr>
              <a:t>et al. </a:t>
            </a:r>
            <a:r>
              <a:rPr lang="en-GB" altLang="zh-CN" sz="1600" dirty="0">
                <a:latin typeface="Arial Unicode MS" panose="020B0604020202020204" pitchFamily="34" charset="-122"/>
                <a:ea typeface="Arial Unicode MS" panose="020B0604020202020204" pitchFamily="34" charset="-122"/>
                <a:cs typeface="Arial Unicode MS" panose="020B0604020202020204" pitchFamily="34" charset="-122"/>
              </a:rPr>
              <a:t>Recurrent Face Aging. </a:t>
            </a:r>
            <a:r>
              <a:rPr lang="en-GB" altLang="zh-CN" sz="1600" dirty="0" smtClean="0">
                <a:latin typeface="Arial Unicode MS" panose="020B0604020202020204" pitchFamily="34" charset="-122"/>
                <a:ea typeface="Arial Unicode MS" panose="020B0604020202020204" pitchFamily="34" charset="-122"/>
                <a:cs typeface="Arial Unicode MS" panose="020B0604020202020204" pitchFamily="34" charset="-122"/>
              </a:rPr>
              <a:t>CVPR</a:t>
            </a:r>
            <a:r>
              <a:rPr lang="en-GB" altLang="zh-CN" sz="1600" dirty="0">
                <a:latin typeface="Arial Unicode MS" panose="020B0604020202020204" pitchFamily="34" charset="-122"/>
                <a:ea typeface="Arial Unicode MS" panose="020B0604020202020204" pitchFamily="34" charset="-122"/>
                <a:cs typeface="Arial Unicode MS" panose="020B0604020202020204" pitchFamily="34" charset="-122"/>
              </a:rPr>
              <a:t>, </a:t>
            </a:r>
            <a:r>
              <a:rPr lang="en-GB" altLang="zh-CN" sz="1600" dirty="0" smtClean="0">
                <a:latin typeface="Arial Unicode MS" panose="020B0604020202020204" pitchFamily="34" charset="-122"/>
                <a:ea typeface="Arial Unicode MS" panose="020B0604020202020204" pitchFamily="34" charset="-122"/>
                <a:cs typeface="Arial Unicode MS" panose="020B0604020202020204" pitchFamily="34" charset="-122"/>
              </a:rPr>
              <a:t>2016.</a:t>
            </a:r>
            <a:endParaRPr lang="en-GB" altLang="zh-CN" sz="160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34" name="文本框 119"/>
          <p:cNvSpPr txBox="1"/>
          <p:nvPr/>
        </p:nvSpPr>
        <p:spPr>
          <a:xfrm>
            <a:off x="3914663" y="2602162"/>
            <a:ext cx="8565500" cy="400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000" b="1" dirty="0">
                <a:solidFill>
                  <a:srgbClr val="82B347"/>
                </a:solidFill>
                <a:latin typeface="Arial Unicode MS" panose="020B0604020202020204" pitchFamily="34" charset="-122"/>
                <a:ea typeface="Arial Unicode MS" panose="020B0604020202020204" pitchFamily="34" charset="-122"/>
                <a:cs typeface="Arial Unicode MS" panose="020B0604020202020204" pitchFamily="34" charset="-122"/>
              </a:rPr>
              <a:t>Recurrent Face Aging</a:t>
            </a:r>
          </a:p>
        </p:txBody>
      </p:sp>
      <p:cxnSp>
        <p:nvCxnSpPr>
          <p:cNvPr id="38" name="直接连接符 37"/>
          <p:cNvCxnSpPr>
            <a:cxnSpLocks/>
            <a:stCxn id="22" idx="4"/>
            <a:endCxn id="10" idx="0"/>
          </p:cNvCxnSpPr>
          <p:nvPr/>
        </p:nvCxnSpPr>
        <p:spPr>
          <a:xfrm>
            <a:off x="3534268" y="2912536"/>
            <a:ext cx="0" cy="1219123"/>
          </a:xfrm>
          <a:prstGeom prst="line">
            <a:avLst/>
          </a:prstGeom>
          <a:ln w="12700">
            <a:solidFill>
              <a:schemeClr val="tx1">
                <a:lumMod val="75000"/>
                <a:lumOff val="25000"/>
              </a:schemeClr>
            </a:solidFill>
            <a:prstDash val="lgDash"/>
          </a:ln>
        </p:spPr>
        <p:style>
          <a:lnRef idx="1">
            <a:schemeClr val="accent1"/>
          </a:lnRef>
          <a:fillRef idx="0">
            <a:schemeClr val="accent1"/>
          </a:fillRef>
          <a:effectRef idx="0">
            <a:schemeClr val="accent1"/>
          </a:effectRef>
          <a:fontRef idx="minor">
            <a:schemeClr val="tx1"/>
          </a:fontRef>
        </p:style>
      </p:cxnSp>
      <p:sp>
        <p:nvSpPr>
          <p:cNvPr id="37" name="椭圆 36"/>
          <p:cNvSpPr/>
          <p:nvPr/>
        </p:nvSpPr>
        <p:spPr>
          <a:xfrm>
            <a:off x="3412601" y="1318046"/>
            <a:ext cx="243334" cy="254819"/>
          </a:xfrm>
          <a:prstGeom prst="ellipse">
            <a:avLst/>
          </a:prstGeom>
          <a:solidFill>
            <a:schemeClr val="bg1"/>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文本框 118"/>
          <p:cNvSpPr txBox="1"/>
          <p:nvPr/>
        </p:nvSpPr>
        <p:spPr>
          <a:xfrm>
            <a:off x="3851765" y="1457230"/>
            <a:ext cx="8271741" cy="33855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600" dirty="0">
                <a:latin typeface="Arial Unicode MS" panose="020B0604020202020204" pitchFamily="34" charset="-122"/>
                <a:ea typeface="Arial Unicode MS" panose="020B0604020202020204" pitchFamily="34" charset="-122"/>
                <a:cs typeface="Arial Unicode MS" panose="020B0604020202020204" pitchFamily="34" charset="-122"/>
              </a:rPr>
              <a:t>Shu </a:t>
            </a:r>
            <a:r>
              <a:rPr lang="en-US" altLang="zh-CN" sz="1600" dirty="0" smtClean="0">
                <a:latin typeface="Arial Unicode MS" panose="020B0604020202020204" pitchFamily="34" charset="-122"/>
                <a:ea typeface="Arial Unicode MS" panose="020B0604020202020204" pitchFamily="34" charset="-122"/>
                <a:cs typeface="Arial Unicode MS" panose="020B0604020202020204" pitchFamily="34" charset="-122"/>
              </a:rPr>
              <a:t>X, </a:t>
            </a:r>
            <a:r>
              <a:rPr lang="en-US" altLang="zh-CN" sz="1600" i="1" dirty="0">
                <a:latin typeface="Arial Unicode MS" panose="020B0604020202020204" pitchFamily="34" charset="-122"/>
                <a:ea typeface="Arial Unicode MS" panose="020B0604020202020204" pitchFamily="34" charset="-122"/>
                <a:cs typeface="Arial Unicode MS" panose="020B0604020202020204" pitchFamily="34" charset="-122"/>
              </a:rPr>
              <a:t>et al.  </a:t>
            </a:r>
            <a:r>
              <a:rPr lang="en-US" altLang="zh-CN" sz="1600" dirty="0">
                <a:latin typeface="Arial Unicode MS" panose="020B0604020202020204" pitchFamily="34" charset="-122"/>
                <a:ea typeface="Arial Unicode MS" panose="020B0604020202020204" pitchFamily="34" charset="-122"/>
                <a:cs typeface="Arial Unicode MS" panose="020B0604020202020204" pitchFamily="34" charset="-122"/>
              </a:rPr>
              <a:t>Personalized Age Progression with Aging Dictionary. </a:t>
            </a:r>
            <a:r>
              <a:rPr lang="en-US" altLang="zh-CN" sz="1600" dirty="0" smtClean="0">
                <a:latin typeface="Arial Unicode MS" panose="020B0604020202020204" pitchFamily="34" charset="-122"/>
                <a:ea typeface="Arial Unicode MS" panose="020B0604020202020204" pitchFamily="34" charset="-122"/>
                <a:cs typeface="Arial Unicode MS" panose="020B0604020202020204" pitchFamily="34" charset="-122"/>
              </a:rPr>
              <a:t>ICCV</a:t>
            </a:r>
            <a:r>
              <a:rPr lang="en-US" altLang="zh-CN" sz="1600" dirty="0">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sz="1600" dirty="0" smtClean="0">
                <a:latin typeface="Arial Unicode MS" panose="020B0604020202020204" pitchFamily="34" charset="-122"/>
                <a:ea typeface="Arial Unicode MS" panose="020B0604020202020204" pitchFamily="34" charset="-122"/>
                <a:cs typeface="Arial Unicode MS" panose="020B0604020202020204" pitchFamily="34" charset="-122"/>
              </a:rPr>
              <a:t>2015.</a:t>
            </a:r>
            <a:endParaRPr lang="zh-CN" altLang="en-US" sz="160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44" name="文本框 119"/>
          <p:cNvSpPr txBox="1"/>
          <p:nvPr/>
        </p:nvSpPr>
        <p:spPr>
          <a:xfrm>
            <a:off x="3851763" y="1154952"/>
            <a:ext cx="8663698" cy="400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000" b="1" dirty="0">
                <a:solidFill>
                  <a:srgbClr val="B9965A"/>
                </a:solidFill>
                <a:latin typeface="Arial Unicode MS" panose="020B0604020202020204" pitchFamily="34" charset="-122"/>
                <a:ea typeface="Arial Unicode MS" panose="020B0604020202020204" pitchFamily="34" charset="-122"/>
                <a:cs typeface="Arial Unicode MS" panose="020B0604020202020204" pitchFamily="34" charset="-122"/>
              </a:rPr>
              <a:t> Personalized Age Progression</a:t>
            </a:r>
          </a:p>
        </p:txBody>
      </p:sp>
      <p:cxnSp>
        <p:nvCxnSpPr>
          <p:cNvPr id="46" name="直接连接符 45"/>
          <p:cNvCxnSpPr>
            <a:endCxn id="37" idx="0"/>
          </p:cNvCxnSpPr>
          <p:nvPr/>
        </p:nvCxnSpPr>
        <p:spPr>
          <a:xfrm>
            <a:off x="3534268" y="914399"/>
            <a:ext cx="0" cy="403647"/>
          </a:xfrm>
          <a:prstGeom prst="line">
            <a:avLst/>
          </a:prstGeom>
          <a:ln w="12700">
            <a:solidFill>
              <a:schemeClr val="tx1">
                <a:lumMod val="75000"/>
                <a:lumOff val="25000"/>
              </a:schemeClr>
            </a:solidFill>
            <a:prstDash val="lgDash"/>
          </a:ln>
        </p:spPr>
        <p:style>
          <a:lnRef idx="1">
            <a:schemeClr val="accent1"/>
          </a:lnRef>
          <a:fillRef idx="0">
            <a:schemeClr val="accent1"/>
          </a:fillRef>
          <a:effectRef idx="0">
            <a:schemeClr val="accent1"/>
          </a:effectRef>
          <a:fontRef idx="minor">
            <a:schemeClr val="tx1"/>
          </a:fontRef>
        </p:style>
      </p:cxnSp>
      <p:grpSp>
        <p:nvGrpSpPr>
          <p:cNvPr id="2" name="组合 38"/>
          <p:cNvGrpSpPr/>
          <p:nvPr/>
        </p:nvGrpSpPr>
        <p:grpSpPr>
          <a:xfrm>
            <a:off x="0" y="521062"/>
            <a:ext cx="781051" cy="393337"/>
            <a:chOff x="0" y="521062"/>
            <a:chExt cx="781051" cy="393337"/>
          </a:xfrm>
        </p:grpSpPr>
        <p:sp>
          <p:nvSpPr>
            <p:cNvPr id="48" name="任意多边形 47"/>
            <p:cNvSpPr/>
            <p:nvPr/>
          </p:nvSpPr>
          <p:spPr>
            <a:xfrm>
              <a:off x="243569" y="521062"/>
              <a:ext cx="537482" cy="393337"/>
            </a:xfrm>
            <a:custGeom>
              <a:avLst/>
              <a:gdLst>
                <a:gd name="connsiteX0" fmla="*/ 0 w 640080"/>
                <a:gd name="connsiteY0" fmla="*/ 0 h 327660"/>
                <a:gd name="connsiteX1" fmla="*/ 472440 w 640080"/>
                <a:gd name="connsiteY1" fmla="*/ 0 h 327660"/>
                <a:gd name="connsiteX2" fmla="*/ 640080 w 640080"/>
                <a:gd name="connsiteY2" fmla="*/ 163830 h 327660"/>
                <a:gd name="connsiteX3" fmla="*/ 472440 w 640080"/>
                <a:gd name="connsiteY3" fmla="*/ 327660 h 327660"/>
                <a:gd name="connsiteX4" fmla="*/ 0 w 640080"/>
                <a:gd name="connsiteY4" fmla="*/ 327660 h 327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327660">
                  <a:moveTo>
                    <a:pt x="0" y="0"/>
                  </a:moveTo>
                  <a:lnTo>
                    <a:pt x="472440" y="0"/>
                  </a:lnTo>
                  <a:cubicBezTo>
                    <a:pt x="565025" y="0"/>
                    <a:pt x="640080" y="73349"/>
                    <a:pt x="640080" y="163830"/>
                  </a:cubicBezTo>
                  <a:cubicBezTo>
                    <a:pt x="640080" y="254311"/>
                    <a:pt x="565025" y="327660"/>
                    <a:pt x="472440" y="327660"/>
                  </a:cubicBezTo>
                  <a:lnTo>
                    <a:pt x="0" y="327660"/>
                  </a:lnTo>
                  <a:close/>
                </a:path>
              </a:pathLst>
            </a:cu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sp>
          <p:nvSpPr>
            <p:cNvPr id="50" name="矩形 49"/>
            <p:cNvSpPr/>
            <p:nvPr/>
          </p:nvSpPr>
          <p:spPr>
            <a:xfrm>
              <a:off x="0" y="521062"/>
              <a:ext cx="188685" cy="393337"/>
            </a:xfrm>
            <a:prstGeom prst="rect">
              <a:avLst/>
            </a:pr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grpSp>
      <p:sp>
        <p:nvSpPr>
          <p:cNvPr id="31" name="Text Box 39"/>
          <p:cNvSpPr txBox="1">
            <a:spLocks noChangeArrowheads="1"/>
          </p:cNvSpPr>
          <p:nvPr/>
        </p:nvSpPr>
        <p:spPr bwMode="auto">
          <a:xfrm>
            <a:off x="835935" y="409785"/>
            <a:ext cx="385862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80604020202020204" charset="0"/>
                <a:ea typeface="SimSun" charset="-122"/>
              </a:defRPr>
            </a:lvl1pPr>
            <a:lvl2pPr marL="742950" indent="-285750">
              <a:defRPr>
                <a:solidFill>
                  <a:schemeClr val="tx1"/>
                </a:solidFill>
                <a:latin typeface="Arial" panose="02080604020202020204" charset="0"/>
                <a:ea typeface="SimSun" charset="-122"/>
              </a:defRPr>
            </a:lvl2pPr>
            <a:lvl3pPr marL="1143000" indent="-228600">
              <a:defRPr>
                <a:solidFill>
                  <a:schemeClr val="tx1"/>
                </a:solidFill>
                <a:latin typeface="Arial" panose="02080604020202020204" charset="0"/>
                <a:ea typeface="SimSun" charset="-122"/>
              </a:defRPr>
            </a:lvl3pPr>
            <a:lvl4pPr marL="1600200" indent="-228600">
              <a:defRPr>
                <a:solidFill>
                  <a:schemeClr val="tx1"/>
                </a:solidFill>
                <a:latin typeface="Arial" panose="02080604020202020204" charset="0"/>
                <a:ea typeface="SimSun" charset="-122"/>
              </a:defRPr>
            </a:lvl4pPr>
            <a:lvl5pPr marL="2057400" indent="-228600">
              <a:defRPr>
                <a:solidFill>
                  <a:schemeClr val="tx1"/>
                </a:solidFill>
                <a:latin typeface="Arial" panose="02080604020202020204" charset="0"/>
                <a:ea typeface="SimSun" charset="-122"/>
              </a:defRPr>
            </a:lvl5pPr>
            <a:lvl6pPr marL="2514600" indent="-228600" fontAlgn="base">
              <a:spcBef>
                <a:spcPct val="0"/>
              </a:spcBef>
              <a:spcAft>
                <a:spcPct val="0"/>
              </a:spcAft>
              <a:defRPr>
                <a:solidFill>
                  <a:schemeClr val="tx1"/>
                </a:solidFill>
                <a:latin typeface="Arial" panose="02080604020202020204" charset="0"/>
                <a:ea typeface="SimSun" charset="-122"/>
              </a:defRPr>
            </a:lvl6pPr>
            <a:lvl7pPr marL="2971800" indent="-228600" fontAlgn="base">
              <a:spcBef>
                <a:spcPct val="0"/>
              </a:spcBef>
              <a:spcAft>
                <a:spcPct val="0"/>
              </a:spcAft>
              <a:defRPr>
                <a:solidFill>
                  <a:schemeClr val="tx1"/>
                </a:solidFill>
                <a:latin typeface="Arial" panose="02080604020202020204" charset="0"/>
                <a:ea typeface="SimSun" charset="-122"/>
              </a:defRPr>
            </a:lvl7pPr>
            <a:lvl8pPr marL="3429000" indent="-228600" fontAlgn="base">
              <a:spcBef>
                <a:spcPct val="0"/>
              </a:spcBef>
              <a:spcAft>
                <a:spcPct val="0"/>
              </a:spcAft>
              <a:defRPr>
                <a:solidFill>
                  <a:schemeClr val="tx1"/>
                </a:solidFill>
                <a:latin typeface="Arial" panose="02080604020202020204" charset="0"/>
                <a:ea typeface="SimSun" charset="-122"/>
              </a:defRPr>
            </a:lvl8pPr>
            <a:lvl9pPr marL="3886200" indent="-228600" fontAlgn="base">
              <a:spcBef>
                <a:spcPct val="0"/>
              </a:spcBef>
              <a:spcAft>
                <a:spcPct val="0"/>
              </a:spcAft>
              <a:defRPr>
                <a:solidFill>
                  <a:schemeClr val="tx1"/>
                </a:solidFill>
                <a:latin typeface="Arial" panose="02080604020202020204" charset="0"/>
                <a:ea typeface="SimSun" charset="-122"/>
              </a:defRPr>
            </a:lvl9pPr>
          </a:lstStyle>
          <a:p>
            <a:pPr>
              <a:spcBef>
                <a:spcPct val="0"/>
              </a:spcBef>
              <a:defRPr/>
            </a:pPr>
            <a:r>
              <a:rPr lang="zh-CN" altLang="en-US" sz="3200" b="1" dirty="0">
                <a:solidFill>
                  <a:srgbClr val="8E6D48"/>
                </a:solidFill>
                <a:latin typeface="幼圆" panose="02010509060101010101" pitchFamily="49" charset="-122"/>
                <a:ea typeface="幼圆" panose="02010509060101010101" pitchFamily="49" charset="-122"/>
              </a:rPr>
              <a:t>人脸老化的研究现状</a:t>
            </a:r>
            <a:endParaRPr lang="en-US" altLang="zh-CN" sz="3200" b="1" dirty="0">
              <a:solidFill>
                <a:srgbClr val="8E6D48"/>
              </a:solidFill>
              <a:latin typeface="幼圆" panose="02010509060101010101" pitchFamily="49" charset="-122"/>
              <a:ea typeface="幼圆" panose="02010509060101010101" pitchFamily="49" charset="-122"/>
            </a:endParaRPr>
          </a:p>
        </p:txBody>
      </p:sp>
      <p:pic>
        <p:nvPicPr>
          <p:cNvPr id="3" name="图片 2">
            <a:extLst>
              <a:ext uri="{FF2B5EF4-FFF2-40B4-BE49-F238E27FC236}">
                <a16:creationId xmlns:a16="http://schemas.microsoft.com/office/drawing/2014/main" id="{D63DB26B-DA00-4C0A-8BAF-EE30F567F65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9542" y="1318046"/>
            <a:ext cx="3225978" cy="711112"/>
          </a:xfrm>
          <a:prstGeom prst="rect">
            <a:avLst/>
          </a:prstGeom>
        </p:spPr>
      </p:pic>
      <p:pic>
        <p:nvPicPr>
          <p:cNvPr id="6" name="图片 5">
            <a:extLst>
              <a:ext uri="{FF2B5EF4-FFF2-40B4-BE49-F238E27FC236}">
                <a16:creationId xmlns:a16="http://schemas.microsoft.com/office/drawing/2014/main" id="{9EA76363-2C56-4014-9022-CEF4CE235FD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7323" y="2551012"/>
            <a:ext cx="3009440" cy="986408"/>
          </a:xfrm>
          <a:prstGeom prst="rect">
            <a:avLst/>
          </a:prstGeom>
        </p:spPr>
      </p:pic>
      <p:pic>
        <p:nvPicPr>
          <p:cNvPr id="7" name="图片 6">
            <a:extLst>
              <a:ext uri="{FF2B5EF4-FFF2-40B4-BE49-F238E27FC236}">
                <a16:creationId xmlns:a16="http://schemas.microsoft.com/office/drawing/2014/main" id="{437B5192-1836-41D4-A5CB-04C59C7666E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03347" y="3802693"/>
            <a:ext cx="2554398" cy="1431863"/>
          </a:xfrm>
          <a:prstGeom prst="rect">
            <a:avLst/>
          </a:prstGeom>
        </p:spPr>
      </p:pic>
      <p:sp>
        <p:nvSpPr>
          <p:cNvPr id="26" name="椭圆 25">
            <a:extLst>
              <a:ext uri="{FF2B5EF4-FFF2-40B4-BE49-F238E27FC236}">
                <a16:creationId xmlns:a16="http://schemas.microsoft.com/office/drawing/2014/main" id="{41FB90F8-822A-44A4-AB48-529EF5907EDD}"/>
              </a:ext>
            </a:extLst>
          </p:cNvPr>
          <p:cNvSpPr/>
          <p:nvPr/>
        </p:nvSpPr>
        <p:spPr>
          <a:xfrm>
            <a:off x="3412601" y="5605601"/>
            <a:ext cx="243334" cy="254819"/>
          </a:xfrm>
          <a:prstGeom prst="ellipse">
            <a:avLst/>
          </a:prstGeom>
          <a:solidFill>
            <a:schemeClr val="bg1"/>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7" name="直接连接符 26">
            <a:extLst>
              <a:ext uri="{FF2B5EF4-FFF2-40B4-BE49-F238E27FC236}">
                <a16:creationId xmlns:a16="http://schemas.microsoft.com/office/drawing/2014/main" id="{8837676C-1773-4D7D-88C3-6BCA42331990}"/>
              </a:ext>
            </a:extLst>
          </p:cNvPr>
          <p:cNvCxnSpPr>
            <a:cxnSpLocks/>
            <a:endCxn id="26" idx="0"/>
          </p:cNvCxnSpPr>
          <p:nvPr/>
        </p:nvCxnSpPr>
        <p:spPr>
          <a:xfrm>
            <a:off x="3534268" y="4386478"/>
            <a:ext cx="0" cy="1219123"/>
          </a:xfrm>
          <a:prstGeom prst="line">
            <a:avLst/>
          </a:prstGeom>
          <a:ln w="12700">
            <a:solidFill>
              <a:schemeClr val="tx1">
                <a:lumMod val="75000"/>
                <a:lumOff val="25000"/>
              </a:schemeClr>
            </a:solidFill>
            <a:prstDash val="lgDash"/>
          </a:ln>
        </p:spPr>
        <p:style>
          <a:lnRef idx="1">
            <a:schemeClr val="accent1"/>
          </a:lnRef>
          <a:fillRef idx="0">
            <a:schemeClr val="accent1"/>
          </a:fillRef>
          <a:effectRef idx="0">
            <a:schemeClr val="accent1"/>
          </a:effectRef>
          <a:fontRef idx="minor">
            <a:schemeClr val="tx1"/>
          </a:fontRef>
        </p:style>
      </p:cxnSp>
      <p:sp>
        <p:nvSpPr>
          <p:cNvPr id="28" name="文本框 118">
            <a:extLst>
              <a:ext uri="{FF2B5EF4-FFF2-40B4-BE49-F238E27FC236}">
                <a16:creationId xmlns:a16="http://schemas.microsoft.com/office/drawing/2014/main" id="{66876DF3-F07D-4139-8BAE-E882DA447EC1}"/>
              </a:ext>
            </a:extLst>
          </p:cNvPr>
          <p:cNvSpPr txBox="1"/>
          <p:nvPr/>
        </p:nvSpPr>
        <p:spPr>
          <a:xfrm>
            <a:off x="3851763" y="5858117"/>
            <a:ext cx="8379663" cy="58477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600" dirty="0">
                <a:latin typeface="Arial Unicode MS" panose="020B0604020202020204" pitchFamily="34" charset="-122"/>
                <a:ea typeface="Arial Unicode MS" panose="020B0604020202020204" pitchFamily="34" charset="-122"/>
                <a:cs typeface="Arial Unicode MS" panose="020B0604020202020204" pitchFamily="34" charset="-122"/>
              </a:rPr>
              <a:t>Yang </a:t>
            </a:r>
            <a:r>
              <a:rPr lang="en-US" altLang="zh-CN" sz="1600" dirty="0" smtClean="0">
                <a:latin typeface="Arial Unicode MS" panose="020B0604020202020204" pitchFamily="34" charset="-122"/>
                <a:ea typeface="Arial Unicode MS" panose="020B0604020202020204" pitchFamily="34" charset="-122"/>
                <a:cs typeface="Arial Unicode MS" panose="020B0604020202020204" pitchFamily="34" charset="-122"/>
              </a:rPr>
              <a:t>H, </a:t>
            </a:r>
            <a:r>
              <a:rPr lang="en-US" altLang="zh-CN" sz="1600" i="1" dirty="0">
                <a:latin typeface="Arial Unicode MS" panose="020B0604020202020204" pitchFamily="34" charset="-122"/>
                <a:ea typeface="Arial Unicode MS" panose="020B0604020202020204" pitchFamily="34" charset="-122"/>
                <a:cs typeface="Arial Unicode MS" panose="020B0604020202020204" pitchFamily="34" charset="-122"/>
              </a:rPr>
              <a:t>et al. </a:t>
            </a:r>
            <a:r>
              <a:rPr lang="en-US" altLang="zh-CN" sz="1600" dirty="0">
                <a:latin typeface="Arial Unicode MS" panose="020B0604020202020204" pitchFamily="34" charset="-122"/>
                <a:ea typeface="Arial Unicode MS" panose="020B0604020202020204" pitchFamily="34" charset="-122"/>
                <a:cs typeface="Arial Unicode MS" panose="020B0604020202020204" pitchFamily="34" charset="-122"/>
              </a:rPr>
              <a:t>Learning Face Age Progression: A Pyramid Architecture of GANs. </a:t>
            </a:r>
            <a:r>
              <a:rPr lang="en-US" altLang="zh-CN" sz="1600" dirty="0" smtClean="0">
                <a:latin typeface="Arial Unicode MS" panose="020B0604020202020204" pitchFamily="34" charset="-122"/>
                <a:ea typeface="Arial Unicode MS" panose="020B0604020202020204" pitchFamily="34" charset="-122"/>
                <a:cs typeface="Arial Unicode MS" panose="020B0604020202020204" pitchFamily="34" charset="-122"/>
              </a:rPr>
              <a:t>CVPR</a:t>
            </a:r>
            <a:r>
              <a:rPr lang="en-US" altLang="zh-CN" sz="1600" dirty="0">
                <a:latin typeface="Arial Unicode MS" panose="020B0604020202020204" pitchFamily="34" charset="-122"/>
                <a:ea typeface="Arial Unicode MS" panose="020B0604020202020204" pitchFamily="34" charset="-122"/>
                <a:cs typeface="Arial Unicode MS" panose="020B0604020202020204" pitchFamily="34" charset="-122"/>
              </a:rPr>
              <a:t>, 2018.</a:t>
            </a:r>
            <a:endParaRPr lang="en-GB" altLang="zh-CN" sz="160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29" name="文本框 119">
            <a:extLst>
              <a:ext uri="{FF2B5EF4-FFF2-40B4-BE49-F238E27FC236}">
                <a16:creationId xmlns:a16="http://schemas.microsoft.com/office/drawing/2014/main" id="{5FF9645C-0A01-4D40-8B31-AC8B98597B26}"/>
              </a:ext>
            </a:extLst>
          </p:cNvPr>
          <p:cNvSpPr txBox="1"/>
          <p:nvPr/>
        </p:nvSpPr>
        <p:spPr>
          <a:xfrm>
            <a:off x="3914663" y="5532955"/>
            <a:ext cx="8565500" cy="400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000" b="1" dirty="0">
                <a:solidFill>
                  <a:srgbClr val="82B347"/>
                </a:solidFill>
                <a:latin typeface="Arial Unicode MS" panose="020B0604020202020204" pitchFamily="34" charset="-122"/>
                <a:ea typeface="Arial Unicode MS" panose="020B0604020202020204" pitchFamily="34" charset="-122"/>
                <a:cs typeface="Arial Unicode MS" panose="020B0604020202020204" pitchFamily="34" charset="-122"/>
              </a:rPr>
              <a:t>Pyramid of age-specific feature</a:t>
            </a:r>
          </a:p>
        </p:txBody>
      </p:sp>
      <p:pic>
        <p:nvPicPr>
          <p:cNvPr id="30" name="内容占位符 3">
            <a:extLst>
              <a:ext uri="{FF2B5EF4-FFF2-40B4-BE49-F238E27FC236}">
                <a16:creationId xmlns:a16="http://schemas.microsoft.com/office/drawing/2014/main" id="{C88E4665-07E8-45A0-BFA4-7A8BCF8DFD89}"/>
              </a:ext>
            </a:extLst>
          </p:cNvPr>
          <p:cNvPicPr>
            <a:picLocks noGrp="1" noChangeAspect="1"/>
          </p:cNvPicPr>
          <p:nvPr>
            <p:ph idx="1"/>
          </p:nvPr>
        </p:nvPicPr>
        <p:blipFill>
          <a:blip r:embed="rId6" cstate="email">
            <a:extLst>
              <a:ext uri="{28A0092B-C50C-407E-A947-70E740481C1C}">
                <a14:useLocalDpi xmlns:a14="http://schemas.microsoft.com/office/drawing/2010/main"/>
              </a:ext>
            </a:extLst>
          </a:blip>
          <a:stretch>
            <a:fillRect/>
          </a:stretch>
        </p:blipFill>
        <p:spPr>
          <a:xfrm>
            <a:off x="125039" y="5364341"/>
            <a:ext cx="3158197" cy="1189909"/>
          </a:xfrm>
          <a:prstGeom prst="rect">
            <a:avLst/>
          </a:prstGeom>
        </p:spPr>
      </p:pic>
    </p:spTree>
    <p:extLst>
      <p:ext uri="{BB962C8B-B14F-4D97-AF65-F5344CB8AC3E}">
        <p14:creationId xmlns:p14="http://schemas.microsoft.com/office/powerpoint/2010/main" val="144253027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up)">
                                      <p:cBhvr>
                                        <p:cTn id="7" dur="500"/>
                                        <p:tgtEl>
                                          <p:spTgt spid="46"/>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wipe(up)">
                                      <p:cBhvr>
                                        <p:cTn id="11" dur="500"/>
                                        <p:tgtEl>
                                          <p:spTgt spid="37"/>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44"/>
                                        </p:tgtEl>
                                        <p:attrNameLst>
                                          <p:attrName>style.visibility</p:attrName>
                                        </p:attrNameLst>
                                      </p:cBhvr>
                                      <p:to>
                                        <p:strVal val="visible"/>
                                      </p:to>
                                    </p:set>
                                    <p:animEffect transition="in" filter="wipe(up)">
                                      <p:cBhvr>
                                        <p:cTn id="14" dur="500"/>
                                        <p:tgtEl>
                                          <p:spTgt spid="44"/>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wipe(up)">
                                      <p:cBhvr>
                                        <p:cTn id="17" dur="500"/>
                                        <p:tgtEl>
                                          <p:spTgt spid="39"/>
                                        </p:tgtEl>
                                      </p:cBhvr>
                                    </p:animEffect>
                                  </p:childTnLst>
                                </p:cTn>
                              </p:par>
                              <p:par>
                                <p:cTn id="18" presetID="10" presetClass="entr" presetSubtype="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up)">
                                      <p:cBhvr>
                                        <p:cTn id="25" dur="500"/>
                                        <p:tgtEl>
                                          <p:spTgt spid="20"/>
                                        </p:tgtEl>
                                      </p:cBhvr>
                                    </p:animEffect>
                                  </p:childTnLst>
                                </p:cTn>
                              </p:par>
                            </p:childTnLst>
                          </p:cTn>
                        </p:par>
                        <p:par>
                          <p:cTn id="26" fill="hold">
                            <p:stCondLst>
                              <p:cond delay="500"/>
                            </p:stCondLst>
                            <p:childTnLst>
                              <p:par>
                                <p:cTn id="27" presetID="22" presetClass="entr" presetSubtype="1" fill="hold" grpId="0" nodeType="after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wipe(up)">
                                      <p:cBhvr>
                                        <p:cTn id="29" dur="500"/>
                                        <p:tgtEl>
                                          <p:spTgt spid="34"/>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wipe(up)">
                                      <p:cBhvr>
                                        <p:cTn id="32" dur="500"/>
                                        <p:tgtEl>
                                          <p:spTgt spid="32"/>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up)">
                                      <p:cBhvr>
                                        <p:cTn id="35" dur="500"/>
                                        <p:tgtEl>
                                          <p:spTgt spid="22"/>
                                        </p:tgtEl>
                                      </p:cBhvr>
                                    </p:animEffect>
                                  </p:childTnLst>
                                </p:cTn>
                              </p:par>
                              <p:par>
                                <p:cTn id="36" presetID="10" presetClass="entr" presetSubtype="0" fill="hold"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wipe(up)">
                                      <p:cBhvr>
                                        <p:cTn id="43" dur="500"/>
                                        <p:tgtEl>
                                          <p:spTgt spid="38"/>
                                        </p:tgtEl>
                                      </p:cBhvr>
                                    </p:animEffect>
                                  </p:childTnLst>
                                </p:cTn>
                              </p:par>
                            </p:childTnLst>
                          </p:cTn>
                        </p:par>
                        <p:par>
                          <p:cTn id="44" fill="hold">
                            <p:stCondLst>
                              <p:cond delay="500"/>
                            </p:stCondLst>
                            <p:childTnLst>
                              <p:par>
                                <p:cTn id="45" presetID="22" presetClass="entr" presetSubtype="1" fill="hold" grpId="0" nodeType="after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up)">
                                      <p:cBhvr>
                                        <p:cTn id="47" dur="500"/>
                                        <p:tgtEl>
                                          <p:spTgt spid="24"/>
                                        </p:tgtEl>
                                      </p:cBhvr>
                                    </p:animEffect>
                                  </p:childTnLst>
                                </p:cTn>
                              </p:par>
                              <p:par>
                                <p:cTn id="48" presetID="22" presetClass="entr" presetSubtype="1" fill="hold" grpId="0" nodeType="with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wipe(up)">
                                      <p:cBhvr>
                                        <p:cTn id="50" dur="500"/>
                                        <p:tgtEl>
                                          <p:spTgt spid="25"/>
                                        </p:tgtEl>
                                      </p:cBhvr>
                                    </p:animEffect>
                                  </p:childTnLst>
                                </p:cTn>
                              </p:par>
                              <p:par>
                                <p:cTn id="51" presetID="22" presetClass="entr" presetSubtype="1" fill="hold" grpId="0" nodeType="with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wipe(up)">
                                      <p:cBhvr>
                                        <p:cTn id="53" dur="500"/>
                                        <p:tgtEl>
                                          <p:spTgt spid="10"/>
                                        </p:tgtEl>
                                      </p:cBhvr>
                                    </p:animEffect>
                                  </p:childTnLst>
                                </p:cTn>
                              </p:par>
                              <p:par>
                                <p:cTn id="54" presetID="10" presetClass="entr" presetSubtype="0" fill="hold" nodeType="with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fade">
                                      <p:cBhvr>
                                        <p:cTn id="56" dur="500"/>
                                        <p:tgtEl>
                                          <p:spTgt spid="7"/>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nodeType="click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wipe(up)">
                                      <p:cBhvr>
                                        <p:cTn id="61" dur="500"/>
                                        <p:tgtEl>
                                          <p:spTgt spid="27"/>
                                        </p:tgtEl>
                                      </p:cBhvr>
                                    </p:animEffect>
                                  </p:childTnLst>
                                </p:cTn>
                              </p:par>
                            </p:childTnLst>
                          </p:cTn>
                        </p:par>
                        <p:par>
                          <p:cTn id="62" fill="hold">
                            <p:stCondLst>
                              <p:cond delay="500"/>
                            </p:stCondLst>
                            <p:childTnLst>
                              <p:par>
                                <p:cTn id="63" presetID="22" presetClass="entr" presetSubtype="1" fill="hold" grpId="0" nodeType="afterEffect">
                                  <p:stCondLst>
                                    <p:cond delay="0"/>
                                  </p:stCondLst>
                                  <p:childTnLst>
                                    <p:set>
                                      <p:cBhvr>
                                        <p:cTn id="64" dur="1" fill="hold">
                                          <p:stCondLst>
                                            <p:cond delay="0"/>
                                          </p:stCondLst>
                                        </p:cTn>
                                        <p:tgtEl>
                                          <p:spTgt spid="26"/>
                                        </p:tgtEl>
                                        <p:attrNameLst>
                                          <p:attrName>style.visibility</p:attrName>
                                        </p:attrNameLst>
                                      </p:cBhvr>
                                      <p:to>
                                        <p:strVal val="visible"/>
                                      </p:to>
                                    </p:set>
                                    <p:animEffect transition="in" filter="wipe(up)">
                                      <p:cBhvr>
                                        <p:cTn id="65" dur="500"/>
                                        <p:tgtEl>
                                          <p:spTgt spid="26"/>
                                        </p:tgtEl>
                                      </p:cBhvr>
                                    </p:animEffect>
                                  </p:childTnLst>
                                </p:cTn>
                              </p:par>
                              <p:par>
                                <p:cTn id="66" presetID="22" presetClass="entr" presetSubtype="1" fill="hold" grpId="0" nodeType="withEffect">
                                  <p:stCondLst>
                                    <p:cond delay="0"/>
                                  </p:stCondLst>
                                  <p:childTnLst>
                                    <p:set>
                                      <p:cBhvr>
                                        <p:cTn id="67" dur="1" fill="hold">
                                          <p:stCondLst>
                                            <p:cond delay="0"/>
                                          </p:stCondLst>
                                        </p:cTn>
                                        <p:tgtEl>
                                          <p:spTgt spid="29"/>
                                        </p:tgtEl>
                                        <p:attrNameLst>
                                          <p:attrName>style.visibility</p:attrName>
                                        </p:attrNameLst>
                                      </p:cBhvr>
                                      <p:to>
                                        <p:strVal val="visible"/>
                                      </p:to>
                                    </p:set>
                                    <p:animEffect transition="in" filter="wipe(up)">
                                      <p:cBhvr>
                                        <p:cTn id="68" dur="500"/>
                                        <p:tgtEl>
                                          <p:spTgt spid="29"/>
                                        </p:tgtEl>
                                      </p:cBhvr>
                                    </p:animEffect>
                                  </p:childTnLst>
                                </p:cTn>
                              </p:par>
                              <p:par>
                                <p:cTn id="69" presetID="22" presetClass="entr" presetSubtype="1" fill="hold" grpId="0" nodeType="withEffect">
                                  <p:stCondLst>
                                    <p:cond delay="0"/>
                                  </p:stCondLst>
                                  <p:childTnLst>
                                    <p:set>
                                      <p:cBhvr>
                                        <p:cTn id="70" dur="1" fill="hold">
                                          <p:stCondLst>
                                            <p:cond delay="0"/>
                                          </p:stCondLst>
                                        </p:cTn>
                                        <p:tgtEl>
                                          <p:spTgt spid="28"/>
                                        </p:tgtEl>
                                        <p:attrNameLst>
                                          <p:attrName>style.visibility</p:attrName>
                                        </p:attrNameLst>
                                      </p:cBhvr>
                                      <p:to>
                                        <p:strVal val="visible"/>
                                      </p:to>
                                    </p:set>
                                    <p:animEffect transition="in" filter="wipe(up)">
                                      <p:cBhvr>
                                        <p:cTn id="71" dur="500"/>
                                        <p:tgtEl>
                                          <p:spTgt spid="28"/>
                                        </p:tgtEl>
                                      </p:cBhvr>
                                    </p:animEffect>
                                  </p:childTnLst>
                                </p:cTn>
                              </p:par>
                              <p:par>
                                <p:cTn id="72" presetID="10" presetClass="entr" presetSubtype="0" fill="hold" nodeType="withEffect">
                                  <p:stCondLst>
                                    <p:cond delay="0"/>
                                  </p:stCondLst>
                                  <p:childTnLst>
                                    <p:set>
                                      <p:cBhvr>
                                        <p:cTn id="73" dur="1" fill="hold">
                                          <p:stCondLst>
                                            <p:cond delay="0"/>
                                          </p:stCondLst>
                                        </p:cTn>
                                        <p:tgtEl>
                                          <p:spTgt spid="30"/>
                                        </p:tgtEl>
                                        <p:attrNameLst>
                                          <p:attrName>style.visibility</p:attrName>
                                        </p:attrNameLst>
                                      </p:cBhvr>
                                      <p:to>
                                        <p:strVal val="visible"/>
                                      </p:to>
                                    </p:set>
                                    <p:animEffect transition="in" filter="fade">
                                      <p:cBhvr>
                                        <p:cTn id="7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4" grpId="0"/>
      <p:bldP spid="25" grpId="0"/>
      <p:bldP spid="22" grpId="0" animBg="1"/>
      <p:bldP spid="32" grpId="0"/>
      <p:bldP spid="34" grpId="0"/>
      <p:bldP spid="37" grpId="0" animBg="1"/>
      <p:bldP spid="39" grpId="0"/>
      <p:bldP spid="44" grpId="0"/>
      <p:bldP spid="26" grpId="0" animBg="1"/>
      <p:bldP spid="28" grpId="0"/>
      <p:bldP spid="2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2" name="直接连接符 31"/>
          <p:cNvCxnSpPr/>
          <p:nvPr/>
        </p:nvCxnSpPr>
        <p:spPr>
          <a:xfrm rot="5400000" flipH="1" flipV="1">
            <a:off x="4526665" y="3964904"/>
            <a:ext cx="254000" cy="1588"/>
          </a:xfrm>
          <a:prstGeom prst="line">
            <a:avLst/>
          </a:prstGeom>
        </p:spPr>
        <p:style>
          <a:lnRef idx="1">
            <a:schemeClr val="accent6"/>
          </a:lnRef>
          <a:fillRef idx="0">
            <a:schemeClr val="accent6"/>
          </a:fillRef>
          <a:effectRef idx="0">
            <a:schemeClr val="accent6"/>
          </a:effectRef>
          <a:fontRef idx="minor">
            <a:schemeClr val="tx1"/>
          </a:fontRef>
        </p:style>
      </p:cxnSp>
      <p:cxnSp>
        <p:nvCxnSpPr>
          <p:cNvPr id="33" name="直接连接符 32"/>
          <p:cNvCxnSpPr/>
          <p:nvPr/>
        </p:nvCxnSpPr>
        <p:spPr>
          <a:xfrm rot="5400000" flipH="1" flipV="1">
            <a:off x="7552070" y="3951652"/>
            <a:ext cx="254000" cy="1588"/>
          </a:xfrm>
          <a:prstGeom prst="line">
            <a:avLst/>
          </a:prstGeom>
        </p:spPr>
        <p:style>
          <a:lnRef idx="1">
            <a:schemeClr val="accent6"/>
          </a:lnRef>
          <a:fillRef idx="0">
            <a:schemeClr val="accent6"/>
          </a:fillRef>
          <a:effectRef idx="0">
            <a:schemeClr val="accent6"/>
          </a:effectRef>
          <a:fontRef idx="minor">
            <a:schemeClr val="tx1"/>
          </a:fontRef>
        </p:style>
      </p:cxnSp>
      <p:grpSp>
        <p:nvGrpSpPr>
          <p:cNvPr id="2" name="组合 13"/>
          <p:cNvGrpSpPr/>
          <p:nvPr/>
        </p:nvGrpSpPr>
        <p:grpSpPr>
          <a:xfrm>
            <a:off x="0" y="466907"/>
            <a:ext cx="6306671" cy="584775"/>
            <a:chOff x="0" y="466907"/>
            <a:chExt cx="6306671" cy="584775"/>
          </a:xfrm>
        </p:grpSpPr>
        <p:sp>
          <p:nvSpPr>
            <p:cNvPr id="43" name="任意多边形 42"/>
            <p:cNvSpPr/>
            <p:nvPr/>
          </p:nvSpPr>
          <p:spPr>
            <a:xfrm>
              <a:off x="243569" y="521062"/>
              <a:ext cx="537482" cy="393337"/>
            </a:xfrm>
            <a:custGeom>
              <a:avLst/>
              <a:gdLst>
                <a:gd name="connsiteX0" fmla="*/ 0 w 640080"/>
                <a:gd name="connsiteY0" fmla="*/ 0 h 327660"/>
                <a:gd name="connsiteX1" fmla="*/ 472440 w 640080"/>
                <a:gd name="connsiteY1" fmla="*/ 0 h 327660"/>
                <a:gd name="connsiteX2" fmla="*/ 640080 w 640080"/>
                <a:gd name="connsiteY2" fmla="*/ 163830 h 327660"/>
                <a:gd name="connsiteX3" fmla="*/ 472440 w 640080"/>
                <a:gd name="connsiteY3" fmla="*/ 327660 h 327660"/>
                <a:gd name="connsiteX4" fmla="*/ 0 w 640080"/>
                <a:gd name="connsiteY4" fmla="*/ 327660 h 327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327660">
                  <a:moveTo>
                    <a:pt x="0" y="0"/>
                  </a:moveTo>
                  <a:lnTo>
                    <a:pt x="472440" y="0"/>
                  </a:lnTo>
                  <a:cubicBezTo>
                    <a:pt x="565025" y="0"/>
                    <a:pt x="640080" y="73349"/>
                    <a:pt x="640080" y="163830"/>
                  </a:cubicBezTo>
                  <a:cubicBezTo>
                    <a:pt x="640080" y="254311"/>
                    <a:pt x="565025" y="327660"/>
                    <a:pt x="472440" y="327660"/>
                  </a:cubicBezTo>
                  <a:lnTo>
                    <a:pt x="0" y="327660"/>
                  </a:lnTo>
                  <a:close/>
                </a:path>
              </a:pathLst>
            </a:cu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sp>
          <p:nvSpPr>
            <p:cNvPr id="44" name="Text Box 39"/>
            <p:cNvSpPr txBox="1">
              <a:spLocks noChangeArrowheads="1"/>
            </p:cNvSpPr>
            <p:nvPr/>
          </p:nvSpPr>
          <p:spPr bwMode="auto">
            <a:xfrm>
              <a:off x="829750" y="466907"/>
              <a:ext cx="547692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80604020202020204" charset="0"/>
                  <a:ea typeface="SimSun" charset="-122"/>
                </a:defRPr>
              </a:lvl1pPr>
              <a:lvl2pPr marL="742950" indent="-285750">
                <a:defRPr>
                  <a:solidFill>
                    <a:schemeClr val="tx1"/>
                  </a:solidFill>
                  <a:latin typeface="Arial" panose="02080604020202020204" charset="0"/>
                  <a:ea typeface="SimSun" charset="-122"/>
                </a:defRPr>
              </a:lvl2pPr>
              <a:lvl3pPr marL="1143000" indent="-228600">
                <a:defRPr>
                  <a:solidFill>
                    <a:schemeClr val="tx1"/>
                  </a:solidFill>
                  <a:latin typeface="Arial" panose="02080604020202020204" charset="0"/>
                  <a:ea typeface="SimSun" charset="-122"/>
                </a:defRPr>
              </a:lvl3pPr>
              <a:lvl4pPr marL="1600200" indent="-228600">
                <a:defRPr>
                  <a:solidFill>
                    <a:schemeClr val="tx1"/>
                  </a:solidFill>
                  <a:latin typeface="Arial" panose="02080604020202020204" charset="0"/>
                  <a:ea typeface="SimSun" charset="-122"/>
                </a:defRPr>
              </a:lvl4pPr>
              <a:lvl5pPr marL="2057400" indent="-228600">
                <a:defRPr>
                  <a:solidFill>
                    <a:schemeClr val="tx1"/>
                  </a:solidFill>
                  <a:latin typeface="Arial" panose="02080604020202020204" charset="0"/>
                  <a:ea typeface="SimSun" charset="-122"/>
                </a:defRPr>
              </a:lvl5pPr>
              <a:lvl6pPr marL="2514600" indent="-228600" fontAlgn="base">
                <a:spcBef>
                  <a:spcPct val="0"/>
                </a:spcBef>
                <a:spcAft>
                  <a:spcPct val="0"/>
                </a:spcAft>
                <a:defRPr>
                  <a:solidFill>
                    <a:schemeClr val="tx1"/>
                  </a:solidFill>
                  <a:latin typeface="Arial" panose="02080604020202020204" charset="0"/>
                  <a:ea typeface="SimSun" charset="-122"/>
                </a:defRPr>
              </a:lvl6pPr>
              <a:lvl7pPr marL="2971800" indent="-228600" fontAlgn="base">
                <a:spcBef>
                  <a:spcPct val="0"/>
                </a:spcBef>
                <a:spcAft>
                  <a:spcPct val="0"/>
                </a:spcAft>
                <a:defRPr>
                  <a:solidFill>
                    <a:schemeClr val="tx1"/>
                  </a:solidFill>
                  <a:latin typeface="Arial" panose="02080604020202020204" charset="0"/>
                  <a:ea typeface="SimSun" charset="-122"/>
                </a:defRPr>
              </a:lvl7pPr>
              <a:lvl8pPr marL="3429000" indent="-228600" fontAlgn="base">
                <a:spcBef>
                  <a:spcPct val="0"/>
                </a:spcBef>
                <a:spcAft>
                  <a:spcPct val="0"/>
                </a:spcAft>
                <a:defRPr>
                  <a:solidFill>
                    <a:schemeClr val="tx1"/>
                  </a:solidFill>
                  <a:latin typeface="Arial" panose="02080604020202020204" charset="0"/>
                  <a:ea typeface="SimSun" charset="-122"/>
                </a:defRPr>
              </a:lvl8pPr>
              <a:lvl9pPr marL="3886200" indent="-228600" fontAlgn="base">
                <a:spcBef>
                  <a:spcPct val="0"/>
                </a:spcBef>
                <a:spcAft>
                  <a:spcPct val="0"/>
                </a:spcAft>
                <a:defRPr>
                  <a:solidFill>
                    <a:schemeClr val="tx1"/>
                  </a:solidFill>
                  <a:latin typeface="Arial" panose="02080604020202020204" charset="0"/>
                  <a:ea typeface="SimSun" charset="-122"/>
                </a:defRPr>
              </a:lvl9pPr>
            </a:lstStyle>
            <a:p>
              <a:pPr>
                <a:spcBef>
                  <a:spcPct val="0"/>
                </a:spcBef>
                <a:defRPr/>
              </a:pPr>
              <a:r>
                <a:rPr lang="zh-CN" altLang="en-US" sz="3200" b="1" dirty="0">
                  <a:solidFill>
                    <a:srgbClr val="8E6D48"/>
                  </a:solidFill>
                  <a:latin typeface="幼圆" panose="02010509060101010101" pitchFamily="49" charset="-122"/>
                  <a:ea typeface="幼圆" panose="02010509060101010101" pitchFamily="49" charset="-122"/>
                </a:rPr>
                <a:t>上下文生成对抗网络</a:t>
              </a:r>
              <a:endParaRPr lang="en-US" altLang="zh-CN" sz="3200" b="1" dirty="0">
                <a:solidFill>
                  <a:srgbClr val="8E6D48"/>
                </a:solidFill>
                <a:latin typeface="幼圆" panose="02010509060101010101" pitchFamily="49" charset="-122"/>
                <a:ea typeface="幼圆" panose="02010509060101010101" pitchFamily="49" charset="-122"/>
              </a:endParaRPr>
            </a:p>
          </p:txBody>
        </p:sp>
        <p:sp>
          <p:nvSpPr>
            <p:cNvPr id="45" name="矩形 44"/>
            <p:cNvSpPr/>
            <p:nvPr/>
          </p:nvSpPr>
          <p:spPr>
            <a:xfrm>
              <a:off x="0" y="521062"/>
              <a:ext cx="188685" cy="393337"/>
            </a:xfrm>
            <a:prstGeom prst="rect">
              <a:avLst/>
            </a:pr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grpSp>
      <p:pic>
        <p:nvPicPr>
          <p:cNvPr id="47" name="图片 62" descr="cgans.png">
            <a:extLst>
              <a:ext uri="{FF2B5EF4-FFF2-40B4-BE49-F238E27FC236}">
                <a16:creationId xmlns:a16="http://schemas.microsoft.com/office/drawing/2014/main" id="{C0955C98-6C14-4CB4-B23B-36E1C671A85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17683" y="1409839"/>
            <a:ext cx="9144000" cy="3276600"/>
          </a:xfrm>
          <a:prstGeom prst="rect">
            <a:avLst/>
          </a:prstGeom>
          <a:noFill/>
          <a:ln w="9525">
            <a:noFill/>
          </a:ln>
        </p:spPr>
      </p:pic>
      <p:sp>
        <p:nvSpPr>
          <p:cNvPr id="48" name="矩形 47">
            <a:extLst>
              <a:ext uri="{FF2B5EF4-FFF2-40B4-BE49-F238E27FC236}">
                <a16:creationId xmlns:a16="http://schemas.microsoft.com/office/drawing/2014/main" id="{9B2BC5D2-F78B-4A73-86BC-734400213D32}"/>
              </a:ext>
            </a:extLst>
          </p:cNvPr>
          <p:cNvSpPr/>
          <p:nvPr/>
        </p:nvSpPr>
        <p:spPr>
          <a:xfrm>
            <a:off x="4089433" y="1409839"/>
            <a:ext cx="3000375" cy="328612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lumMod val="65000"/>
                  <a:lumOff val="35000"/>
                </a:schemeClr>
              </a:solidFill>
              <a:effectLst/>
              <a:uLnTx/>
              <a:uFillTx/>
              <a:latin typeface="+mn-lt"/>
              <a:ea typeface="+mn-ea"/>
              <a:cs typeface="+mn-cs"/>
            </a:endParaRPr>
          </a:p>
        </p:txBody>
      </p:sp>
      <p:sp>
        <p:nvSpPr>
          <p:cNvPr id="49" name="矩形 48">
            <a:extLst>
              <a:ext uri="{FF2B5EF4-FFF2-40B4-BE49-F238E27FC236}">
                <a16:creationId xmlns:a16="http://schemas.microsoft.com/office/drawing/2014/main" id="{93B0C7B5-F838-411E-88A8-1461D666A4A2}"/>
              </a:ext>
            </a:extLst>
          </p:cNvPr>
          <p:cNvSpPr/>
          <p:nvPr/>
        </p:nvSpPr>
        <p:spPr>
          <a:xfrm>
            <a:off x="1517683" y="1409839"/>
            <a:ext cx="2500313" cy="328612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lumMod val="65000"/>
                  <a:lumOff val="35000"/>
                </a:schemeClr>
              </a:solidFill>
              <a:effectLst/>
              <a:uLnTx/>
              <a:uFillTx/>
              <a:latin typeface="+mn-lt"/>
              <a:ea typeface="+mn-ea"/>
              <a:cs typeface="+mn-cs"/>
            </a:endParaRPr>
          </a:p>
        </p:txBody>
      </p:sp>
      <p:sp>
        <p:nvSpPr>
          <p:cNvPr id="50" name="矩形 49">
            <a:extLst>
              <a:ext uri="{FF2B5EF4-FFF2-40B4-BE49-F238E27FC236}">
                <a16:creationId xmlns:a16="http://schemas.microsoft.com/office/drawing/2014/main" id="{E2465BBB-DC97-4255-975A-5430106F0964}"/>
              </a:ext>
            </a:extLst>
          </p:cNvPr>
          <p:cNvSpPr/>
          <p:nvPr/>
        </p:nvSpPr>
        <p:spPr>
          <a:xfrm>
            <a:off x="7215220" y="1409839"/>
            <a:ext cx="3313113" cy="328612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lumMod val="65000"/>
                  <a:lumOff val="35000"/>
                </a:schemeClr>
              </a:solidFill>
              <a:effectLst/>
              <a:uLnTx/>
              <a:uFillTx/>
              <a:latin typeface="+mn-lt"/>
              <a:ea typeface="+mn-ea"/>
              <a:cs typeface="+mn-cs"/>
            </a:endParaRPr>
          </a:p>
        </p:txBody>
      </p:sp>
      <p:pic>
        <p:nvPicPr>
          <p:cNvPr id="51" name="图片 50">
            <a:extLst>
              <a:ext uri="{FF2B5EF4-FFF2-40B4-BE49-F238E27FC236}">
                <a16:creationId xmlns:a16="http://schemas.microsoft.com/office/drawing/2014/main" id="{EADF26BC-548E-469E-8955-3A5B2D53782C}"/>
              </a:ext>
            </a:extLst>
          </p:cNvPr>
          <p:cNvPicPr>
            <a:picLocks noChangeAspect="1"/>
          </p:cNvPicPr>
          <p:nvPr/>
        </p:nvPicPr>
        <p:blipFill>
          <a:blip r:embed="rId4"/>
          <a:stretch>
            <a:fillRect/>
          </a:stretch>
        </p:blipFill>
        <p:spPr>
          <a:xfrm>
            <a:off x="2654732" y="4793318"/>
            <a:ext cx="6774381" cy="1129064"/>
          </a:xfrm>
          <a:prstGeom prst="rect">
            <a:avLst/>
          </a:prstGeom>
        </p:spPr>
      </p:pic>
      <p:pic>
        <p:nvPicPr>
          <p:cNvPr id="52" name="图片 51">
            <a:extLst>
              <a:ext uri="{FF2B5EF4-FFF2-40B4-BE49-F238E27FC236}">
                <a16:creationId xmlns:a16="http://schemas.microsoft.com/office/drawing/2014/main" id="{C5399874-6E3D-459E-8381-2893EB7F4F9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762887" y="5027617"/>
            <a:ext cx="6653592" cy="1467436"/>
          </a:xfrm>
          <a:prstGeom prst="rect">
            <a:avLst/>
          </a:prstGeom>
        </p:spPr>
      </p:pic>
    </p:spTree>
    <p:extLst>
      <p:ext uri="{BB962C8B-B14F-4D97-AF65-F5344CB8AC3E}">
        <p14:creationId xmlns:p14="http://schemas.microsoft.com/office/powerpoint/2010/main" val="333159145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48"/>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4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49"/>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50"/>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51"/>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8" grpId="1" animBg="1"/>
      <p:bldP spid="49" grpId="0" animBg="1"/>
      <p:bldP spid="49" grpId="1" animBg="1"/>
      <p:bldP spid="5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13"/>
          <p:cNvGrpSpPr/>
          <p:nvPr/>
        </p:nvGrpSpPr>
        <p:grpSpPr>
          <a:xfrm>
            <a:off x="0" y="466907"/>
            <a:ext cx="7886700" cy="1077218"/>
            <a:chOff x="0" y="466907"/>
            <a:chExt cx="6306671" cy="1077218"/>
          </a:xfrm>
        </p:grpSpPr>
        <p:sp>
          <p:nvSpPr>
            <p:cNvPr id="43" name="任意多边形 42"/>
            <p:cNvSpPr/>
            <p:nvPr/>
          </p:nvSpPr>
          <p:spPr>
            <a:xfrm>
              <a:off x="243569" y="521062"/>
              <a:ext cx="537482" cy="393337"/>
            </a:xfrm>
            <a:custGeom>
              <a:avLst/>
              <a:gdLst>
                <a:gd name="connsiteX0" fmla="*/ 0 w 640080"/>
                <a:gd name="connsiteY0" fmla="*/ 0 h 327660"/>
                <a:gd name="connsiteX1" fmla="*/ 472440 w 640080"/>
                <a:gd name="connsiteY1" fmla="*/ 0 h 327660"/>
                <a:gd name="connsiteX2" fmla="*/ 640080 w 640080"/>
                <a:gd name="connsiteY2" fmla="*/ 163830 h 327660"/>
                <a:gd name="connsiteX3" fmla="*/ 472440 w 640080"/>
                <a:gd name="connsiteY3" fmla="*/ 327660 h 327660"/>
                <a:gd name="connsiteX4" fmla="*/ 0 w 640080"/>
                <a:gd name="connsiteY4" fmla="*/ 327660 h 327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327660">
                  <a:moveTo>
                    <a:pt x="0" y="0"/>
                  </a:moveTo>
                  <a:lnTo>
                    <a:pt x="472440" y="0"/>
                  </a:lnTo>
                  <a:cubicBezTo>
                    <a:pt x="565025" y="0"/>
                    <a:pt x="640080" y="73349"/>
                    <a:pt x="640080" y="163830"/>
                  </a:cubicBezTo>
                  <a:cubicBezTo>
                    <a:pt x="640080" y="254311"/>
                    <a:pt x="565025" y="327660"/>
                    <a:pt x="472440" y="327660"/>
                  </a:cubicBezTo>
                  <a:lnTo>
                    <a:pt x="0" y="327660"/>
                  </a:lnTo>
                  <a:close/>
                </a:path>
              </a:pathLst>
            </a:cu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sp>
          <p:nvSpPr>
            <p:cNvPr id="44" name="Text Box 39"/>
            <p:cNvSpPr txBox="1">
              <a:spLocks noChangeArrowheads="1"/>
            </p:cNvSpPr>
            <p:nvPr/>
          </p:nvSpPr>
          <p:spPr bwMode="auto">
            <a:xfrm>
              <a:off x="829750" y="466907"/>
              <a:ext cx="547692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80604020202020204" charset="0"/>
                  <a:ea typeface="SimSun" charset="-122"/>
                </a:defRPr>
              </a:lvl1pPr>
              <a:lvl2pPr marL="742950" indent="-285750">
                <a:defRPr>
                  <a:solidFill>
                    <a:schemeClr val="tx1"/>
                  </a:solidFill>
                  <a:latin typeface="Arial" panose="02080604020202020204" charset="0"/>
                  <a:ea typeface="SimSun" charset="-122"/>
                </a:defRPr>
              </a:lvl2pPr>
              <a:lvl3pPr marL="1143000" indent="-228600">
                <a:defRPr>
                  <a:solidFill>
                    <a:schemeClr val="tx1"/>
                  </a:solidFill>
                  <a:latin typeface="Arial" panose="02080604020202020204" charset="0"/>
                  <a:ea typeface="SimSun" charset="-122"/>
                </a:defRPr>
              </a:lvl3pPr>
              <a:lvl4pPr marL="1600200" indent="-228600">
                <a:defRPr>
                  <a:solidFill>
                    <a:schemeClr val="tx1"/>
                  </a:solidFill>
                  <a:latin typeface="Arial" panose="02080604020202020204" charset="0"/>
                  <a:ea typeface="SimSun" charset="-122"/>
                </a:defRPr>
              </a:lvl4pPr>
              <a:lvl5pPr marL="2057400" indent="-228600">
                <a:defRPr>
                  <a:solidFill>
                    <a:schemeClr val="tx1"/>
                  </a:solidFill>
                  <a:latin typeface="Arial" panose="02080604020202020204" charset="0"/>
                  <a:ea typeface="SimSun" charset="-122"/>
                </a:defRPr>
              </a:lvl5pPr>
              <a:lvl6pPr marL="2514600" indent="-228600" fontAlgn="base">
                <a:spcBef>
                  <a:spcPct val="0"/>
                </a:spcBef>
                <a:spcAft>
                  <a:spcPct val="0"/>
                </a:spcAft>
                <a:defRPr>
                  <a:solidFill>
                    <a:schemeClr val="tx1"/>
                  </a:solidFill>
                  <a:latin typeface="Arial" panose="02080604020202020204" charset="0"/>
                  <a:ea typeface="SimSun" charset="-122"/>
                </a:defRPr>
              </a:lvl6pPr>
              <a:lvl7pPr marL="2971800" indent="-228600" fontAlgn="base">
                <a:spcBef>
                  <a:spcPct val="0"/>
                </a:spcBef>
                <a:spcAft>
                  <a:spcPct val="0"/>
                </a:spcAft>
                <a:defRPr>
                  <a:solidFill>
                    <a:schemeClr val="tx1"/>
                  </a:solidFill>
                  <a:latin typeface="Arial" panose="02080604020202020204" charset="0"/>
                  <a:ea typeface="SimSun" charset="-122"/>
                </a:defRPr>
              </a:lvl7pPr>
              <a:lvl8pPr marL="3429000" indent="-228600" fontAlgn="base">
                <a:spcBef>
                  <a:spcPct val="0"/>
                </a:spcBef>
                <a:spcAft>
                  <a:spcPct val="0"/>
                </a:spcAft>
                <a:defRPr>
                  <a:solidFill>
                    <a:schemeClr val="tx1"/>
                  </a:solidFill>
                  <a:latin typeface="Arial" panose="02080604020202020204" charset="0"/>
                  <a:ea typeface="SimSun" charset="-122"/>
                </a:defRPr>
              </a:lvl8pPr>
              <a:lvl9pPr marL="3886200" indent="-228600" fontAlgn="base">
                <a:spcBef>
                  <a:spcPct val="0"/>
                </a:spcBef>
                <a:spcAft>
                  <a:spcPct val="0"/>
                </a:spcAft>
                <a:defRPr>
                  <a:solidFill>
                    <a:schemeClr val="tx1"/>
                  </a:solidFill>
                  <a:latin typeface="Arial" panose="02080604020202020204" charset="0"/>
                  <a:ea typeface="SimSun" charset="-122"/>
                </a:defRPr>
              </a:lvl9pPr>
            </a:lstStyle>
            <a:p>
              <a:pPr>
                <a:spcBef>
                  <a:spcPct val="0"/>
                </a:spcBef>
                <a:defRPr/>
              </a:pPr>
              <a:r>
                <a:rPr lang="zh-CN" altLang="en-US" sz="3200" b="1" dirty="0">
                  <a:solidFill>
                    <a:srgbClr val="8E6D48"/>
                  </a:solidFill>
                  <a:latin typeface="幼圆" panose="02010509060101010101" pitchFamily="49" charset="-122"/>
                  <a:ea typeface="幼圆" panose="02010509060101010101" pitchFamily="49" charset="-122"/>
                </a:rPr>
                <a:t>上下文生成对抗网络</a:t>
              </a:r>
              <a:r>
                <a:rPr lang="en-US" altLang="zh-CN" sz="3200" b="1" dirty="0">
                  <a:solidFill>
                    <a:srgbClr val="8E6D48"/>
                  </a:solidFill>
                  <a:latin typeface="幼圆" panose="02010509060101010101" pitchFamily="49" charset="-122"/>
                  <a:ea typeface="幼圆" panose="02010509060101010101" pitchFamily="49" charset="-122"/>
                </a:rPr>
                <a:t>---</a:t>
              </a:r>
              <a:r>
                <a:rPr lang="zh-CN" altLang="en-US" sz="3200" b="1" dirty="0">
                  <a:solidFill>
                    <a:srgbClr val="8E6D48"/>
                  </a:solidFill>
                  <a:latin typeface="幼圆" panose="02010509060101010101" pitchFamily="49" charset="-122"/>
                  <a:ea typeface="幼圆" panose="02010509060101010101" pitchFamily="49" charset="-122"/>
                </a:rPr>
                <a:t>跨年龄模式</a:t>
              </a:r>
              <a:endParaRPr lang="en-US" altLang="zh-CN" sz="3200" b="1" dirty="0">
                <a:solidFill>
                  <a:srgbClr val="8E6D48"/>
                </a:solidFill>
                <a:latin typeface="幼圆" panose="02010509060101010101" pitchFamily="49" charset="-122"/>
                <a:ea typeface="幼圆" panose="02010509060101010101" pitchFamily="49" charset="-122"/>
              </a:endParaRPr>
            </a:p>
          </p:txBody>
        </p:sp>
        <p:sp>
          <p:nvSpPr>
            <p:cNvPr id="45" name="矩形 44"/>
            <p:cNvSpPr/>
            <p:nvPr/>
          </p:nvSpPr>
          <p:spPr>
            <a:xfrm>
              <a:off x="0" y="521062"/>
              <a:ext cx="188685" cy="393337"/>
            </a:xfrm>
            <a:prstGeom prst="rect">
              <a:avLst/>
            </a:pr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grpSp>
      <p:pic>
        <p:nvPicPr>
          <p:cNvPr id="2" name="图片 1">
            <a:extLst>
              <a:ext uri="{FF2B5EF4-FFF2-40B4-BE49-F238E27FC236}">
                <a16:creationId xmlns:a16="http://schemas.microsoft.com/office/drawing/2014/main" id="{F52E6BEE-CB23-450B-9A6E-BC1CB55D6E1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7850" y="1812252"/>
            <a:ext cx="6026150" cy="3638278"/>
          </a:xfrm>
          <a:prstGeom prst="rect">
            <a:avLst/>
          </a:prstGeom>
        </p:spPr>
      </p:pic>
      <p:sp>
        <p:nvSpPr>
          <p:cNvPr id="3" name="文本框 2">
            <a:extLst>
              <a:ext uri="{FF2B5EF4-FFF2-40B4-BE49-F238E27FC236}">
                <a16:creationId xmlns:a16="http://schemas.microsoft.com/office/drawing/2014/main" id="{218E04AE-56A1-47A7-BA6D-A639555EE46E}"/>
              </a:ext>
            </a:extLst>
          </p:cNvPr>
          <p:cNvSpPr txBox="1"/>
          <p:nvPr/>
        </p:nvSpPr>
        <p:spPr>
          <a:xfrm>
            <a:off x="6573704" y="2695625"/>
            <a:ext cx="2911151" cy="523220"/>
          </a:xfrm>
          <a:prstGeom prst="rect">
            <a:avLst/>
          </a:prstGeom>
          <a:noFill/>
        </p:spPr>
        <p:txBody>
          <a:bodyPr wrap="square" rtlCol="0">
            <a:spAutoFit/>
          </a:bodyPr>
          <a:lstStyle/>
          <a:p>
            <a:r>
              <a:rPr lang="es-ES" altLang="zh-CN" sz="2800" dirty="0">
                <a:latin typeface="Arial Unicode MS" panose="020B0604020202020204" pitchFamily="34" charset="-122"/>
                <a:ea typeface="Arial Unicode MS" panose="020B0604020202020204" pitchFamily="34" charset="-122"/>
                <a:cs typeface="Arial Unicode MS" panose="020B0604020202020204" pitchFamily="34" charset="-122"/>
              </a:rPr>
              <a:t>D</a:t>
            </a:r>
            <a:r>
              <a:rPr lang="es-ES" altLang="zh-CN" dirty="0">
                <a:latin typeface="Arial Unicode MS" panose="020B0604020202020204" pitchFamily="34" charset="-122"/>
                <a:ea typeface="Arial Unicode MS" panose="020B0604020202020204" pitchFamily="34" charset="-122"/>
                <a:cs typeface="Arial Unicode MS" panose="020B0604020202020204" pitchFamily="34" charset="-122"/>
              </a:rPr>
              <a:t>t</a:t>
            </a:r>
            <a:r>
              <a:rPr lang="es-ES" altLang="zh-CN" sz="2800" dirty="0">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sz="2800" dirty="0" err="1">
                <a:latin typeface="Arial Unicode MS" panose="020B0604020202020204" pitchFamily="34" charset="-122"/>
                <a:ea typeface="Arial Unicode MS" panose="020B0604020202020204" pitchFamily="34" charset="-122"/>
                <a:cs typeface="Arial Unicode MS" panose="020B0604020202020204" pitchFamily="34" charset="-122"/>
              </a:rPr>
              <a:t>X</a:t>
            </a:r>
            <a:r>
              <a:rPr lang="en-US" altLang="zh-CN" dirty="0" err="1">
                <a:latin typeface="Arial Unicode MS" panose="020B0604020202020204" pitchFamily="34" charset="-122"/>
                <a:ea typeface="Arial Unicode MS" panose="020B0604020202020204" pitchFamily="34" charset="-122"/>
                <a:cs typeface="Arial Unicode MS" panose="020B0604020202020204" pitchFamily="34" charset="-122"/>
              </a:rPr>
              <a:t>y</a:t>
            </a:r>
            <a:r>
              <a:rPr lang="es-ES" altLang="zh-CN" sz="2800" dirty="0">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sz="2800" dirty="0">
                <a:latin typeface="Arial Unicode MS" panose="020B0604020202020204" pitchFamily="34" charset="-122"/>
                <a:ea typeface="Arial Unicode MS" panose="020B0604020202020204" pitchFamily="34" charset="-122"/>
                <a:cs typeface="Arial Unicode MS" panose="020B0604020202020204" pitchFamily="34" charset="-122"/>
              </a:rPr>
              <a:t>X</a:t>
            </a:r>
            <a:r>
              <a:rPr lang="es-ES" altLang="zh-CN" dirty="0">
                <a:latin typeface="Arial Unicode MS" panose="020B0604020202020204" pitchFamily="34" charset="-122"/>
                <a:ea typeface="Arial Unicode MS" panose="020B0604020202020204" pitchFamily="34" charset="-122"/>
                <a:cs typeface="Arial Unicode MS" panose="020B0604020202020204" pitchFamily="34" charset="-122"/>
              </a:rPr>
              <a:t>y+1</a:t>
            </a:r>
            <a:r>
              <a:rPr lang="es-ES" altLang="zh-CN" sz="2800" dirty="0">
                <a:latin typeface="Arial Unicode MS" panose="020B0604020202020204" pitchFamily="34" charset="-122"/>
                <a:ea typeface="Arial Unicode MS" panose="020B0604020202020204" pitchFamily="34" charset="-122"/>
                <a:cs typeface="Arial Unicode MS" panose="020B0604020202020204" pitchFamily="34" charset="-122"/>
              </a:rPr>
              <a:t>; y) </a:t>
            </a:r>
            <a:endParaRPr lang="zh-CN" altLang="en-US" sz="280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16" name="文本框 15">
            <a:extLst>
              <a:ext uri="{FF2B5EF4-FFF2-40B4-BE49-F238E27FC236}">
                <a16:creationId xmlns:a16="http://schemas.microsoft.com/office/drawing/2014/main" id="{8A4E409C-DAE9-4F50-9D83-6B9F3ACC850D}"/>
              </a:ext>
            </a:extLst>
          </p:cNvPr>
          <p:cNvSpPr txBox="1"/>
          <p:nvPr/>
        </p:nvSpPr>
        <p:spPr>
          <a:xfrm>
            <a:off x="6573740" y="3362839"/>
            <a:ext cx="3293706" cy="523220"/>
          </a:xfrm>
          <a:prstGeom prst="rect">
            <a:avLst/>
          </a:prstGeom>
          <a:noFill/>
        </p:spPr>
        <p:txBody>
          <a:bodyPr wrap="square" rtlCol="0">
            <a:spAutoFit/>
          </a:bodyPr>
          <a:lstStyle/>
          <a:p>
            <a:r>
              <a:rPr lang="es-ES" altLang="zh-CN" sz="2800" dirty="0">
                <a:latin typeface="Arial Unicode MS" panose="020B0604020202020204" pitchFamily="34" charset="-122"/>
                <a:ea typeface="Arial Unicode MS" panose="020B0604020202020204" pitchFamily="34" charset="-122"/>
                <a:cs typeface="Arial Unicode MS" panose="020B0604020202020204" pitchFamily="34" charset="-122"/>
              </a:rPr>
              <a:t>D</a:t>
            </a:r>
            <a:r>
              <a:rPr lang="es-ES" altLang="zh-CN" dirty="0">
                <a:latin typeface="Arial Unicode MS" panose="020B0604020202020204" pitchFamily="34" charset="-122"/>
                <a:ea typeface="Arial Unicode MS" panose="020B0604020202020204" pitchFamily="34" charset="-122"/>
                <a:cs typeface="Arial Unicode MS" panose="020B0604020202020204" pitchFamily="34" charset="-122"/>
              </a:rPr>
              <a:t>t</a:t>
            </a:r>
            <a:r>
              <a:rPr lang="es-ES" altLang="zh-CN" sz="2800" dirty="0">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sz="2800" dirty="0" err="1">
                <a:latin typeface="Arial Unicode MS" panose="020B0604020202020204" pitchFamily="34" charset="-122"/>
                <a:ea typeface="Arial Unicode MS" panose="020B0604020202020204" pitchFamily="34" charset="-122"/>
                <a:cs typeface="Arial Unicode MS" panose="020B0604020202020204" pitchFamily="34" charset="-122"/>
              </a:rPr>
              <a:t>X</a:t>
            </a:r>
            <a:r>
              <a:rPr lang="en-US" altLang="zh-CN" dirty="0" err="1">
                <a:latin typeface="Arial Unicode MS" panose="020B0604020202020204" pitchFamily="34" charset="-122"/>
                <a:ea typeface="Arial Unicode MS" panose="020B0604020202020204" pitchFamily="34" charset="-122"/>
                <a:cs typeface="Arial Unicode MS" panose="020B0604020202020204" pitchFamily="34" charset="-122"/>
              </a:rPr>
              <a:t>y</a:t>
            </a:r>
            <a:r>
              <a:rPr lang="es-ES" altLang="zh-CN" sz="2800" dirty="0">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sz="2800" dirty="0">
                <a:latin typeface="Arial Unicode MS" panose="020B0604020202020204" pitchFamily="34" charset="-122"/>
                <a:ea typeface="Arial Unicode MS" panose="020B0604020202020204" pitchFamily="34" charset="-122"/>
                <a:cs typeface="Arial Unicode MS" panose="020B0604020202020204" pitchFamily="34" charset="-122"/>
              </a:rPr>
              <a:t>G(X</a:t>
            </a:r>
            <a:r>
              <a:rPr lang="es-ES" altLang="zh-CN" dirty="0">
                <a:latin typeface="Arial Unicode MS" panose="020B0604020202020204" pitchFamily="34" charset="-122"/>
                <a:ea typeface="Arial Unicode MS" panose="020B0604020202020204" pitchFamily="34" charset="-122"/>
                <a:cs typeface="Arial Unicode MS" panose="020B0604020202020204" pitchFamily="34" charset="-122"/>
              </a:rPr>
              <a:t>y</a:t>
            </a:r>
            <a:r>
              <a:rPr lang="es-ES" altLang="zh-CN" sz="2800" dirty="0">
                <a:latin typeface="Arial Unicode MS" panose="020B0604020202020204" pitchFamily="34" charset="-122"/>
                <a:ea typeface="Arial Unicode MS" panose="020B0604020202020204" pitchFamily="34" charset="-122"/>
                <a:cs typeface="Arial Unicode MS" panose="020B0604020202020204" pitchFamily="34" charset="-122"/>
              </a:rPr>
              <a:t>, </a:t>
            </a:r>
            <a:r>
              <a:rPr lang="es-ES" altLang="zh-CN" sz="2800" dirty="0" smtClean="0">
                <a:latin typeface="Arial Unicode MS" panose="020B0604020202020204" pitchFamily="34" charset="-122"/>
                <a:ea typeface="Arial Unicode MS" panose="020B0604020202020204" pitchFamily="34" charset="-122"/>
                <a:cs typeface="Arial Unicode MS" panose="020B0604020202020204" pitchFamily="34" charset="-122"/>
              </a:rPr>
              <a:t>y+1</a:t>
            </a:r>
            <a:r>
              <a:rPr lang="es-ES" altLang="zh-CN" sz="2800" dirty="0">
                <a:latin typeface="Arial Unicode MS" panose="020B0604020202020204" pitchFamily="34" charset="-122"/>
                <a:ea typeface="Arial Unicode MS" panose="020B0604020202020204" pitchFamily="34" charset="-122"/>
                <a:cs typeface="Arial Unicode MS" panose="020B0604020202020204" pitchFamily="34" charset="-122"/>
              </a:rPr>
              <a:t>); y) </a:t>
            </a:r>
            <a:endParaRPr lang="zh-CN" altLang="en-US" sz="280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17" name="文本框 16">
            <a:extLst>
              <a:ext uri="{FF2B5EF4-FFF2-40B4-BE49-F238E27FC236}">
                <a16:creationId xmlns:a16="http://schemas.microsoft.com/office/drawing/2014/main" id="{E2F4F834-2BC0-4811-AD12-2F1877E081A1}"/>
              </a:ext>
            </a:extLst>
          </p:cNvPr>
          <p:cNvSpPr txBox="1"/>
          <p:nvPr/>
        </p:nvSpPr>
        <p:spPr>
          <a:xfrm>
            <a:off x="6573704" y="3957133"/>
            <a:ext cx="3825161" cy="523220"/>
          </a:xfrm>
          <a:prstGeom prst="rect">
            <a:avLst/>
          </a:prstGeom>
          <a:noFill/>
        </p:spPr>
        <p:txBody>
          <a:bodyPr wrap="square" rtlCol="0">
            <a:spAutoFit/>
          </a:bodyPr>
          <a:lstStyle/>
          <a:p>
            <a:r>
              <a:rPr lang="es-ES" altLang="zh-CN" sz="2800" dirty="0">
                <a:latin typeface="Arial Unicode MS" panose="020B0604020202020204" pitchFamily="34" charset="-122"/>
                <a:ea typeface="Arial Unicode MS" panose="020B0604020202020204" pitchFamily="34" charset="-122"/>
                <a:cs typeface="Arial Unicode MS" panose="020B0604020202020204" pitchFamily="34" charset="-122"/>
              </a:rPr>
              <a:t>D</a:t>
            </a:r>
            <a:r>
              <a:rPr lang="es-ES" altLang="zh-CN" dirty="0">
                <a:latin typeface="Arial Unicode MS" panose="020B0604020202020204" pitchFamily="34" charset="-122"/>
                <a:ea typeface="Arial Unicode MS" panose="020B0604020202020204" pitchFamily="34" charset="-122"/>
                <a:cs typeface="Arial Unicode MS" panose="020B0604020202020204" pitchFamily="34" charset="-122"/>
              </a:rPr>
              <a:t>t</a:t>
            </a:r>
            <a:r>
              <a:rPr lang="es-ES" altLang="zh-CN" sz="2800" dirty="0">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sz="2800" dirty="0">
                <a:latin typeface="Arial Unicode MS" panose="020B0604020202020204" pitchFamily="34" charset="-122"/>
                <a:ea typeface="Arial Unicode MS" panose="020B0604020202020204" pitchFamily="34" charset="-122"/>
                <a:cs typeface="Arial Unicode MS" panose="020B0604020202020204" pitchFamily="34" charset="-122"/>
              </a:rPr>
              <a:t>G(</a:t>
            </a:r>
            <a:r>
              <a:rPr lang="en-US" altLang="zh-CN" sz="2800" dirty="0" err="1">
                <a:latin typeface="Arial Unicode MS" panose="020B0604020202020204" pitchFamily="34" charset="-122"/>
                <a:ea typeface="Arial Unicode MS" panose="020B0604020202020204" pitchFamily="34" charset="-122"/>
                <a:cs typeface="Arial Unicode MS" panose="020B0604020202020204" pitchFamily="34" charset="-122"/>
              </a:rPr>
              <a:t>X</a:t>
            </a:r>
            <a:r>
              <a:rPr lang="en-US" altLang="zh-CN" dirty="0" err="1">
                <a:latin typeface="Arial Unicode MS" panose="020B0604020202020204" pitchFamily="34" charset="-122"/>
                <a:ea typeface="Arial Unicode MS" panose="020B0604020202020204" pitchFamily="34" charset="-122"/>
                <a:cs typeface="Arial Unicode MS" panose="020B0604020202020204" pitchFamily="34" charset="-122"/>
              </a:rPr>
              <a:t>y</a:t>
            </a:r>
            <a:r>
              <a:rPr lang="en-US" altLang="zh-CN" sz="2800" dirty="0">
                <a:latin typeface="Arial Unicode MS" panose="020B0604020202020204" pitchFamily="34" charset="-122"/>
                <a:ea typeface="Arial Unicode MS" panose="020B0604020202020204" pitchFamily="34" charset="-122"/>
                <a:cs typeface="Arial Unicode MS" panose="020B0604020202020204" pitchFamily="34" charset="-122"/>
              </a:rPr>
              <a:t>, y-1)</a:t>
            </a:r>
            <a:r>
              <a:rPr lang="es-ES" altLang="zh-CN" sz="2800" dirty="0">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sz="2800" dirty="0">
                <a:latin typeface="Arial Unicode MS" panose="020B0604020202020204" pitchFamily="34" charset="-122"/>
                <a:ea typeface="Arial Unicode MS" panose="020B0604020202020204" pitchFamily="34" charset="-122"/>
                <a:cs typeface="Arial Unicode MS" panose="020B0604020202020204" pitchFamily="34" charset="-122"/>
              </a:rPr>
              <a:t>X</a:t>
            </a:r>
            <a:r>
              <a:rPr lang="es-ES" altLang="zh-CN" dirty="0">
                <a:latin typeface="Arial Unicode MS" panose="020B0604020202020204" pitchFamily="34" charset="-122"/>
                <a:ea typeface="Arial Unicode MS" panose="020B0604020202020204" pitchFamily="34" charset="-122"/>
                <a:cs typeface="Arial Unicode MS" panose="020B0604020202020204" pitchFamily="34" charset="-122"/>
              </a:rPr>
              <a:t>y</a:t>
            </a:r>
            <a:r>
              <a:rPr lang="es-ES" altLang="zh-CN" sz="2800" dirty="0">
                <a:latin typeface="Arial Unicode MS" panose="020B0604020202020204" pitchFamily="34" charset="-122"/>
                <a:ea typeface="Arial Unicode MS" panose="020B0604020202020204" pitchFamily="34" charset="-122"/>
                <a:cs typeface="Arial Unicode MS" panose="020B0604020202020204" pitchFamily="34" charset="-122"/>
              </a:rPr>
              <a:t>; y-1) </a:t>
            </a:r>
            <a:endParaRPr lang="zh-CN" altLang="en-US" sz="280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4" name="文本框 3">
            <a:extLst>
              <a:ext uri="{FF2B5EF4-FFF2-40B4-BE49-F238E27FC236}">
                <a16:creationId xmlns:a16="http://schemas.microsoft.com/office/drawing/2014/main" id="{192AF935-8E9E-4D74-93AB-CBE9F108A97D}"/>
              </a:ext>
            </a:extLst>
          </p:cNvPr>
          <p:cNvSpPr txBox="1"/>
          <p:nvPr/>
        </p:nvSpPr>
        <p:spPr>
          <a:xfrm>
            <a:off x="10354904" y="2695625"/>
            <a:ext cx="1483567" cy="523220"/>
          </a:xfrm>
          <a:prstGeom prst="rect">
            <a:avLst/>
          </a:prstGeom>
          <a:noFill/>
        </p:spPr>
        <p:txBody>
          <a:bodyPr wrap="square" rtlCol="0">
            <a:spAutoFit/>
          </a:bodyPr>
          <a:lstStyle/>
          <a:p>
            <a:r>
              <a:rPr lang="en-US" altLang="zh-CN" sz="2800" dirty="0">
                <a:solidFill>
                  <a:srgbClr val="82B347"/>
                </a:solidFill>
              </a:rPr>
              <a:t>Positive</a:t>
            </a:r>
            <a:endParaRPr lang="zh-CN" altLang="en-US" sz="2800" dirty="0">
              <a:solidFill>
                <a:srgbClr val="82B347"/>
              </a:solidFill>
            </a:endParaRPr>
          </a:p>
        </p:txBody>
      </p:sp>
      <p:sp>
        <p:nvSpPr>
          <p:cNvPr id="19" name="文本框 18">
            <a:extLst>
              <a:ext uri="{FF2B5EF4-FFF2-40B4-BE49-F238E27FC236}">
                <a16:creationId xmlns:a16="http://schemas.microsoft.com/office/drawing/2014/main" id="{E9867433-4E90-4A46-B488-4625E356EBE4}"/>
              </a:ext>
            </a:extLst>
          </p:cNvPr>
          <p:cNvSpPr txBox="1"/>
          <p:nvPr/>
        </p:nvSpPr>
        <p:spPr>
          <a:xfrm>
            <a:off x="10324644" y="3362839"/>
            <a:ext cx="1716833" cy="523220"/>
          </a:xfrm>
          <a:prstGeom prst="rect">
            <a:avLst/>
          </a:prstGeom>
          <a:noFill/>
        </p:spPr>
        <p:txBody>
          <a:bodyPr wrap="square" rtlCol="0">
            <a:spAutoFit/>
          </a:bodyPr>
          <a:lstStyle/>
          <a:p>
            <a:r>
              <a:rPr lang="en-US" altLang="zh-CN" sz="2800" dirty="0">
                <a:solidFill>
                  <a:srgbClr val="B9965A"/>
                </a:solidFill>
              </a:rPr>
              <a:t>Negative</a:t>
            </a:r>
            <a:endParaRPr lang="zh-CN" altLang="en-US" sz="2800" dirty="0">
              <a:solidFill>
                <a:srgbClr val="B9965A"/>
              </a:solidFill>
            </a:endParaRPr>
          </a:p>
        </p:txBody>
      </p:sp>
      <p:sp>
        <p:nvSpPr>
          <p:cNvPr id="20" name="文本框 19">
            <a:extLst>
              <a:ext uri="{FF2B5EF4-FFF2-40B4-BE49-F238E27FC236}">
                <a16:creationId xmlns:a16="http://schemas.microsoft.com/office/drawing/2014/main" id="{17A3ADE5-DF21-43F1-9EDC-941E41CE66C6}"/>
              </a:ext>
            </a:extLst>
          </p:cNvPr>
          <p:cNvSpPr txBox="1"/>
          <p:nvPr/>
        </p:nvSpPr>
        <p:spPr>
          <a:xfrm>
            <a:off x="10324644" y="3957133"/>
            <a:ext cx="1716833" cy="523220"/>
          </a:xfrm>
          <a:prstGeom prst="rect">
            <a:avLst/>
          </a:prstGeom>
          <a:noFill/>
        </p:spPr>
        <p:txBody>
          <a:bodyPr wrap="square" rtlCol="0">
            <a:spAutoFit/>
          </a:bodyPr>
          <a:lstStyle/>
          <a:p>
            <a:r>
              <a:rPr lang="en-US" altLang="zh-CN" sz="2800" dirty="0">
                <a:solidFill>
                  <a:srgbClr val="B9965A"/>
                </a:solidFill>
              </a:rPr>
              <a:t>Negative</a:t>
            </a:r>
            <a:endParaRPr lang="zh-CN" altLang="en-US" sz="2800" dirty="0">
              <a:solidFill>
                <a:srgbClr val="B9965A"/>
              </a:solidFill>
            </a:endParaRPr>
          </a:p>
        </p:txBody>
      </p:sp>
      <p:sp>
        <p:nvSpPr>
          <p:cNvPr id="13" name="内容占位符 2">
            <a:extLst>
              <a:ext uri="{FF2B5EF4-FFF2-40B4-BE49-F238E27FC236}">
                <a16:creationId xmlns:a16="http://schemas.microsoft.com/office/drawing/2014/main" id="{884092DE-3BA5-4579-AC6B-3D1C274788C3}"/>
              </a:ext>
            </a:extLst>
          </p:cNvPr>
          <p:cNvSpPr>
            <a:spLocks noGrp="1"/>
          </p:cNvSpPr>
          <p:nvPr>
            <p:ph idx="1"/>
          </p:nvPr>
        </p:nvSpPr>
        <p:spPr>
          <a:xfrm>
            <a:off x="281871" y="5616929"/>
            <a:ext cx="3353152" cy="761294"/>
          </a:xfrm>
        </p:spPr>
        <p:txBody>
          <a:bodyPr vert="horz" wrap="square" lIns="91440" tIns="45720" rIns="91440" bIns="45720" anchor="t">
            <a:normAutofit fontScale="92500"/>
          </a:bodyPr>
          <a:lstStyle/>
          <a:p>
            <a:pPr marL="0" indent="0" eaLnBrk="1" hangingPunct="1">
              <a:buNone/>
            </a:pPr>
            <a:r>
              <a:rPr lang="en-US" altLang="zh-CN" sz="2000" b="1" dirty="0">
                <a:solidFill>
                  <a:srgbClr val="82B347"/>
                </a:solidFill>
                <a:latin typeface="幼圆" panose="02010509060101010101" pitchFamily="49" charset="-122"/>
                <a:ea typeface="幼圆" panose="02010509060101010101" pitchFamily="49" charset="-122"/>
              </a:rPr>
              <a:t>10</a:t>
            </a:r>
            <a:r>
              <a:rPr lang="zh-CN" altLang="en-US" sz="2000" b="1" dirty="0">
                <a:solidFill>
                  <a:srgbClr val="82B347"/>
                </a:solidFill>
                <a:latin typeface="幼圆" panose="02010509060101010101" pitchFamily="49" charset="-122"/>
                <a:ea typeface="幼圆" panose="02010509060101010101" pitchFamily="49" charset="-122"/>
              </a:rPr>
              <a:t>岁变到</a:t>
            </a:r>
            <a:r>
              <a:rPr lang="en-US" altLang="zh-CN" sz="2000" b="1" dirty="0">
                <a:solidFill>
                  <a:srgbClr val="82B347"/>
                </a:solidFill>
                <a:latin typeface="幼圆" panose="02010509060101010101" pitchFamily="49" charset="-122"/>
                <a:ea typeface="幼圆" panose="02010509060101010101" pitchFamily="49" charset="-122"/>
              </a:rPr>
              <a:t>20</a:t>
            </a:r>
            <a:r>
              <a:rPr lang="zh-CN" altLang="en-US" sz="2000" b="1" dirty="0">
                <a:solidFill>
                  <a:srgbClr val="82B347"/>
                </a:solidFill>
                <a:latin typeface="幼圆" panose="02010509060101010101" pitchFamily="49" charset="-122"/>
                <a:ea typeface="幼圆" panose="02010509060101010101" pitchFamily="49" charset="-122"/>
              </a:rPr>
              <a:t>岁</a:t>
            </a:r>
            <a:endParaRPr lang="en-US" altLang="zh-CN" sz="2000" b="1" dirty="0">
              <a:solidFill>
                <a:srgbClr val="82B347"/>
              </a:solidFill>
              <a:latin typeface="幼圆" panose="02010509060101010101" pitchFamily="49" charset="-122"/>
              <a:ea typeface="幼圆" panose="02010509060101010101" pitchFamily="49" charset="-122"/>
            </a:endParaRPr>
          </a:p>
          <a:p>
            <a:pPr marL="0" indent="0" eaLnBrk="1" hangingPunct="1">
              <a:buNone/>
            </a:pPr>
            <a:r>
              <a:rPr lang="zh-CN" altLang="en-US" sz="2000" b="1" dirty="0">
                <a:solidFill>
                  <a:srgbClr val="82B347"/>
                </a:solidFill>
                <a:latin typeface="幼圆" panose="02010509060101010101" pitchFamily="49" charset="-122"/>
                <a:ea typeface="幼圆" panose="02010509060101010101" pitchFamily="49" charset="-122"/>
              </a:rPr>
              <a:t>形变为主：脸变大，眼距变窄</a:t>
            </a:r>
            <a:endParaRPr lang="en-US" altLang="zh-CN" sz="2000" b="1" dirty="0">
              <a:solidFill>
                <a:srgbClr val="82B347"/>
              </a:solidFill>
              <a:latin typeface="幼圆" panose="02010509060101010101" pitchFamily="49" charset="-122"/>
              <a:ea typeface="幼圆" panose="02010509060101010101" pitchFamily="49" charset="-122"/>
            </a:endParaRPr>
          </a:p>
        </p:txBody>
      </p:sp>
      <p:sp>
        <p:nvSpPr>
          <p:cNvPr id="14" name="内容占位符 2">
            <a:extLst>
              <a:ext uri="{FF2B5EF4-FFF2-40B4-BE49-F238E27FC236}">
                <a16:creationId xmlns:a16="http://schemas.microsoft.com/office/drawing/2014/main" id="{884092DE-3BA5-4579-AC6B-3D1C274788C3}"/>
              </a:ext>
            </a:extLst>
          </p:cNvPr>
          <p:cNvSpPr txBox="1">
            <a:spLocks/>
          </p:cNvSpPr>
          <p:nvPr/>
        </p:nvSpPr>
        <p:spPr>
          <a:xfrm>
            <a:off x="3809649" y="5616929"/>
            <a:ext cx="3353152" cy="761294"/>
          </a:xfrm>
          <a:prstGeom prst="rect">
            <a:avLst/>
          </a:prstGeom>
        </p:spPr>
        <p:txBody>
          <a:bodyPr vert="horz" wrap="square" lIns="91440" tIns="45720" rIns="91440" bIns="45720" rtlCol="0" anchor="t">
            <a:noAutofit/>
          </a:bodyPr>
          <a:lstStyle/>
          <a:p>
            <a:pPr marR="0" lvl="0" fontAlgn="auto">
              <a:spcBef>
                <a:spcPts val="1000"/>
              </a:spcBef>
              <a:spcAft>
                <a:spcPts val="0"/>
              </a:spcAft>
              <a:buClrTx/>
              <a:buSzTx/>
              <a:tabLst/>
              <a:defRPr/>
            </a:pPr>
            <a:r>
              <a:rPr lang="en-US" altLang="zh-CN" sz="1900" b="1" dirty="0">
                <a:solidFill>
                  <a:srgbClr val="82B347"/>
                </a:solidFill>
                <a:latin typeface="幼圆" panose="02010509060101010101" pitchFamily="49" charset="-122"/>
                <a:ea typeface="幼圆" panose="02010509060101010101" pitchFamily="49" charset="-122"/>
              </a:rPr>
              <a:t>50</a:t>
            </a:r>
            <a:r>
              <a:rPr lang="zh-CN" altLang="en-US" sz="1900" b="1" dirty="0">
                <a:solidFill>
                  <a:srgbClr val="82B347"/>
                </a:solidFill>
                <a:latin typeface="幼圆" panose="02010509060101010101" pitchFamily="49" charset="-122"/>
                <a:ea typeface="幼圆" panose="02010509060101010101" pitchFamily="49" charset="-122"/>
              </a:rPr>
              <a:t>岁变到</a:t>
            </a:r>
            <a:r>
              <a:rPr lang="en-US" altLang="zh-CN" sz="1900" b="1" dirty="0">
                <a:solidFill>
                  <a:srgbClr val="82B347"/>
                </a:solidFill>
                <a:latin typeface="幼圆" panose="02010509060101010101" pitchFamily="49" charset="-122"/>
                <a:ea typeface="幼圆" panose="02010509060101010101" pitchFamily="49" charset="-122"/>
              </a:rPr>
              <a:t>60</a:t>
            </a:r>
            <a:r>
              <a:rPr lang="zh-CN" altLang="en-US" sz="1900" b="1" dirty="0">
                <a:solidFill>
                  <a:srgbClr val="82B347"/>
                </a:solidFill>
                <a:latin typeface="幼圆" panose="02010509060101010101" pitchFamily="49" charset="-122"/>
                <a:ea typeface="幼圆" panose="02010509060101010101" pitchFamily="49" charset="-122"/>
              </a:rPr>
              <a:t>岁</a:t>
            </a:r>
            <a:endParaRPr lang="en-US" altLang="zh-CN" sz="1900" b="1" dirty="0">
              <a:solidFill>
                <a:srgbClr val="82B347"/>
              </a:solidFill>
              <a:latin typeface="幼圆" panose="02010509060101010101" pitchFamily="49" charset="-122"/>
              <a:ea typeface="幼圆" panose="02010509060101010101" pitchFamily="49" charset="-122"/>
            </a:endParaRPr>
          </a:p>
          <a:p>
            <a:pPr marR="0" lvl="0" fontAlgn="auto">
              <a:spcBef>
                <a:spcPts val="1000"/>
              </a:spcBef>
              <a:spcAft>
                <a:spcPts val="0"/>
              </a:spcAft>
              <a:buClrTx/>
              <a:buSzTx/>
              <a:tabLst/>
              <a:defRPr/>
            </a:pPr>
            <a:r>
              <a:rPr lang="zh-CN" altLang="en-US" sz="1900" b="1" dirty="0">
                <a:solidFill>
                  <a:srgbClr val="82B347"/>
                </a:solidFill>
                <a:latin typeface="幼圆" panose="02010509060101010101" pitchFamily="49" charset="-122"/>
                <a:ea typeface="幼圆" panose="02010509060101010101" pitchFamily="49" charset="-122"/>
              </a:rPr>
              <a:t>纹理变化为主：眼袋，皱纹</a:t>
            </a:r>
            <a:endParaRPr lang="en-US" altLang="zh-CN" sz="1900" b="1" dirty="0">
              <a:solidFill>
                <a:srgbClr val="82B347"/>
              </a:solidFill>
              <a:latin typeface="幼圆" panose="02010509060101010101" pitchFamily="49" charset="-122"/>
              <a:ea typeface="幼圆" panose="02010509060101010101" pitchFamily="49" charset="-122"/>
            </a:endParaRPr>
          </a:p>
        </p:txBody>
      </p:sp>
      <p:sp>
        <p:nvSpPr>
          <p:cNvPr id="21" name="线形标注 1 20"/>
          <p:cNvSpPr/>
          <p:nvPr/>
        </p:nvSpPr>
        <p:spPr>
          <a:xfrm>
            <a:off x="8800608" y="1608667"/>
            <a:ext cx="1524001" cy="541866"/>
          </a:xfrm>
          <a:prstGeom prst="borderCallout1">
            <a:avLst>
              <a:gd name="adj1" fmla="val 96917"/>
              <a:gd name="adj2" fmla="val 911"/>
              <a:gd name="adj3" fmla="val 235417"/>
              <a:gd name="adj4" fmla="val -50925"/>
            </a:avLst>
          </a:prstGeom>
          <a:solidFill>
            <a:srgbClr val="A9D18E"/>
          </a:solidFill>
          <a:ln>
            <a:solidFill>
              <a:srgbClr val="A9D18E"/>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zh-CN" altLang="en-US" b="1" dirty="0">
                <a:solidFill>
                  <a:schemeClr val="bg1"/>
                </a:solidFill>
                <a:latin typeface="幼圆" panose="02010509060101010101" pitchFamily="49" charset="-122"/>
                <a:ea typeface="幼圆" panose="02010509060101010101" pitchFamily="49" charset="-122"/>
              </a:rPr>
              <a:t>下一年龄段</a:t>
            </a:r>
          </a:p>
        </p:txBody>
      </p:sp>
      <p:sp>
        <p:nvSpPr>
          <p:cNvPr id="22" name="线形标注 1 21"/>
          <p:cNvSpPr/>
          <p:nvPr/>
        </p:nvSpPr>
        <p:spPr>
          <a:xfrm>
            <a:off x="6914443" y="1608667"/>
            <a:ext cx="1524001" cy="541866"/>
          </a:xfrm>
          <a:prstGeom prst="borderCallout1">
            <a:avLst>
              <a:gd name="adj1" fmla="val 102168"/>
              <a:gd name="adj2" fmla="val 45741"/>
              <a:gd name="adj3" fmla="val 233333"/>
              <a:gd name="adj4" fmla="val 28334"/>
            </a:avLst>
          </a:prstGeom>
          <a:solidFill>
            <a:srgbClr val="A9D18E"/>
          </a:solidFill>
          <a:ln>
            <a:solidFill>
              <a:srgbClr val="A9D18E"/>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zh-CN" altLang="en-US" b="1" dirty="0">
                <a:solidFill>
                  <a:schemeClr val="bg1"/>
                </a:solidFill>
                <a:latin typeface="幼圆" panose="02010509060101010101" pitchFamily="49" charset="-122"/>
                <a:ea typeface="幼圆" panose="02010509060101010101" pitchFamily="49" charset="-122"/>
              </a:rPr>
              <a:t>当前年龄段</a:t>
            </a:r>
          </a:p>
        </p:txBody>
      </p:sp>
      <p:sp>
        <p:nvSpPr>
          <p:cNvPr id="23" name="线形标注 1 22"/>
          <p:cNvSpPr/>
          <p:nvPr/>
        </p:nvSpPr>
        <p:spPr>
          <a:xfrm>
            <a:off x="9636864" y="4856097"/>
            <a:ext cx="1524001" cy="541866"/>
          </a:xfrm>
          <a:prstGeom prst="borderCallout1">
            <a:avLst>
              <a:gd name="adj1" fmla="val -191"/>
              <a:gd name="adj2" fmla="val -374"/>
              <a:gd name="adj3" fmla="val -77806"/>
              <a:gd name="adj4" fmla="val -38409"/>
            </a:avLst>
          </a:prstGeom>
          <a:solidFill>
            <a:srgbClr val="B9965A"/>
          </a:solidFill>
          <a:ln>
            <a:solidFill>
              <a:srgbClr val="B9965A"/>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zh-CN" altLang="en-US" b="1" dirty="0">
                <a:solidFill>
                  <a:schemeClr val="bg1"/>
                </a:solidFill>
                <a:latin typeface="幼圆" panose="02010509060101010101" pitchFamily="49" charset="-122"/>
                <a:ea typeface="幼圆" panose="02010509060101010101" pitchFamily="49" charset="-122"/>
              </a:rPr>
              <a:t>当前年龄段</a:t>
            </a:r>
          </a:p>
        </p:txBody>
      </p:sp>
      <p:sp>
        <p:nvSpPr>
          <p:cNvPr id="24" name="线形标注 1 23"/>
          <p:cNvSpPr/>
          <p:nvPr/>
        </p:nvSpPr>
        <p:spPr>
          <a:xfrm>
            <a:off x="7525808" y="4856097"/>
            <a:ext cx="1524001" cy="541866"/>
          </a:xfrm>
          <a:prstGeom prst="borderCallout1">
            <a:avLst>
              <a:gd name="adj1" fmla="val -723"/>
              <a:gd name="adj2" fmla="val 50412"/>
              <a:gd name="adj3" fmla="val -77084"/>
              <a:gd name="adj4" fmla="val 20186"/>
            </a:avLst>
          </a:prstGeom>
          <a:solidFill>
            <a:srgbClr val="B9965A"/>
          </a:solidFill>
          <a:ln>
            <a:solidFill>
              <a:srgbClr val="B9965A"/>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zh-CN" altLang="en-US" b="1" dirty="0">
                <a:solidFill>
                  <a:schemeClr val="bg1"/>
                </a:solidFill>
                <a:latin typeface="幼圆" panose="02010509060101010101" pitchFamily="49" charset="-122"/>
                <a:ea typeface="幼圆" panose="02010509060101010101" pitchFamily="49" charset="-122"/>
              </a:rPr>
              <a:t>合成上一年龄段</a:t>
            </a:r>
          </a:p>
        </p:txBody>
      </p:sp>
      <p:sp>
        <p:nvSpPr>
          <p:cNvPr id="25" name="线形标注 1 24"/>
          <p:cNvSpPr/>
          <p:nvPr/>
        </p:nvSpPr>
        <p:spPr>
          <a:xfrm>
            <a:off x="9245603" y="4082481"/>
            <a:ext cx="1524001" cy="541866"/>
          </a:xfrm>
          <a:prstGeom prst="borderCallout1">
            <a:avLst>
              <a:gd name="adj1" fmla="val 559"/>
              <a:gd name="adj2" fmla="val -374"/>
              <a:gd name="adj3" fmla="val -51580"/>
              <a:gd name="adj4" fmla="val -61330"/>
            </a:avLst>
          </a:prstGeom>
          <a:solidFill>
            <a:srgbClr val="B9965A"/>
          </a:solidFill>
          <a:ln>
            <a:solidFill>
              <a:srgbClr val="B9965A"/>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zh-CN" altLang="en-US" b="1" dirty="0">
                <a:solidFill>
                  <a:schemeClr val="bg1"/>
                </a:solidFill>
                <a:latin typeface="幼圆" panose="02010509060101010101" pitchFamily="49" charset="-122"/>
                <a:ea typeface="幼圆" panose="02010509060101010101" pitchFamily="49" charset="-122"/>
              </a:rPr>
              <a:t>合成下一年龄段</a:t>
            </a:r>
          </a:p>
        </p:txBody>
      </p:sp>
      <p:sp>
        <p:nvSpPr>
          <p:cNvPr id="26" name="线形标注 1 25"/>
          <p:cNvSpPr/>
          <p:nvPr/>
        </p:nvSpPr>
        <p:spPr>
          <a:xfrm>
            <a:off x="7139643" y="4100214"/>
            <a:ext cx="1524001" cy="541866"/>
          </a:xfrm>
          <a:prstGeom prst="borderCallout1">
            <a:avLst>
              <a:gd name="adj1" fmla="val 1969"/>
              <a:gd name="adj2" fmla="val 36613"/>
              <a:gd name="adj3" fmla="val -49136"/>
              <a:gd name="adj4" fmla="val 15430"/>
            </a:avLst>
          </a:prstGeom>
          <a:solidFill>
            <a:srgbClr val="B9965A"/>
          </a:solidFill>
          <a:ln>
            <a:solidFill>
              <a:srgbClr val="B9965A"/>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zh-CN" altLang="en-US" b="1" dirty="0">
                <a:solidFill>
                  <a:schemeClr val="bg1"/>
                </a:solidFill>
                <a:latin typeface="幼圆" panose="02010509060101010101" pitchFamily="49" charset="-122"/>
                <a:ea typeface="幼圆" panose="02010509060101010101" pitchFamily="49" charset="-122"/>
              </a:rPr>
              <a:t>当前年龄段</a:t>
            </a:r>
          </a:p>
        </p:txBody>
      </p:sp>
    </p:spTree>
    <p:extLst>
      <p:ext uri="{BB962C8B-B14F-4D97-AF65-F5344CB8AC3E}">
        <p14:creationId xmlns:p14="http://schemas.microsoft.com/office/powerpoint/2010/main" val="308167260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22"/>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21"/>
                                        </p:tgtEl>
                                        <p:attrNameLst>
                                          <p:attrName>style.visibility</p:attrName>
                                        </p:attrNameLst>
                                      </p:cBhvr>
                                      <p:to>
                                        <p:strVal val="hidden"/>
                                      </p:to>
                                    </p:set>
                                  </p:childTnLst>
                                </p:cTn>
                              </p:par>
                              <p:par>
                                <p:cTn id="25" presetID="10"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26"/>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25"/>
                                        </p:tgtEl>
                                        <p:attrNameLst>
                                          <p:attrName>style.visibility</p:attrName>
                                        </p:attrNameLst>
                                      </p:cBhvr>
                                      <p:to>
                                        <p:strVal val="hidden"/>
                                      </p:to>
                                    </p:set>
                                  </p:childTnLst>
                                </p:cTn>
                              </p:par>
                              <p:par>
                                <p:cTn id="45" presetID="10" presetClass="entr" presetSubtype="0"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500"/>
                                        <p:tgtEl>
                                          <p:spTgt spid="20"/>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p:bldP spid="17" grpId="0"/>
      <p:bldP spid="4" grpId="0"/>
      <p:bldP spid="19" grpId="0"/>
      <p:bldP spid="20" grpId="0"/>
      <p:bldP spid="21" grpId="0" animBg="1"/>
      <p:bldP spid="21" grpId="1" animBg="1"/>
      <p:bldP spid="22" grpId="0" animBg="1"/>
      <p:bldP spid="22" grpId="1" animBg="1"/>
      <p:bldP spid="23" grpId="0" animBg="1"/>
      <p:bldP spid="24" grpId="0" animBg="1"/>
      <p:bldP spid="25" grpId="0" animBg="1"/>
      <p:bldP spid="25" grpId="1" animBg="1"/>
      <p:bldP spid="26" grpId="0" animBg="1"/>
      <p:bldP spid="26"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19036" y="103571"/>
            <a:ext cx="8152575" cy="6114431"/>
          </a:xfrm>
          <a:prstGeom prst="rect">
            <a:avLst/>
          </a:prstGeom>
        </p:spPr>
      </p:pic>
      <p:sp>
        <p:nvSpPr>
          <p:cNvPr id="7" name="TextBox 6"/>
          <p:cNvSpPr txBox="1"/>
          <p:nvPr/>
        </p:nvSpPr>
        <p:spPr>
          <a:xfrm>
            <a:off x="2379233" y="4412429"/>
            <a:ext cx="545342" cy="523220"/>
          </a:xfrm>
          <a:prstGeom prst="rect">
            <a:avLst/>
          </a:prstGeom>
          <a:noFill/>
        </p:spPr>
        <p:txBody>
          <a:bodyPr wrap="none" rtlCol="0">
            <a:spAutoFit/>
          </a:bodyPr>
          <a:lstStyle/>
          <a:p>
            <a:r>
              <a:rPr lang="zh-CN" altLang="en-US" sz="2800" b="1" dirty="0" smtClean="0"/>
              <a:t>人</a:t>
            </a:r>
            <a:endParaRPr lang="zh-CN" altLang="en-US" sz="2800" b="1" dirty="0"/>
          </a:p>
        </p:txBody>
      </p:sp>
      <p:sp>
        <p:nvSpPr>
          <p:cNvPr id="13" name="TextBox 12"/>
          <p:cNvSpPr txBox="1"/>
          <p:nvPr/>
        </p:nvSpPr>
        <p:spPr>
          <a:xfrm>
            <a:off x="2757544" y="3704218"/>
            <a:ext cx="545342" cy="523220"/>
          </a:xfrm>
          <a:prstGeom prst="rect">
            <a:avLst/>
          </a:prstGeom>
          <a:noFill/>
        </p:spPr>
        <p:txBody>
          <a:bodyPr wrap="none" rtlCol="0">
            <a:spAutoFit/>
          </a:bodyPr>
          <a:lstStyle/>
          <a:p>
            <a:r>
              <a:rPr lang="zh-CN" altLang="en-US" sz="2800" b="1" dirty="0" smtClean="0"/>
              <a:t>人</a:t>
            </a:r>
            <a:endParaRPr lang="zh-CN" altLang="en-US" sz="2800" b="1" dirty="0"/>
          </a:p>
        </p:txBody>
      </p:sp>
      <p:sp>
        <p:nvSpPr>
          <p:cNvPr id="14" name="TextBox 13"/>
          <p:cNvSpPr txBox="1"/>
          <p:nvPr/>
        </p:nvSpPr>
        <p:spPr>
          <a:xfrm>
            <a:off x="3327699" y="3693459"/>
            <a:ext cx="545342" cy="523220"/>
          </a:xfrm>
          <a:prstGeom prst="rect">
            <a:avLst/>
          </a:prstGeom>
          <a:noFill/>
        </p:spPr>
        <p:txBody>
          <a:bodyPr wrap="square" rtlCol="0">
            <a:spAutoFit/>
          </a:bodyPr>
          <a:lstStyle/>
          <a:p>
            <a:r>
              <a:rPr lang="zh-CN" altLang="en-US" sz="2800" b="1" dirty="0" smtClean="0"/>
              <a:t>人</a:t>
            </a:r>
            <a:endParaRPr lang="zh-CN" altLang="en-US" sz="2800" b="1" dirty="0"/>
          </a:p>
        </p:txBody>
      </p:sp>
      <p:sp>
        <p:nvSpPr>
          <p:cNvPr id="15" name="TextBox 14"/>
          <p:cNvSpPr txBox="1"/>
          <p:nvPr/>
        </p:nvSpPr>
        <p:spPr>
          <a:xfrm>
            <a:off x="8416066" y="3585883"/>
            <a:ext cx="545342" cy="523220"/>
          </a:xfrm>
          <a:prstGeom prst="rect">
            <a:avLst/>
          </a:prstGeom>
          <a:noFill/>
        </p:spPr>
        <p:txBody>
          <a:bodyPr wrap="none" rtlCol="0">
            <a:spAutoFit/>
          </a:bodyPr>
          <a:lstStyle/>
          <a:p>
            <a:r>
              <a:rPr lang="zh-CN" altLang="en-US" sz="2800" b="1" dirty="0" smtClean="0"/>
              <a:t>人</a:t>
            </a:r>
            <a:endParaRPr lang="zh-CN" altLang="en-US" sz="2800" b="1" dirty="0"/>
          </a:p>
        </p:txBody>
      </p:sp>
      <p:sp>
        <p:nvSpPr>
          <p:cNvPr id="16" name="TextBox 15"/>
          <p:cNvSpPr txBox="1"/>
          <p:nvPr/>
        </p:nvSpPr>
        <p:spPr>
          <a:xfrm>
            <a:off x="5382409" y="3037243"/>
            <a:ext cx="545342" cy="523220"/>
          </a:xfrm>
          <a:prstGeom prst="rect">
            <a:avLst/>
          </a:prstGeom>
          <a:noFill/>
        </p:spPr>
        <p:txBody>
          <a:bodyPr wrap="none" rtlCol="0">
            <a:spAutoFit/>
          </a:bodyPr>
          <a:lstStyle/>
          <a:p>
            <a:r>
              <a:rPr lang="zh-CN" altLang="en-US" sz="2800" b="1" dirty="0" smtClean="0"/>
              <a:t>人</a:t>
            </a:r>
            <a:endParaRPr lang="zh-CN" altLang="en-US" sz="2800" b="1" dirty="0"/>
          </a:p>
        </p:txBody>
      </p:sp>
      <p:sp>
        <p:nvSpPr>
          <p:cNvPr id="17" name="TextBox 16"/>
          <p:cNvSpPr txBox="1"/>
          <p:nvPr/>
        </p:nvSpPr>
        <p:spPr>
          <a:xfrm>
            <a:off x="4028739" y="3394038"/>
            <a:ext cx="545342" cy="523220"/>
          </a:xfrm>
          <a:prstGeom prst="rect">
            <a:avLst/>
          </a:prstGeom>
          <a:noFill/>
        </p:spPr>
        <p:txBody>
          <a:bodyPr wrap="square" rtlCol="0">
            <a:spAutoFit/>
          </a:bodyPr>
          <a:lstStyle/>
          <a:p>
            <a:r>
              <a:rPr lang="zh-CN" altLang="en-US" sz="2800" b="1" dirty="0" smtClean="0"/>
              <a:t>人</a:t>
            </a:r>
            <a:endParaRPr lang="zh-CN" altLang="en-US" sz="2800" b="1" dirty="0"/>
          </a:p>
        </p:txBody>
      </p:sp>
      <p:sp>
        <p:nvSpPr>
          <p:cNvPr id="18" name="TextBox 17"/>
          <p:cNvSpPr txBox="1"/>
          <p:nvPr/>
        </p:nvSpPr>
        <p:spPr>
          <a:xfrm>
            <a:off x="9427285" y="3424518"/>
            <a:ext cx="545342" cy="523220"/>
          </a:xfrm>
          <a:prstGeom prst="rect">
            <a:avLst/>
          </a:prstGeom>
          <a:noFill/>
        </p:spPr>
        <p:txBody>
          <a:bodyPr wrap="none" rtlCol="0">
            <a:spAutoFit/>
          </a:bodyPr>
          <a:lstStyle/>
          <a:p>
            <a:r>
              <a:rPr lang="zh-CN" altLang="en-US" sz="2800" b="1" dirty="0" smtClean="0"/>
              <a:t>人</a:t>
            </a:r>
            <a:endParaRPr lang="zh-CN" altLang="en-US" sz="2800" b="1" dirty="0"/>
          </a:p>
        </p:txBody>
      </p:sp>
      <p:sp>
        <p:nvSpPr>
          <p:cNvPr id="19" name="TextBox 18"/>
          <p:cNvSpPr txBox="1"/>
          <p:nvPr/>
        </p:nvSpPr>
        <p:spPr>
          <a:xfrm>
            <a:off x="4468010" y="3123305"/>
            <a:ext cx="545342" cy="523220"/>
          </a:xfrm>
          <a:prstGeom prst="rect">
            <a:avLst/>
          </a:prstGeom>
          <a:noFill/>
        </p:spPr>
        <p:txBody>
          <a:bodyPr wrap="none" rtlCol="0">
            <a:spAutoFit/>
          </a:bodyPr>
          <a:lstStyle/>
          <a:p>
            <a:r>
              <a:rPr lang="zh-CN" altLang="en-US" sz="2800" b="1" dirty="0" smtClean="0"/>
              <a:t>人</a:t>
            </a:r>
            <a:endParaRPr lang="zh-CN" altLang="en-US" sz="2800" b="1" dirty="0"/>
          </a:p>
        </p:txBody>
      </p:sp>
      <p:sp>
        <p:nvSpPr>
          <p:cNvPr id="20" name="TextBox 19"/>
          <p:cNvSpPr txBox="1"/>
          <p:nvPr/>
        </p:nvSpPr>
        <p:spPr>
          <a:xfrm>
            <a:off x="6243021" y="3187851"/>
            <a:ext cx="545342" cy="523220"/>
          </a:xfrm>
          <a:prstGeom prst="rect">
            <a:avLst/>
          </a:prstGeom>
          <a:noFill/>
        </p:spPr>
        <p:txBody>
          <a:bodyPr wrap="none" rtlCol="0">
            <a:spAutoFit/>
          </a:bodyPr>
          <a:lstStyle/>
          <a:p>
            <a:r>
              <a:rPr lang="zh-CN" altLang="en-US" sz="2800" b="1" dirty="0" smtClean="0"/>
              <a:t>人</a:t>
            </a:r>
            <a:endParaRPr lang="zh-CN" altLang="en-US" sz="2800" b="1" dirty="0"/>
          </a:p>
        </p:txBody>
      </p:sp>
      <p:sp>
        <p:nvSpPr>
          <p:cNvPr id="21" name="TextBox 20"/>
          <p:cNvSpPr txBox="1"/>
          <p:nvPr/>
        </p:nvSpPr>
        <p:spPr>
          <a:xfrm>
            <a:off x="7146664" y="3058759"/>
            <a:ext cx="545342" cy="523220"/>
          </a:xfrm>
          <a:prstGeom prst="rect">
            <a:avLst/>
          </a:prstGeom>
          <a:noFill/>
        </p:spPr>
        <p:txBody>
          <a:bodyPr wrap="none" rtlCol="0">
            <a:spAutoFit/>
          </a:bodyPr>
          <a:lstStyle/>
          <a:p>
            <a:r>
              <a:rPr lang="zh-CN" altLang="en-US" sz="2800" b="1" dirty="0" smtClean="0"/>
              <a:t>人</a:t>
            </a:r>
            <a:endParaRPr lang="zh-CN" altLang="en-US" sz="2800" b="1" dirty="0"/>
          </a:p>
        </p:txBody>
      </p:sp>
      <p:sp>
        <p:nvSpPr>
          <p:cNvPr id="22" name="TextBox 21"/>
          <p:cNvSpPr txBox="1"/>
          <p:nvPr/>
        </p:nvSpPr>
        <p:spPr>
          <a:xfrm>
            <a:off x="7856669" y="3037243"/>
            <a:ext cx="545342" cy="523220"/>
          </a:xfrm>
          <a:prstGeom prst="rect">
            <a:avLst/>
          </a:prstGeom>
          <a:noFill/>
        </p:spPr>
        <p:txBody>
          <a:bodyPr wrap="none" rtlCol="0">
            <a:spAutoFit/>
          </a:bodyPr>
          <a:lstStyle/>
          <a:p>
            <a:r>
              <a:rPr lang="zh-CN" altLang="en-US" sz="2800" b="1" dirty="0" smtClean="0"/>
              <a:t>人</a:t>
            </a:r>
            <a:endParaRPr lang="zh-CN" altLang="en-US" sz="2800" b="1" dirty="0"/>
          </a:p>
        </p:txBody>
      </p:sp>
      <p:sp>
        <p:nvSpPr>
          <p:cNvPr id="23" name="TextBox 22"/>
          <p:cNvSpPr txBox="1"/>
          <p:nvPr/>
        </p:nvSpPr>
        <p:spPr>
          <a:xfrm>
            <a:off x="8996979" y="2800575"/>
            <a:ext cx="545342" cy="523220"/>
          </a:xfrm>
          <a:prstGeom prst="rect">
            <a:avLst/>
          </a:prstGeom>
          <a:noFill/>
        </p:spPr>
        <p:txBody>
          <a:bodyPr wrap="none" rtlCol="0">
            <a:spAutoFit/>
          </a:bodyPr>
          <a:lstStyle/>
          <a:p>
            <a:r>
              <a:rPr lang="zh-CN" altLang="en-US" sz="2800" b="1" dirty="0" smtClean="0"/>
              <a:t>人</a:t>
            </a:r>
            <a:endParaRPr lang="zh-CN" altLang="en-US" sz="2800" b="1" dirty="0"/>
          </a:p>
        </p:txBody>
      </p:sp>
      <p:sp>
        <p:nvSpPr>
          <p:cNvPr id="25" name="矩形 24"/>
          <p:cNvSpPr/>
          <p:nvPr/>
        </p:nvSpPr>
        <p:spPr>
          <a:xfrm>
            <a:off x="3959767" y="2649265"/>
            <a:ext cx="757706" cy="161100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TextBox 25"/>
          <p:cNvSpPr txBox="1"/>
          <p:nvPr/>
        </p:nvSpPr>
        <p:spPr>
          <a:xfrm>
            <a:off x="2675108" y="6199632"/>
            <a:ext cx="7286016" cy="369332"/>
          </a:xfrm>
          <a:prstGeom prst="rect">
            <a:avLst/>
          </a:prstGeom>
          <a:noFill/>
        </p:spPr>
        <p:txBody>
          <a:bodyPr wrap="square" rtlCol="0">
            <a:spAutoFit/>
          </a:bodyPr>
          <a:lstStyle/>
          <a:p>
            <a:pPr algn="ctr"/>
            <a:r>
              <a:rPr lang="zh-CN" altLang="en-US" b="1" dirty="0" smtClean="0">
                <a:solidFill>
                  <a:srgbClr val="8E6D48"/>
                </a:solidFill>
                <a:latin typeface="幼圆" panose="02010509060101010101" pitchFamily="49" charset="-122"/>
                <a:ea typeface="幼圆" panose="02010509060101010101" pitchFamily="49" charset="-122"/>
              </a:rPr>
              <a:t>比如，我们会注意到寿星同学</a:t>
            </a:r>
            <a:endParaRPr lang="zh-CN" altLang="en-US" b="1" dirty="0">
              <a:solidFill>
                <a:srgbClr val="8E6D48"/>
              </a:solidFill>
              <a:latin typeface="幼圆" panose="02010509060101010101" pitchFamily="49" charset="-122"/>
              <a:ea typeface="幼圆" panose="02010509060101010101" pitchFamily="49" charset="-122"/>
            </a:endParaRPr>
          </a:p>
        </p:txBody>
      </p:sp>
    </p:spTree>
    <p:extLst>
      <p:ext uri="{BB962C8B-B14F-4D97-AF65-F5344CB8AC3E}">
        <p14:creationId xmlns:p14="http://schemas.microsoft.com/office/powerpoint/2010/main" val="2494562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3"/>
          <p:cNvGrpSpPr/>
          <p:nvPr/>
        </p:nvGrpSpPr>
        <p:grpSpPr>
          <a:xfrm>
            <a:off x="0" y="466907"/>
            <a:ext cx="6306671" cy="584775"/>
            <a:chOff x="0" y="466907"/>
            <a:chExt cx="6306671" cy="584775"/>
          </a:xfrm>
        </p:grpSpPr>
        <p:sp>
          <p:nvSpPr>
            <p:cNvPr id="43" name="任意多边形 42"/>
            <p:cNvSpPr/>
            <p:nvPr/>
          </p:nvSpPr>
          <p:spPr>
            <a:xfrm>
              <a:off x="243569" y="521062"/>
              <a:ext cx="537482" cy="393337"/>
            </a:xfrm>
            <a:custGeom>
              <a:avLst/>
              <a:gdLst>
                <a:gd name="connsiteX0" fmla="*/ 0 w 640080"/>
                <a:gd name="connsiteY0" fmla="*/ 0 h 327660"/>
                <a:gd name="connsiteX1" fmla="*/ 472440 w 640080"/>
                <a:gd name="connsiteY1" fmla="*/ 0 h 327660"/>
                <a:gd name="connsiteX2" fmla="*/ 640080 w 640080"/>
                <a:gd name="connsiteY2" fmla="*/ 163830 h 327660"/>
                <a:gd name="connsiteX3" fmla="*/ 472440 w 640080"/>
                <a:gd name="connsiteY3" fmla="*/ 327660 h 327660"/>
                <a:gd name="connsiteX4" fmla="*/ 0 w 640080"/>
                <a:gd name="connsiteY4" fmla="*/ 327660 h 327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327660">
                  <a:moveTo>
                    <a:pt x="0" y="0"/>
                  </a:moveTo>
                  <a:lnTo>
                    <a:pt x="472440" y="0"/>
                  </a:lnTo>
                  <a:cubicBezTo>
                    <a:pt x="565025" y="0"/>
                    <a:pt x="640080" y="73349"/>
                    <a:pt x="640080" y="163830"/>
                  </a:cubicBezTo>
                  <a:cubicBezTo>
                    <a:pt x="640080" y="254311"/>
                    <a:pt x="565025" y="327660"/>
                    <a:pt x="472440" y="327660"/>
                  </a:cubicBezTo>
                  <a:lnTo>
                    <a:pt x="0" y="327660"/>
                  </a:lnTo>
                  <a:close/>
                </a:path>
              </a:pathLst>
            </a:cu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sp>
          <p:nvSpPr>
            <p:cNvPr id="44" name="Text Box 39"/>
            <p:cNvSpPr txBox="1">
              <a:spLocks noChangeArrowheads="1"/>
            </p:cNvSpPr>
            <p:nvPr/>
          </p:nvSpPr>
          <p:spPr bwMode="auto">
            <a:xfrm>
              <a:off x="829750" y="466907"/>
              <a:ext cx="547692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80604020202020204" charset="0"/>
                  <a:ea typeface="SimSun" charset="-122"/>
                </a:defRPr>
              </a:lvl1pPr>
              <a:lvl2pPr marL="742950" indent="-285750">
                <a:defRPr>
                  <a:solidFill>
                    <a:schemeClr val="tx1"/>
                  </a:solidFill>
                  <a:latin typeface="Arial" panose="02080604020202020204" charset="0"/>
                  <a:ea typeface="SimSun" charset="-122"/>
                </a:defRPr>
              </a:lvl2pPr>
              <a:lvl3pPr marL="1143000" indent="-228600">
                <a:defRPr>
                  <a:solidFill>
                    <a:schemeClr val="tx1"/>
                  </a:solidFill>
                  <a:latin typeface="Arial" panose="02080604020202020204" charset="0"/>
                  <a:ea typeface="SimSun" charset="-122"/>
                </a:defRPr>
              </a:lvl3pPr>
              <a:lvl4pPr marL="1600200" indent="-228600">
                <a:defRPr>
                  <a:solidFill>
                    <a:schemeClr val="tx1"/>
                  </a:solidFill>
                  <a:latin typeface="Arial" panose="02080604020202020204" charset="0"/>
                  <a:ea typeface="SimSun" charset="-122"/>
                </a:defRPr>
              </a:lvl4pPr>
              <a:lvl5pPr marL="2057400" indent="-228600">
                <a:defRPr>
                  <a:solidFill>
                    <a:schemeClr val="tx1"/>
                  </a:solidFill>
                  <a:latin typeface="Arial" panose="02080604020202020204" charset="0"/>
                  <a:ea typeface="SimSun" charset="-122"/>
                </a:defRPr>
              </a:lvl5pPr>
              <a:lvl6pPr marL="2514600" indent="-228600" fontAlgn="base">
                <a:spcBef>
                  <a:spcPct val="0"/>
                </a:spcBef>
                <a:spcAft>
                  <a:spcPct val="0"/>
                </a:spcAft>
                <a:defRPr>
                  <a:solidFill>
                    <a:schemeClr val="tx1"/>
                  </a:solidFill>
                  <a:latin typeface="Arial" panose="02080604020202020204" charset="0"/>
                  <a:ea typeface="SimSun" charset="-122"/>
                </a:defRPr>
              </a:lvl6pPr>
              <a:lvl7pPr marL="2971800" indent="-228600" fontAlgn="base">
                <a:spcBef>
                  <a:spcPct val="0"/>
                </a:spcBef>
                <a:spcAft>
                  <a:spcPct val="0"/>
                </a:spcAft>
                <a:defRPr>
                  <a:solidFill>
                    <a:schemeClr val="tx1"/>
                  </a:solidFill>
                  <a:latin typeface="Arial" panose="02080604020202020204" charset="0"/>
                  <a:ea typeface="SimSun" charset="-122"/>
                </a:defRPr>
              </a:lvl7pPr>
              <a:lvl8pPr marL="3429000" indent="-228600" fontAlgn="base">
                <a:spcBef>
                  <a:spcPct val="0"/>
                </a:spcBef>
                <a:spcAft>
                  <a:spcPct val="0"/>
                </a:spcAft>
                <a:defRPr>
                  <a:solidFill>
                    <a:schemeClr val="tx1"/>
                  </a:solidFill>
                  <a:latin typeface="Arial" panose="02080604020202020204" charset="0"/>
                  <a:ea typeface="SimSun" charset="-122"/>
                </a:defRPr>
              </a:lvl8pPr>
              <a:lvl9pPr marL="3886200" indent="-228600" fontAlgn="base">
                <a:spcBef>
                  <a:spcPct val="0"/>
                </a:spcBef>
                <a:spcAft>
                  <a:spcPct val="0"/>
                </a:spcAft>
                <a:defRPr>
                  <a:solidFill>
                    <a:schemeClr val="tx1"/>
                  </a:solidFill>
                  <a:latin typeface="Arial" panose="02080604020202020204" charset="0"/>
                  <a:ea typeface="SimSun" charset="-122"/>
                </a:defRPr>
              </a:lvl9pPr>
            </a:lstStyle>
            <a:p>
              <a:pPr>
                <a:spcBef>
                  <a:spcPct val="0"/>
                </a:spcBef>
                <a:defRPr/>
              </a:pPr>
              <a:r>
                <a:rPr lang="zh-CN" altLang="en-US" sz="3200" b="1" dirty="0">
                  <a:solidFill>
                    <a:srgbClr val="8E6D48"/>
                  </a:solidFill>
                  <a:latin typeface="幼圆" panose="02010509060101010101" pitchFamily="49" charset="-122"/>
                  <a:ea typeface="幼圆" panose="02010509060101010101" pitchFamily="49" charset="-122"/>
                </a:rPr>
                <a:t>上下文生成对抗网络</a:t>
              </a:r>
              <a:endParaRPr lang="en-US" altLang="zh-CN" sz="3200" b="1" dirty="0">
                <a:solidFill>
                  <a:srgbClr val="8E6D48"/>
                </a:solidFill>
                <a:latin typeface="幼圆" panose="02010509060101010101" pitchFamily="49" charset="-122"/>
                <a:ea typeface="幼圆" panose="02010509060101010101" pitchFamily="49" charset="-122"/>
              </a:endParaRPr>
            </a:p>
          </p:txBody>
        </p:sp>
        <p:sp>
          <p:nvSpPr>
            <p:cNvPr id="45" name="矩形 44"/>
            <p:cNvSpPr/>
            <p:nvPr/>
          </p:nvSpPr>
          <p:spPr>
            <a:xfrm>
              <a:off x="0" y="521062"/>
              <a:ext cx="188685" cy="393337"/>
            </a:xfrm>
            <a:prstGeom prst="rect">
              <a:avLst/>
            </a:pr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grpSp>
      <p:pic>
        <p:nvPicPr>
          <p:cNvPr id="14" name="图片 4" descr="generator.png">
            <a:extLst>
              <a:ext uri="{FF2B5EF4-FFF2-40B4-BE49-F238E27FC236}">
                <a16:creationId xmlns:a16="http://schemas.microsoft.com/office/drawing/2014/main" id="{7250A6FB-713A-4030-9F37-6575A2AE6BC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2310" y="1934628"/>
            <a:ext cx="6801338" cy="3187878"/>
          </a:xfrm>
          <a:prstGeom prst="rect">
            <a:avLst/>
          </a:prstGeom>
          <a:noFill/>
          <a:ln w="9525">
            <a:noFill/>
          </a:ln>
        </p:spPr>
      </p:pic>
      <p:sp>
        <p:nvSpPr>
          <p:cNvPr id="15" name="内容占位符 2">
            <a:extLst>
              <a:ext uri="{FF2B5EF4-FFF2-40B4-BE49-F238E27FC236}">
                <a16:creationId xmlns:a16="http://schemas.microsoft.com/office/drawing/2014/main" id="{884092DE-3BA5-4579-AC6B-3D1C274788C3}"/>
              </a:ext>
            </a:extLst>
          </p:cNvPr>
          <p:cNvSpPr>
            <a:spLocks noGrp="1"/>
          </p:cNvSpPr>
          <p:nvPr>
            <p:ph idx="1"/>
          </p:nvPr>
        </p:nvSpPr>
        <p:spPr>
          <a:xfrm>
            <a:off x="428625" y="1428750"/>
            <a:ext cx="9358313" cy="409575"/>
          </a:xfrm>
        </p:spPr>
        <p:txBody>
          <a:bodyPr vert="horz" wrap="square" lIns="91440" tIns="45720" rIns="91440" bIns="45720" anchor="t">
            <a:normAutofit/>
          </a:bodyPr>
          <a:lstStyle/>
          <a:p>
            <a:pPr marL="0" indent="0" eaLnBrk="1" hangingPunct="1">
              <a:buNone/>
            </a:pPr>
            <a:r>
              <a:rPr lang="zh-CN" altLang="en-US" sz="2000" b="1" dirty="0">
                <a:solidFill>
                  <a:srgbClr val="82B347"/>
                </a:solidFill>
                <a:latin typeface="幼圆" panose="02010509060101010101" pitchFamily="49" charset="-122"/>
                <a:ea typeface="幼圆" panose="02010509060101010101" pitchFamily="49" charset="-122"/>
              </a:rPr>
              <a:t>生成器网络结构</a:t>
            </a:r>
            <a:endParaRPr lang="en-US" altLang="zh-CN" sz="2000" b="1" dirty="0">
              <a:solidFill>
                <a:srgbClr val="82B347"/>
              </a:solidFill>
              <a:latin typeface="幼圆" panose="02010509060101010101" pitchFamily="49" charset="-122"/>
              <a:ea typeface="幼圆" panose="02010509060101010101" pitchFamily="49" charset="-122"/>
            </a:endParaRPr>
          </a:p>
        </p:txBody>
      </p:sp>
      <p:sp>
        <p:nvSpPr>
          <p:cNvPr id="16" name="内容占位符 2">
            <a:extLst>
              <a:ext uri="{FF2B5EF4-FFF2-40B4-BE49-F238E27FC236}">
                <a16:creationId xmlns:a16="http://schemas.microsoft.com/office/drawing/2014/main" id="{E9F78F3C-77FF-420F-B6BB-EEC64A2BFB13}"/>
              </a:ext>
            </a:extLst>
          </p:cNvPr>
          <p:cNvSpPr txBox="1"/>
          <p:nvPr/>
        </p:nvSpPr>
        <p:spPr>
          <a:xfrm>
            <a:off x="7781147" y="1525053"/>
            <a:ext cx="4115781" cy="409575"/>
          </a:xfrm>
          <a:prstGeom prst="rect">
            <a:avLst/>
          </a:prstGeom>
          <a:noFill/>
          <a:ln w="9525">
            <a:noFill/>
          </a:ln>
        </p:spPr>
        <p:txBody>
          <a:bodyPr/>
          <a:lstStyle/>
          <a:p>
            <a:pPr>
              <a:lnSpc>
                <a:spcPct val="90000"/>
              </a:lnSpc>
              <a:spcBef>
                <a:spcPts val="1000"/>
              </a:spcBef>
            </a:pPr>
            <a:r>
              <a:rPr lang="zh-CN" altLang="en-US" sz="2000" b="1" dirty="0">
                <a:solidFill>
                  <a:srgbClr val="82B347"/>
                </a:solidFill>
                <a:latin typeface="幼圆" panose="02010509060101010101" pitchFamily="49" charset="-122"/>
                <a:ea typeface="幼圆" panose="02010509060101010101" pitchFamily="49" charset="-122"/>
              </a:rPr>
              <a:t>判别器网络结构</a:t>
            </a:r>
            <a:endParaRPr lang="en-US" altLang="zh-CN" sz="2000" b="1" dirty="0">
              <a:solidFill>
                <a:srgbClr val="82B347"/>
              </a:solidFill>
              <a:latin typeface="幼圆" panose="02010509060101010101" pitchFamily="49" charset="-122"/>
              <a:ea typeface="幼圆" panose="02010509060101010101" pitchFamily="49" charset="-122"/>
            </a:endParaRPr>
          </a:p>
        </p:txBody>
      </p:sp>
      <p:pic>
        <p:nvPicPr>
          <p:cNvPr id="17" name="图片 16" descr="D.png">
            <a:extLst>
              <a:ext uri="{FF2B5EF4-FFF2-40B4-BE49-F238E27FC236}">
                <a16:creationId xmlns:a16="http://schemas.microsoft.com/office/drawing/2014/main" id="{1C4C082F-94AD-46F1-92BA-52EDD83A9DD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01000" y="2352676"/>
            <a:ext cx="3571875" cy="1941513"/>
          </a:xfrm>
          <a:prstGeom prst="rect">
            <a:avLst/>
          </a:prstGeom>
          <a:noFill/>
          <a:ln w="9525">
            <a:noFill/>
          </a:ln>
        </p:spPr>
      </p:pic>
      <p:cxnSp>
        <p:nvCxnSpPr>
          <p:cNvPr id="3" name="直接箭头连接符 2">
            <a:extLst>
              <a:ext uri="{FF2B5EF4-FFF2-40B4-BE49-F238E27FC236}">
                <a16:creationId xmlns:a16="http://schemas.microsoft.com/office/drawing/2014/main" id="{0286C55A-E8EC-493A-9A62-15200F6C5CC1}"/>
              </a:ext>
            </a:extLst>
          </p:cNvPr>
          <p:cNvCxnSpPr/>
          <p:nvPr/>
        </p:nvCxnSpPr>
        <p:spPr>
          <a:xfrm>
            <a:off x="1035698" y="3293706"/>
            <a:ext cx="102637" cy="2248678"/>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13" name="直接箭头连接符 12">
            <a:extLst>
              <a:ext uri="{FF2B5EF4-FFF2-40B4-BE49-F238E27FC236}">
                <a16:creationId xmlns:a16="http://schemas.microsoft.com/office/drawing/2014/main" id="{8E51A60C-4ACA-49CC-9E44-CF3FE99880A9}"/>
              </a:ext>
            </a:extLst>
          </p:cNvPr>
          <p:cNvCxnSpPr>
            <a:cxnSpLocks/>
          </p:cNvCxnSpPr>
          <p:nvPr/>
        </p:nvCxnSpPr>
        <p:spPr>
          <a:xfrm flipH="1">
            <a:off x="1287624" y="3135086"/>
            <a:ext cx="830425" cy="2407298"/>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18" name="直接箭头连接符 17">
            <a:extLst>
              <a:ext uri="{FF2B5EF4-FFF2-40B4-BE49-F238E27FC236}">
                <a16:creationId xmlns:a16="http://schemas.microsoft.com/office/drawing/2014/main" id="{8321E78E-6463-4C00-9897-E84B69FD5B67}"/>
              </a:ext>
            </a:extLst>
          </p:cNvPr>
          <p:cNvCxnSpPr>
            <a:cxnSpLocks/>
          </p:cNvCxnSpPr>
          <p:nvPr/>
        </p:nvCxnSpPr>
        <p:spPr>
          <a:xfrm flipH="1">
            <a:off x="1511559" y="3135086"/>
            <a:ext cx="2015412" cy="2407298"/>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19" name="直接箭头连接符 18">
            <a:extLst>
              <a:ext uri="{FF2B5EF4-FFF2-40B4-BE49-F238E27FC236}">
                <a16:creationId xmlns:a16="http://schemas.microsoft.com/office/drawing/2014/main" id="{A42EBEB7-6CFE-419F-93AE-2851E9234434}"/>
              </a:ext>
            </a:extLst>
          </p:cNvPr>
          <p:cNvCxnSpPr>
            <a:cxnSpLocks/>
          </p:cNvCxnSpPr>
          <p:nvPr/>
        </p:nvCxnSpPr>
        <p:spPr>
          <a:xfrm flipH="1">
            <a:off x="1702836" y="3135086"/>
            <a:ext cx="2984241" cy="2407298"/>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21" name="直接箭头连接符 20">
            <a:extLst>
              <a:ext uri="{FF2B5EF4-FFF2-40B4-BE49-F238E27FC236}">
                <a16:creationId xmlns:a16="http://schemas.microsoft.com/office/drawing/2014/main" id="{7A596F32-EDC5-4D69-847A-DFFAAF118C83}"/>
              </a:ext>
            </a:extLst>
          </p:cNvPr>
          <p:cNvCxnSpPr>
            <a:cxnSpLocks/>
          </p:cNvCxnSpPr>
          <p:nvPr/>
        </p:nvCxnSpPr>
        <p:spPr>
          <a:xfrm flipH="1">
            <a:off x="1913649" y="3135086"/>
            <a:ext cx="3656728" cy="2407298"/>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24" name="直接箭头连接符 23">
            <a:extLst>
              <a:ext uri="{FF2B5EF4-FFF2-40B4-BE49-F238E27FC236}">
                <a16:creationId xmlns:a16="http://schemas.microsoft.com/office/drawing/2014/main" id="{4B486D6D-B2C6-4FD3-A5C6-ADF75B4837F1}"/>
              </a:ext>
            </a:extLst>
          </p:cNvPr>
          <p:cNvCxnSpPr>
            <a:cxnSpLocks/>
          </p:cNvCxnSpPr>
          <p:nvPr/>
        </p:nvCxnSpPr>
        <p:spPr>
          <a:xfrm flipH="1">
            <a:off x="2170582" y="3135086"/>
            <a:ext cx="4351517" cy="2407298"/>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grpSp>
        <p:nvGrpSpPr>
          <p:cNvPr id="4" name="组合 26">
            <a:extLst>
              <a:ext uri="{FF2B5EF4-FFF2-40B4-BE49-F238E27FC236}">
                <a16:creationId xmlns:a16="http://schemas.microsoft.com/office/drawing/2014/main" id="{D32CCE8A-26C9-4E0E-BC1D-2930A37ED123}"/>
              </a:ext>
            </a:extLst>
          </p:cNvPr>
          <p:cNvGrpSpPr/>
          <p:nvPr/>
        </p:nvGrpSpPr>
        <p:grpSpPr>
          <a:xfrm>
            <a:off x="512310" y="5622587"/>
            <a:ext cx="5583690" cy="583660"/>
            <a:chOff x="512310" y="5622587"/>
            <a:chExt cx="5583690" cy="583660"/>
          </a:xfrm>
        </p:grpSpPr>
        <p:sp>
          <p:nvSpPr>
            <p:cNvPr id="25" name="矩形: 圆角 24">
              <a:extLst>
                <a:ext uri="{FF2B5EF4-FFF2-40B4-BE49-F238E27FC236}">
                  <a16:creationId xmlns:a16="http://schemas.microsoft.com/office/drawing/2014/main" id="{D1916CBA-4AA0-41D3-A069-75EA6929A309}"/>
                </a:ext>
              </a:extLst>
            </p:cNvPr>
            <p:cNvSpPr/>
            <p:nvPr/>
          </p:nvSpPr>
          <p:spPr>
            <a:xfrm>
              <a:off x="512310" y="5622587"/>
              <a:ext cx="5583690" cy="583660"/>
            </a:xfrm>
            <a:prstGeom prst="roundRect">
              <a:avLst/>
            </a:prstGeom>
            <a:solidFill>
              <a:srgbClr val="A9D18E"/>
            </a:solidFill>
            <a:ln>
              <a:solidFill>
                <a:srgbClr val="A9D18E"/>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solidFill>
                  <a:schemeClr val="bg1"/>
                </a:solidFill>
                <a:latin typeface="幼圆" panose="02010509060101010101" pitchFamily="49" charset="-122"/>
                <a:ea typeface="幼圆" panose="02010509060101010101" pitchFamily="49" charset="-122"/>
              </a:endParaRPr>
            </a:p>
          </p:txBody>
        </p:sp>
        <p:sp>
          <p:nvSpPr>
            <p:cNvPr id="22" name="文本框 21">
              <a:extLst>
                <a:ext uri="{FF2B5EF4-FFF2-40B4-BE49-F238E27FC236}">
                  <a16:creationId xmlns:a16="http://schemas.microsoft.com/office/drawing/2014/main" id="{BFE27682-85C4-4FBD-A26F-8A1C277B6CE7}"/>
                </a:ext>
              </a:extLst>
            </p:cNvPr>
            <p:cNvSpPr txBox="1"/>
            <p:nvPr/>
          </p:nvSpPr>
          <p:spPr>
            <a:xfrm>
              <a:off x="532452" y="5719665"/>
              <a:ext cx="5525447" cy="369332"/>
            </a:xfrm>
            <a:prstGeom prst="rect">
              <a:avLst/>
            </a:prstGeom>
            <a:noFill/>
          </p:spPr>
          <p:txBody>
            <a:bodyPr wrap="square" rtlCol="0">
              <a:spAutoFit/>
            </a:bodyPr>
            <a:lstStyle/>
            <a:p>
              <a:pPr algn="ctr"/>
              <a:r>
                <a:rPr lang="zh-CN" altLang="en-US" b="1" dirty="0">
                  <a:solidFill>
                    <a:schemeClr val="bg1"/>
                  </a:solidFill>
                  <a:latin typeface="幼圆" panose="02010509060101010101" pitchFamily="49" charset="-122"/>
                  <a:ea typeface="幼圆" panose="02010509060101010101" pitchFamily="49" charset="-122"/>
                </a:rPr>
                <a:t>大量</a:t>
              </a:r>
              <a:r>
                <a:rPr lang="zh-CN" altLang="en-US" b="1" dirty="0" smtClean="0">
                  <a:solidFill>
                    <a:schemeClr val="bg1"/>
                  </a:solidFill>
                  <a:latin typeface="幼圆" panose="02010509060101010101" pitchFamily="49" charset="-122"/>
                  <a:ea typeface="幼圆" panose="02010509060101010101" pitchFamily="49" charset="-122"/>
                </a:rPr>
                <a:t>的</a:t>
              </a:r>
              <a:r>
                <a:rPr lang="en-US" altLang="zh-CN" b="1" dirty="0" smtClean="0">
                  <a:solidFill>
                    <a:schemeClr val="bg1"/>
                  </a:solidFill>
                  <a:latin typeface="幼圆" panose="02010509060101010101" pitchFamily="49" charset="-122"/>
                  <a:ea typeface="幼圆" panose="02010509060101010101" pitchFamily="49" charset="-122"/>
                </a:rPr>
                <a:t>skip-connection</a:t>
              </a:r>
              <a:r>
                <a:rPr lang="zh-CN" altLang="en-US" b="1" dirty="0" smtClean="0">
                  <a:solidFill>
                    <a:schemeClr val="bg1"/>
                  </a:solidFill>
                  <a:latin typeface="幼圆" panose="02010509060101010101" pitchFamily="49" charset="-122"/>
                  <a:ea typeface="幼圆" panose="02010509060101010101" pitchFamily="49" charset="-122"/>
                </a:rPr>
                <a:t>保留</a:t>
              </a:r>
              <a:r>
                <a:rPr lang="zh-CN" altLang="en-US" b="1" dirty="0">
                  <a:solidFill>
                    <a:schemeClr val="bg1"/>
                  </a:solidFill>
                  <a:latin typeface="幼圆" panose="02010509060101010101" pitchFamily="49" charset="-122"/>
                  <a:ea typeface="幼圆" panose="02010509060101010101" pitchFamily="49" charset="-122"/>
                </a:rPr>
                <a:t>了身份信息和老化信息</a:t>
              </a:r>
            </a:p>
          </p:txBody>
        </p:sp>
      </p:grpSp>
    </p:spTree>
    <p:extLst>
      <p:ext uri="{BB962C8B-B14F-4D97-AF65-F5344CB8AC3E}">
        <p14:creationId xmlns:p14="http://schemas.microsoft.com/office/powerpoint/2010/main" val="160924551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up)">
                                      <p:cBhvr>
                                        <p:cTn id="13" dur="500"/>
                                        <p:tgtEl>
                                          <p:spTgt spid="3"/>
                                        </p:tgtEl>
                                      </p:cBhvr>
                                    </p:animEffect>
                                  </p:childTnLst>
                                </p:cTn>
                              </p:par>
                              <p:par>
                                <p:cTn id="14" presetID="22" presetClass="entr" presetSubtype="1"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up)">
                                      <p:cBhvr>
                                        <p:cTn id="16" dur="500"/>
                                        <p:tgtEl>
                                          <p:spTgt spid="13"/>
                                        </p:tgtEl>
                                      </p:cBhvr>
                                    </p:animEffect>
                                  </p:childTnLst>
                                </p:cTn>
                              </p:par>
                              <p:par>
                                <p:cTn id="17" presetID="22" presetClass="entr" presetSubtype="1"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up)">
                                      <p:cBhvr>
                                        <p:cTn id="19" dur="500"/>
                                        <p:tgtEl>
                                          <p:spTgt spid="18"/>
                                        </p:tgtEl>
                                      </p:cBhvr>
                                    </p:animEffect>
                                  </p:childTnLst>
                                </p:cTn>
                              </p:par>
                              <p:par>
                                <p:cTn id="20" presetID="22" presetClass="entr" presetSubtype="1"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up)">
                                      <p:cBhvr>
                                        <p:cTn id="22" dur="500"/>
                                        <p:tgtEl>
                                          <p:spTgt spid="19"/>
                                        </p:tgtEl>
                                      </p:cBhvr>
                                    </p:animEffect>
                                  </p:childTnLst>
                                </p:cTn>
                              </p:par>
                              <p:par>
                                <p:cTn id="23" presetID="22" presetClass="entr" presetSubtype="1"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up)">
                                      <p:cBhvr>
                                        <p:cTn id="25" dur="500"/>
                                        <p:tgtEl>
                                          <p:spTgt spid="21"/>
                                        </p:tgtEl>
                                      </p:cBhvr>
                                    </p:animEffect>
                                  </p:childTnLst>
                                </p:cTn>
                              </p:par>
                              <p:par>
                                <p:cTn id="26" presetID="22" presetClass="entr" presetSubtype="1"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wipe(up)">
                                      <p:cBhvr>
                                        <p:cTn id="28" dur="500"/>
                                        <p:tgtEl>
                                          <p:spTgt spid="24"/>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3"/>
          <p:cNvGrpSpPr/>
          <p:nvPr/>
        </p:nvGrpSpPr>
        <p:grpSpPr>
          <a:xfrm>
            <a:off x="0" y="466907"/>
            <a:ext cx="6306671" cy="584775"/>
            <a:chOff x="0" y="466907"/>
            <a:chExt cx="6306671" cy="584775"/>
          </a:xfrm>
        </p:grpSpPr>
        <p:sp>
          <p:nvSpPr>
            <p:cNvPr id="43" name="任意多边形 42"/>
            <p:cNvSpPr/>
            <p:nvPr/>
          </p:nvSpPr>
          <p:spPr>
            <a:xfrm>
              <a:off x="243569" y="521062"/>
              <a:ext cx="537482" cy="393337"/>
            </a:xfrm>
            <a:custGeom>
              <a:avLst/>
              <a:gdLst>
                <a:gd name="connsiteX0" fmla="*/ 0 w 640080"/>
                <a:gd name="connsiteY0" fmla="*/ 0 h 327660"/>
                <a:gd name="connsiteX1" fmla="*/ 472440 w 640080"/>
                <a:gd name="connsiteY1" fmla="*/ 0 h 327660"/>
                <a:gd name="connsiteX2" fmla="*/ 640080 w 640080"/>
                <a:gd name="connsiteY2" fmla="*/ 163830 h 327660"/>
                <a:gd name="connsiteX3" fmla="*/ 472440 w 640080"/>
                <a:gd name="connsiteY3" fmla="*/ 327660 h 327660"/>
                <a:gd name="connsiteX4" fmla="*/ 0 w 640080"/>
                <a:gd name="connsiteY4" fmla="*/ 327660 h 327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327660">
                  <a:moveTo>
                    <a:pt x="0" y="0"/>
                  </a:moveTo>
                  <a:lnTo>
                    <a:pt x="472440" y="0"/>
                  </a:lnTo>
                  <a:cubicBezTo>
                    <a:pt x="565025" y="0"/>
                    <a:pt x="640080" y="73349"/>
                    <a:pt x="640080" y="163830"/>
                  </a:cubicBezTo>
                  <a:cubicBezTo>
                    <a:pt x="640080" y="254311"/>
                    <a:pt x="565025" y="327660"/>
                    <a:pt x="472440" y="327660"/>
                  </a:cubicBezTo>
                  <a:lnTo>
                    <a:pt x="0" y="327660"/>
                  </a:lnTo>
                  <a:close/>
                </a:path>
              </a:pathLst>
            </a:cu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sp>
          <p:nvSpPr>
            <p:cNvPr id="44" name="Text Box 39"/>
            <p:cNvSpPr txBox="1">
              <a:spLocks noChangeArrowheads="1"/>
            </p:cNvSpPr>
            <p:nvPr/>
          </p:nvSpPr>
          <p:spPr bwMode="auto">
            <a:xfrm>
              <a:off x="829750" y="466907"/>
              <a:ext cx="547692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80604020202020204" charset="0"/>
                  <a:ea typeface="SimSun" charset="-122"/>
                </a:defRPr>
              </a:lvl1pPr>
              <a:lvl2pPr marL="742950" indent="-285750">
                <a:defRPr>
                  <a:solidFill>
                    <a:schemeClr val="tx1"/>
                  </a:solidFill>
                  <a:latin typeface="Arial" panose="02080604020202020204" charset="0"/>
                  <a:ea typeface="SimSun" charset="-122"/>
                </a:defRPr>
              </a:lvl2pPr>
              <a:lvl3pPr marL="1143000" indent="-228600">
                <a:defRPr>
                  <a:solidFill>
                    <a:schemeClr val="tx1"/>
                  </a:solidFill>
                  <a:latin typeface="Arial" panose="02080604020202020204" charset="0"/>
                  <a:ea typeface="SimSun" charset="-122"/>
                </a:defRPr>
              </a:lvl3pPr>
              <a:lvl4pPr marL="1600200" indent="-228600">
                <a:defRPr>
                  <a:solidFill>
                    <a:schemeClr val="tx1"/>
                  </a:solidFill>
                  <a:latin typeface="Arial" panose="02080604020202020204" charset="0"/>
                  <a:ea typeface="SimSun" charset="-122"/>
                </a:defRPr>
              </a:lvl4pPr>
              <a:lvl5pPr marL="2057400" indent="-228600">
                <a:defRPr>
                  <a:solidFill>
                    <a:schemeClr val="tx1"/>
                  </a:solidFill>
                  <a:latin typeface="Arial" panose="02080604020202020204" charset="0"/>
                  <a:ea typeface="SimSun" charset="-122"/>
                </a:defRPr>
              </a:lvl5pPr>
              <a:lvl6pPr marL="2514600" indent="-228600" fontAlgn="base">
                <a:spcBef>
                  <a:spcPct val="0"/>
                </a:spcBef>
                <a:spcAft>
                  <a:spcPct val="0"/>
                </a:spcAft>
                <a:defRPr>
                  <a:solidFill>
                    <a:schemeClr val="tx1"/>
                  </a:solidFill>
                  <a:latin typeface="Arial" panose="02080604020202020204" charset="0"/>
                  <a:ea typeface="SimSun" charset="-122"/>
                </a:defRPr>
              </a:lvl6pPr>
              <a:lvl7pPr marL="2971800" indent="-228600" fontAlgn="base">
                <a:spcBef>
                  <a:spcPct val="0"/>
                </a:spcBef>
                <a:spcAft>
                  <a:spcPct val="0"/>
                </a:spcAft>
                <a:defRPr>
                  <a:solidFill>
                    <a:schemeClr val="tx1"/>
                  </a:solidFill>
                  <a:latin typeface="Arial" panose="02080604020202020204" charset="0"/>
                  <a:ea typeface="SimSun" charset="-122"/>
                </a:defRPr>
              </a:lvl7pPr>
              <a:lvl8pPr marL="3429000" indent="-228600" fontAlgn="base">
                <a:spcBef>
                  <a:spcPct val="0"/>
                </a:spcBef>
                <a:spcAft>
                  <a:spcPct val="0"/>
                </a:spcAft>
                <a:defRPr>
                  <a:solidFill>
                    <a:schemeClr val="tx1"/>
                  </a:solidFill>
                  <a:latin typeface="Arial" panose="02080604020202020204" charset="0"/>
                  <a:ea typeface="SimSun" charset="-122"/>
                </a:defRPr>
              </a:lvl8pPr>
              <a:lvl9pPr marL="3886200" indent="-228600" fontAlgn="base">
                <a:spcBef>
                  <a:spcPct val="0"/>
                </a:spcBef>
                <a:spcAft>
                  <a:spcPct val="0"/>
                </a:spcAft>
                <a:defRPr>
                  <a:solidFill>
                    <a:schemeClr val="tx1"/>
                  </a:solidFill>
                  <a:latin typeface="Arial" panose="02080604020202020204" charset="0"/>
                  <a:ea typeface="SimSun" charset="-122"/>
                </a:defRPr>
              </a:lvl9pPr>
            </a:lstStyle>
            <a:p>
              <a:pPr>
                <a:spcBef>
                  <a:spcPct val="0"/>
                </a:spcBef>
                <a:defRPr/>
              </a:pPr>
              <a:r>
                <a:rPr lang="zh-CN" altLang="en-US" sz="3200" b="1" dirty="0">
                  <a:solidFill>
                    <a:srgbClr val="8E6D48"/>
                  </a:solidFill>
                  <a:latin typeface="幼圆" panose="02010509060101010101" pitchFamily="49" charset="-122"/>
                  <a:ea typeface="幼圆" panose="02010509060101010101" pitchFamily="49" charset="-122"/>
                </a:rPr>
                <a:t>上下文生成对抗网络</a:t>
              </a:r>
              <a:endParaRPr lang="en-US" altLang="zh-CN" sz="3200" b="1" dirty="0">
                <a:solidFill>
                  <a:srgbClr val="8E6D48"/>
                </a:solidFill>
                <a:latin typeface="幼圆" panose="02010509060101010101" pitchFamily="49" charset="-122"/>
                <a:ea typeface="幼圆" panose="02010509060101010101" pitchFamily="49" charset="-122"/>
              </a:endParaRPr>
            </a:p>
          </p:txBody>
        </p:sp>
        <p:sp>
          <p:nvSpPr>
            <p:cNvPr id="45" name="矩形 44"/>
            <p:cNvSpPr/>
            <p:nvPr/>
          </p:nvSpPr>
          <p:spPr>
            <a:xfrm>
              <a:off x="0" y="521062"/>
              <a:ext cx="188685" cy="393337"/>
            </a:xfrm>
            <a:prstGeom prst="rect">
              <a:avLst/>
            </a:pr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grpSp>
      <p:pic>
        <p:nvPicPr>
          <p:cNvPr id="6" name="图片 130">
            <a:extLst>
              <a:ext uri="{FF2B5EF4-FFF2-40B4-BE49-F238E27FC236}">
                <a16:creationId xmlns:a16="http://schemas.microsoft.com/office/drawing/2014/main" id="{D2549BAD-81C9-4B24-BFD6-7311A95F9B14}"/>
              </a:ext>
            </a:extLst>
          </p:cNvPr>
          <p:cNvPicPr preferRelativeResize="0"/>
          <p:nvPr/>
        </p:nvPicPr>
        <p:blipFill>
          <a:blip r:embed="rId3" cstate="email">
            <a:extLst>
              <a:ext uri="{28A0092B-C50C-407E-A947-70E740481C1C}">
                <a14:useLocalDpi xmlns:a14="http://schemas.microsoft.com/office/drawing/2010/main"/>
              </a:ext>
            </a:extLst>
          </a:blip>
          <a:stretch>
            <a:fillRect/>
          </a:stretch>
        </p:blipFill>
        <p:spPr>
          <a:xfrm>
            <a:off x="4605791" y="3368675"/>
            <a:ext cx="920750" cy="1150937"/>
          </a:xfrm>
          <a:prstGeom prst="rect">
            <a:avLst/>
          </a:prstGeom>
          <a:noFill/>
          <a:ln w="9525">
            <a:noFill/>
          </a:ln>
        </p:spPr>
      </p:pic>
      <p:pic>
        <p:nvPicPr>
          <p:cNvPr id="7" name="图片 4">
            <a:extLst>
              <a:ext uri="{FF2B5EF4-FFF2-40B4-BE49-F238E27FC236}">
                <a16:creationId xmlns:a16="http://schemas.microsoft.com/office/drawing/2014/main" id="{DD034EF5-E85C-415C-838E-68A1CCABA4FE}"/>
              </a:ext>
            </a:extLst>
          </p:cNvPr>
          <p:cNvPicPr preferRelativeResize="0"/>
          <p:nvPr/>
        </p:nvPicPr>
        <p:blipFill>
          <a:blip r:embed="rId4" cstate="email">
            <a:extLst>
              <a:ext uri="{28A0092B-C50C-407E-A947-70E740481C1C}">
                <a14:useLocalDpi xmlns:a14="http://schemas.microsoft.com/office/drawing/2010/main"/>
              </a:ext>
            </a:extLst>
          </a:blip>
          <a:stretch>
            <a:fillRect/>
          </a:stretch>
        </p:blipFill>
        <p:spPr>
          <a:xfrm>
            <a:off x="4605791" y="1031875"/>
            <a:ext cx="920750" cy="1152525"/>
          </a:xfrm>
          <a:prstGeom prst="rect">
            <a:avLst/>
          </a:prstGeom>
          <a:noFill/>
          <a:ln w="9525">
            <a:noFill/>
          </a:ln>
        </p:spPr>
      </p:pic>
      <p:pic>
        <p:nvPicPr>
          <p:cNvPr id="8" name="图片 12">
            <a:extLst>
              <a:ext uri="{FF2B5EF4-FFF2-40B4-BE49-F238E27FC236}">
                <a16:creationId xmlns:a16="http://schemas.microsoft.com/office/drawing/2014/main" id="{5BE0F3D3-97A0-4903-8C8B-D3C4ED811F91}"/>
              </a:ext>
            </a:extLst>
          </p:cNvPr>
          <p:cNvPicPr preferRelativeResize="0"/>
          <p:nvPr/>
        </p:nvPicPr>
        <p:blipFill>
          <a:blip r:embed="rId5" cstate="email">
            <a:extLst>
              <a:ext uri="{28A0092B-C50C-407E-A947-70E740481C1C}">
                <a14:useLocalDpi xmlns:a14="http://schemas.microsoft.com/office/drawing/2010/main"/>
              </a:ext>
            </a:extLst>
          </a:blip>
          <a:stretch>
            <a:fillRect/>
          </a:stretch>
        </p:blipFill>
        <p:spPr>
          <a:xfrm>
            <a:off x="4605791" y="2198687"/>
            <a:ext cx="920750" cy="1152525"/>
          </a:xfrm>
          <a:prstGeom prst="rect">
            <a:avLst/>
          </a:prstGeom>
          <a:noFill/>
          <a:ln w="9525">
            <a:noFill/>
          </a:ln>
        </p:spPr>
      </p:pic>
      <p:pic>
        <p:nvPicPr>
          <p:cNvPr id="9" name="图片 35">
            <a:extLst>
              <a:ext uri="{FF2B5EF4-FFF2-40B4-BE49-F238E27FC236}">
                <a16:creationId xmlns:a16="http://schemas.microsoft.com/office/drawing/2014/main" id="{45061444-77B9-4024-9852-895D508D6A36}"/>
              </a:ext>
            </a:extLst>
          </p:cNvPr>
          <p:cNvPicPr preferRelativeResize="0"/>
          <p:nvPr/>
        </p:nvPicPr>
        <p:blipFill>
          <a:blip r:embed="rId6" cstate="email">
            <a:extLst>
              <a:ext uri="{28A0092B-C50C-407E-A947-70E740481C1C}">
                <a14:useLocalDpi xmlns:a14="http://schemas.microsoft.com/office/drawing/2010/main"/>
              </a:ext>
            </a:extLst>
          </a:blip>
          <a:stretch>
            <a:fillRect/>
          </a:stretch>
        </p:blipFill>
        <p:spPr>
          <a:xfrm>
            <a:off x="4605791" y="5707062"/>
            <a:ext cx="920750" cy="1150938"/>
          </a:xfrm>
          <a:prstGeom prst="rect">
            <a:avLst/>
          </a:prstGeom>
          <a:noFill/>
          <a:ln w="9525">
            <a:noFill/>
          </a:ln>
        </p:spPr>
      </p:pic>
      <p:pic>
        <p:nvPicPr>
          <p:cNvPr id="11" name="图片 61">
            <a:extLst>
              <a:ext uri="{FF2B5EF4-FFF2-40B4-BE49-F238E27FC236}">
                <a16:creationId xmlns:a16="http://schemas.microsoft.com/office/drawing/2014/main" id="{73BFD767-41A8-43FB-8A6F-CF1D15C7352C}"/>
              </a:ext>
            </a:extLst>
          </p:cNvPr>
          <p:cNvPicPr preferRelativeResize="0"/>
          <p:nvPr/>
        </p:nvPicPr>
        <p:blipFill>
          <a:blip r:embed="rId7" cstate="email">
            <a:extLst>
              <a:ext uri="{28A0092B-C50C-407E-A947-70E740481C1C}">
                <a14:useLocalDpi xmlns:a14="http://schemas.microsoft.com/office/drawing/2010/main"/>
              </a:ext>
            </a:extLst>
          </a:blip>
          <a:stretch>
            <a:fillRect/>
          </a:stretch>
        </p:blipFill>
        <p:spPr>
          <a:xfrm>
            <a:off x="4605791" y="4508500"/>
            <a:ext cx="920750" cy="1150937"/>
          </a:xfrm>
          <a:prstGeom prst="rect">
            <a:avLst/>
          </a:prstGeom>
          <a:noFill/>
          <a:ln w="9525">
            <a:noFill/>
          </a:ln>
        </p:spPr>
      </p:pic>
      <p:grpSp>
        <p:nvGrpSpPr>
          <p:cNvPr id="3" name="组合 79">
            <a:extLst>
              <a:ext uri="{FF2B5EF4-FFF2-40B4-BE49-F238E27FC236}">
                <a16:creationId xmlns:a16="http://schemas.microsoft.com/office/drawing/2014/main" id="{CA4475F4-5788-42F8-B144-147E3617798E}"/>
              </a:ext>
            </a:extLst>
          </p:cNvPr>
          <p:cNvGrpSpPr/>
          <p:nvPr/>
        </p:nvGrpSpPr>
        <p:grpSpPr>
          <a:xfrm>
            <a:off x="5542416" y="730250"/>
            <a:ext cx="6538912" cy="6127750"/>
            <a:chOff x="1296265" y="500042"/>
            <a:chExt cx="6538869" cy="6128263"/>
          </a:xfrm>
        </p:grpSpPr>
        <p:pic>
          <p:nvPicPr>
            <p:cNvPr id="13" name="图片 80">
              <a:extLst>
                <a:ext uri="{FF2B5EF4-FFF2-40B4-BE49-F238E27FC236}">
                  <a16:creationId xmlns:a16="http://schemas.microsoft.com/office/drawing/2014/main" id="{D381E9C6-D0AB-4564-B423-B04E19C786EA}"/>
                </a:ext>
              </a:extLst>
            </p:cNvPr>
            <p:cNvPicPr preferRelativeResize="0"/>
            <p:nvPr/>
          </p:nvPicPr>
          <p:blipFill>
            <a:blip r:embed="rId8" cstate="email">
              <a:extLst>
                <a:ext uri="{28A0092B-C50C-407E-A947-70E740481C1C}">
                  <a14:useLocalDpi xmlns:a14="http://schemas.microsoft.com/office/drawing/2010/main"/>
                </a:ext>
              </a:extLst>
            </a:blip>
            <a:stretch>
              <a:fillRect/>
            </a:stretch>
          </p:blipFill>
          <p:spPr>
            <a:xfrm>
              <a:off x="1296265" y="801668"/>
              <a:ext cx="921600" cy="1152000"/>
            </a:xfrm>
            <a:prstGeom prst="rect">
              <a:avLst/>
            </a:prstGeom>
            <a:noFill/>
            <a:ln w="9525">
              <a:noFill/>
            </a:ln>
          </p:spPr>
        </p:pic>
        <p:pic>
          <p:nvPicPr>
            <p:cNvPr id="14" name="图片 81">
              <a:extLst>
                <a:ext uri="{FF2B5EF4-FFF2-40B4-BE49-F238E27FC236}">
                  <a16:creationId xmlns:a16="http://schemas.microsoft.com/office/drawing/2014/main" id="{57B053AC-CECE-47A1-BF1A-541D53C90033}"/>
                </a:ext>
              </a:extLst>
            </p:cNvPr>
            <p:cNvPicPr preferRelativeResize="0"/>
            <p:nvPr/>
          </p:nvPicPr>
          <p:blipFill>
            <a:blip r:embed="rId9" cstate="email">
              <a:extLst>
                <a:ext uri="{28A0092B-C50C-407E-A947-70E740481C1C}">
                  <a14:useLocalDpi xmlns:a14="http://schemas.microsoft.com/office/drawing/2010/main"/>
                </a:ext>
              </a:extLst>
            </a:blip>
            <a:stretch>
              <a:fillRect/>
            </a:stretch>
          </p:blipFill>
          <p:spPr>
            <a:xfrm>
              <a:off x="2232477" y="801668"/>
              <a:ext cx="921600" cy="1152000"/>
            </a:xfrm>
            <a:prstGeom prst="rect">
              <a:avLst/>
            </a:prstGeom>
            <a:noFill/>
            <a:ln w="9525">
              <a:noFill/>
            </a:ln>
          </p:spPr>
        </p:pic>
        <p:pic>
          <p:nvPicPr>
            <p:cNvPr id="15" name="图片 82">
              <a:extLst>
                <a:ext uri="{FF2B5EF4-FFF2-40B4-BE49-F238E27FC236}">
                  <a16:creationId xmlns:a16="http://schemas.microsoft.com/office/drawing/2014/main" id="{78BB3C83-5FB1-4D4F-BBB4-0B4112D974A2}"/>
                </a:ext>
              </a:extLst>
            </p:cNvPr>
            <p:cNvPicPr preferRelativeResize="0"/>
            <p:nvPr/>
          </p:nvPicPr>
          <p:blipFill>
            <a:blip r:embed="rId10" cstate="email">
              <a:extLst>
                <a:ext uri="{28A0092B-C50C-407E-A947-70E740481C1C}">
                  <a14:useLocalDpi xmlns:a14="http://schemas.microsoft.com/office/drawing/2010/main"/>
                </a:ext>
              </a:extLst>
            </a:blip>
            <a:stretch>
              <a:fillRect/>
            </a:stretch>
          </p:blipFill>
          <p:spPr>
            <a:xfrm>
              <a:off x="1296265" y="1969016"/>
              <a:ext cx="921600" cy="1152000"/>
            </a:xfrm>
            <a:prstGeom prst="rect">
              <a:avLst/>
            </a:prstGeom>
            <a:noFill/>
            <a:ln w="9525">
              <a:noFill/>
            </a:ln>
          </p:spPr>
        </p:pic>
        <p:pic>
          <p:nvPicPr>
            <p:cNvPr id="16" name="图片 83">
              <a:extLst>
                <a:ext uri="{FF2B5EF4-FFF2-40B4-BE49-F238E27FC236}">
                  <a16:creationId xmlns:a16="http://schemas.microsoft.com/office/drawing/2014/main" id="{902D71BD-0144-40FD-9D53-D8B681485E47}"/>
                </a:ext>
              </a:extLst>
            </p:cNvPr>
            <p:cNvPicPr preferRelativeResize="0"/>
            <p:nvPr/>
          </p:nvPicPr>
          <p:blipFill>
            <a:blip r:embed="rId11" cstate="email">
              <a:extLst>
                <a:ext uri="{28A0092B-C50C-407E-A947-70E740481C1C}">
                  <a14:useLocalDpi xmlns:a14="http://schemas.microsoft.com/office/drawing/2010/main"/>
                </a:ext>
              </a:extLst>
            </a:blip>
            <a:stretch>
              <a:fillRect/>
            </a:stretch>
          </p:blipFill>
          <p:spPr>
            <a:xfrm>
              <a:off x="2232477" y="1969016"/>
              <a:ext cx="921600" cy="1152000"/>
            </a:xfrm>
            <a:prstGeom prst="rect">
              <a:avLst/>
            </a:prstGeom>
            <a:noFill/>
            <a:ln w="9525">
              <a:noFill/>
            </a:ln>
          </p:spPr>
        </p:pic>
        <p:pic>
          <p:nvPicPr>
            <p:cNvPr id="17" name="图片 84">
              <a:extLst>
                <a:ext uri="{FF2B5EF4-FFF2-40B4-BE49-F238E27FC236}">
                  <a16:creationId xmlns:a16="http://schemas.microsoft.com/office/drawing/2014/main" id="{9F999D68-968A-4474-9216-0A0116B6B073}"/>
                </a:ext>
              </a:extLst>
            </p:cNvPr>
            <p:cNvPicPr preferRelativeResize="0"/>
            <p:nvPr/>
          </p:nvPicPr>
          <p:blipFill>
            <a:blip r:embed="rId12" cstate="email">
              <a:extLst>
                <a:ext uri="{28A0092B-C50C-407E-A947-70E740481C1C}">
                  <a14:useLocalDpi xmlns:a14="http://schemas.microsoft.com/office/drawing/2010/main"/>
                </a:ext>
              </a:extLst>
            </a:blip>
            <a:stretch>
              <a:fillRect/>
            </a:stretch>
          </p:blipFill>
          <p:spPr>
            <a:xfrm>
              <a:off x="2232477" y="4306919"/>
              <a:ext cx="921600" cy="1152000"/>
            </a:xfrm>
            <a:prstGeom prst="rect">
              <a:avLst/>
            </a:prstGeom>
            <a:noFill/>
            <a:ln w="9525">
              <a:noFill/>
            </a:ln>
          </p:spPr>
        </p:pic>
        <p:pic>
          <p:nvPicPr>
            <p:cNvPr id="18" name="图片 85">
              <a:extLst>
                <a:ext uri="{FF2B5EF4-FFF2-40B4-BE49-F238E27FC236}">
                  <a16:creationId xmlns:a16="http://schemas.microsoft.com/office/drawing/2014/main" id="{408CCF15-15BA-4805-B38A-F7F91A0F94EB}"/>
                </a:ext>
              </a:extLst>
            </p:cNvPr>
            <p:cNvPicPr preferRelativeResize="0"/>
            <p:nvPr/>
          </p:nvPicPr>
          <p:blipFill>
            <a:blip r:embed="rId13" cstate="email">
              <a:extLst>
                <a:ext uri="{28A0092B-C50C-407E-A947-70E740481C1C}">
                  <a14:useLocalDpi xmlns:a14="http://schemas.microsoft.com/office/drawing/2010/main"/>
                </a:ext>
              </a:extLst>
            </a:blip>
            <a:stretch>
              <a:fillRect/>
            </a:stretch>
          </p:blipFill>
          <p:spPr>
            <a:xfrm>
              <a:off x="3168688" y="4306919"/>
              <a:ext cx="921600" cy="1152000"/>
            </a:xfrm>
            <a:prstGeom prst="rect">
              <a:avLst/>
            </a:prstGeom>
            <a:noFill/>
            <a:ln w="9525">
              <a:noFill/>
            </a:ln>
          </p:spPr>
        </p:pic>
        <p:pic>
          <p:nvPicPr>
            <p:cNvPr id="19" name="图片 86">
              <a:extLst>
                <a:ext uri="{FF2B5EF4-FFF2-40B4-BE49-F238E27FC236}">
                  <a16:creationId xmlns:a16="http://schemas.microsoft.com/office/drawing/2014/main" id="{F3E5862B-2A91-45EC-A9C9-B41E743BC669}"/>
                </a:ext>
              </a:extLst>
            </p:cNvPr>
            <p:cNvPicPr preferRelativeResize="0"/>
            <p:nvPr/>
          </p:nvPicPr>
          <p:blipFill>
            <a:blip r:embed="rId14" cstate="email">
              <a:extLst>
                <a:ext uri="{28A0092B-C50C-407E-A947-70E740481C1C}">
                  <a14:useLocalDpi xmlns:a14="http://schemas.microsoft.com/office/drawing/2010/main"/>
                </a:ext>
              </a:extLst>
            </a:blip>
            <a:stretch>
              <a:fillRect/>
            </a:stretch>
          </p:blipFill>
          <p:spPr>
            <a:xfrm>
              <a:off x="4104900" y="4306919"/>
              <a:ext cx="921600" cy="1152000"/>
            </a:xfrm>
            <a:prstGeom prst="rect">
              <a:avLst/>
            </a:prstGeom>
            <a:noFill/>
            <a:ln w="9525">
              <a:noFill/>
            </a:ln>
          </p:spPr>
        </p:pic>
        <p:pic>
          <p:nvPicPr>
            <p:cNvPr id="20" name="图片 87">
              <a:extLst>
                <a:ext uri="{FF2B5EF4-FFF2-40B4-BE49-F238E27FC236}">
                  <a16:creationId xmlns:a16="http://schemas.microsoft.com/office/drawing/2014/main" id="{8600DC40-ED19-4796-89DC-7AB165330A08}"/>
                </a:ext>
              </a:extLst>
            </p:cNvPr>
            <p:cNvPicPr preferRelativeResize="0"/>
            <p:nvPr/>
          </p:nvPicPr>
          <p:blipFill>
            <a:blip r:embed="rId15" cstate="email">
              <a:extLst>
                <a:ext uri="{28A0092B-C50C-407E-A947-70E740481C1C}">
                  <a14:useLocalDpi xmlns:a14="http://schemas.microsoft.com/office/drawing/2010/main"/>
                </a:ext>
              </a:extLst>
            </a:blip>
            <a:stretch>
              <a:fillRect/>
            </a:stretch>
          </p:blipFill>
          <p:spPr>
            <a:xfrm>
              <a:off x="5041111" y="4306919"/>
              <a:ext cx="921600" cy="1152000"/>
            </a:xfrm>
            <a:prstGeom prst="rect">
              <a:avLst/>
            </a:prstGeom>
            <a:noFill/>
            <a:ln w="9525">
              <a:noFill/>
            </a:ln>
          </p:spPr>
        </p:pic>
        <p:pic>
          <p:nvPicPr>
            <p:cNvPr id="21" name="图片 88">
              <a:extLst>
                <a:ext uri="{FF2B5EF4-FFF2-40B4-BE49-F238E27FC236}">
                  <a16:creationId xmlns:a16="http://schemas.microsoft.com/office/drawing/2014/main" id="{2A0FCA30-B6DA-4DAB-BED8-61F0F3B43E2B}"/>
                </a:ext>
              </a:extLst>
            </p:cNvPr>
            <p:cNvPicPr preferRelativeResize="0"/>
            <p:nvPr/>
          </p:nvPicPr>
          <p:blipFill>
            <a:blip r:embed="rId16" cstate="email">
              <a:extLst>
                <a:ext uri="{28A0092B-C50C-407E-A947-70E740481C1C}">
                  <a14:useLocalDpi xmlns:a14="http://schemas.microsoft.com/office/drawing/2010/main"/>
                </a:ext>
              </a:extLst>
            </a:blip>
            <a:stretch>
              <a:fillRect/>
            </a:stretch>
          </p:blipFill>
          <p:spPr>
            <a:xfrm>
              <a:off x="5977323" y="4306919"/>
              <a:ext cx="921600" cy="1152000"/>
            </a:xfrm>
            <a:prstGeom prst="rect">
              <a:avLst/>
            </a:prstGeom>
            <a:noFill/>
            <a:ln w="9525">
              <a:noFill/>
            </a:ln>
          </p:spPr>
        </p:pic>
        <p:pic>
          <p:nvPicPr>
            <p:cNvPr id="22" name="图片 89">
              <a:extLst>
                <a:ext uri="{FF2B5EF4-FFF2-40B4-BE49-F238E27FC236}">
                  <a16:creationId xmlns:a16="http://schemas.microsoft.com/office/drawing/2014/main" id="{621C3745-9564-4C67-87B5-371C3E0E2A3F}"/>
                </a:ext>
              </a:extLst>
            </p:cNvPr>
            <p:cNvPicPr preferRelativeResize="0"/>
            <p:nvPr/>
          </p:nvPicPr>
          <p:blipFill>
            <a:blip r:embed="rId17" cstate="email">
              <a:extLst>
                <a:ext uri="{28A0092B-C50C-407E-A947-70E740481C1C}">
                  <a14:useLocalDpi xmlns:a14="http://schemas.microsoft.com/office/drawing/2010/main"/>
                </a:ext>
              </a:extLst>
            </a:blip>
            <a:stretch>
              <a:fillRect/>
            </a:stretch>
          </p:blipFill>
          <p:spPr>
            <a:xfrm>
              <a:off x="6913534" y="4306919"/>
              <a:ext cx="921600" cy="1152000"/>
            </a:xfrm>
            <a:prstGeom prst="rect">
              <a:avLst/>
            </a:prstGeom>
            <a:noFill/>
            <a:ln w="9525">
              <a:noFill/>
            </a:ln>
          </p:spPr>
        </p:pic>
        <p:pic>
          <p:nvPicPr>
            <p:cNvPr id="23" name="图片 90">
              <a:extLst>
                <a:ext uri="{FF2B5EF4-FFF2-40B4-BE49-F238E27FC236}">
                  <a16:creationId xmlns:a16="http://schemas.microsoft.com/office/drawing/2014/main" id="{AF52B657-9B8A-489C-93D0-478D6A4F78F8}"/>
                </a:ext>
              </a:extLst>
            </p:cNvPr>
            <p:cNvPicPr preferRelativeResize="0"/>
            <p:nvPr/>
          </p:nvPicPr>
          <p:blipFill>
            <a:blip r:embed="rId18" cstate="email">
              <a:extLst>
                <a:ext uri="{28A0092B-C50C-407E-A947-70E740481C1C}">
                  <a14:useLocalDpi xmlns:a14="http://schemas.microsoft.com/office/drawing/2010/main"/>
                </a:ext>
              </a:extLst>
            </a:blip>
            <a:stretch>
              <a:fillRect/>
            </a:stretch>
          </p:blipFill>
          <p:spPr>
            <a:xfrm>
              <a:off x="2232477" y="3137745"/>
              <a:ext cx="921600" cy="1152000"/>
            </a:xfrm>
            <a:prstGeom prst="rect">
              <a:avLst/>
            </a:prstGeom>
            <a:noFill/>
            <a:ln w="9525">
              <a:noFill/>
            </a:ln>
          </p:spPr>
        </p:pic>
        <p:pic>
          <p:nvPicPr>
            <p:cNvPr id="24" name="图片 91">
              <a:extLst>
                <a:ext uri="{FF2B5EF4-FFF2-40B4-BE49-F238E27FC236}">
                  <a16:creationId xmlns:a16="http://schemas.microsoft.com/office/drawing/2014/main" id="{755B5AD1-281E-4B10-94AB-7DBE05ED5284}"/>
                </a:ext>
              </a:extLst>
            </p:cNvPr>
            <p:cNvPicPr preferRelativeResize="0"/>
            <p:nvPr/>
          </p:nvPicPr>
          <p:blipFill>
            <a:blip r:embed="rId19" cstate="email">
              <a:extLst>
                <a:ext uri="{28A0092B-C50C-407E-A947-70E740481C1C}">
                  <a14:useLocalDpi xmlns:a14="http://schemas.microsoft.com/office/drawing/2010/main"/>
                </a:ext>
              </a:extLst>
            </a:blip>
            <a:stretch>
              <a:fillRect/>
            </a:stretch>
          </p:blipFill>
          <p:spPr>
            <a:xfrm>
              <a:off x="3168688" y="3137745"/>
              <a:ext cx="921600" cy="1152000"/>
            </a:xfrm>
            <a:prstGeom prst="rect">
              <a:avLst/>
            </a:prstGeom>
            <a:noFill/>
            <a:ln w="9525">
              <a:noFill/>
            </a:ln>
          </p:spPr>
        </p:pic>
        <p:pic>
          <p:nvPicPr>
            <p:cNvPr id="25" name="图片 92">
              <a:extLst>
                <a:ext uri="{FF2B5EF4-FFF2-40B4-BE49-F238E27FC236}">
                  <a16:creationId xmlns:a16="http://schemas.microsoft.com/office/drawing/2014/main" id="{2883A584-AFB5-41DF-8532-C589AEF2CD78}"/>
                </a:ext>
              </a:extLst>
            </p:cNvPr>
            <p:cNvPicPr preferRelativeResize="0"/>
            <p:nvPr/>
          </p:nvPicPr>
          <p:blipFill>
            <a:blip r:embed="rId20" cstate="email">
              <a:extLst>
                <a:ext uri="{28A0092B-C50C-407E-A947-70E740481C1C}">
                  <a14:useLocalDpi xmlns:a14="http://schemas.microsoft.com/office/drawing/2010/main"/>
                </a:ext>
              </a:extLst>
            </a:blip>
            <a:stretch>
              <a:fillRect/>
            </a:stretch>
          </p:blipFill>
          <p:spPr>
            <a:xfrm>
              <a:off x="4104900" y="3137745"/>
              <a:ext cx="921600" cy="1152000"/>
            </a:xfrm>
            <a:prstGeom prst="rect">
              <a:avLst/>
            </a:prstGeom>
            <a:noFill/>
            <a:ln w="9525">
              <a:noFill/>
            </a:ln>
          </p:spPr>
        </p:pic>
        <p:pic>
          <p:nvPicPr>
            <p:cNvPr id="26" name="图片 93">
              <a:extLst>
                <a:ext uri="{FF2B5EF4-FFF2-40B4-BE49-F238E27FC236}">
                  <a16:creationId xmlns:a16="http://schemas.microsoft.com/office/drawing/2014/main" id="{70F31614-9674-4FA4-97F8-C242366E5F53}"/>
                </a:ext>
              </a:extLst>
            </p:cNvPr>
            <p:cNvPicPr preferRelativeResize="0"/>
            <p:nvPr/>
          </p:nvPicPr>
          <p:blipFill>
            <a:blip r:embed="rId21" cstate="email">
              <a:extLst>
                <a:ext uri="{28A0092B-C50C-407E-A947-70E740481C1C}">
                  <a14:useLocalDpi xmlns:a14="http://schemas.microsoft.com/office/drawing/2010/main"/>
                </a:ext>
              </a:extLst>
            </a:blip>
            <a:stretch>
              <a:fillRect/>
            </a:stretch>
          </p:blipFill>
          <p:spPr>
            <a:xfrm>
              <a:off x="5041111" y="3137745"/>
              <a:ext cx="921600" cy="1152000"/>
            </a:xfrm>
            <a:prstGeom prst="rect">
              <a:avLst/>
            </a:prstGeom>
            <a:noFill/>
            <a:ln w="9525">
              <a:noFill/>
            </a:ln>
          </p:spPr>
        </p:pic>
        <p:pic>
          <p:nvPicPr>
            <p:cNvPr id="27" name="图片 94">
              <a:extLst>
                <a:ext uri="{FF2B5EF4-FFF2-40B4-BE49-F238E27FC236}">
                  <a16:creationId xmlns:a16="http://schemas.microsoft.com/office/drawing/2014/main" id="{0CF6BC7A-C1EE-4DAD-AC45-DD054B5166BD}"/>
                </a:ext>
              </a:extLst>
            </p:cNvPr>
            <p:cNvPicPr preferRelativeResize="0"/>
            <p:nvPr/>
          </p:nvPicPr>
          <p:blipFill>
            <a:blip r:embed="rId22" cstate="email">
              <a:extLst>
                <a:ext uri="{28A0092B-C50C-407E-A947-70E740481C1C}">
                  <a14:useLocalDpi xmlns:a14="http://schemas.microsoft.com/office/drawing/2010/main"/>
                </a:ext>
              </a:extLst>
            </a:blip>
            <a:stretch>
              <a:fillRect/>
            </a:stretch>
          </p:blipFill>
          <p:spPr>
            <a:xfrm>
              <a:off x="5977323" y="3137745"/>
              <a:ext cx="921600" cy="1152000"/>
            </a:xfrm>
            <a:prstGeom prst="rect">
              <a:avLst/>
            </a:prstGeom>
            <a:noFill/>
            <a:ln w="9525">
              <a:noFill/>
            </a:ln>
          </p:spPr>
        </p:pic>
        <p:pic>
          <p:nvPicPr>
            <p:cNvPr id="28" name="图片 95">
              <a:extLst>
                <a:ext uri="{FF2B5EF4-FFF2-40B4-BE49-F238E27FC236}">
                  <a16:creationId xmlns:a16="http://schemas.microsoft.com/office/drawing/2014/main" id="{1CC27124-CCD2-4B2E-909F-31BCA138D0EE}"/>
                </a:ext>
              </a:extLst>
            </p:cNvPr>
            <p:cNvPicPr preferRelativeResize="0"/>
            <p:nvPr/>
          </p:nvPicPr>
          <p:blipFill>
            <a:blip r:embed="rId23" cstate="email">
              <a:extLst>
                <a:ext uri="{28A0092B-C50C-407E-A947-70E740481C1C}">
                  <a14:useLocalDpi xmlns:a14="http://schemas.microsoft.com/office/drawing/2010/main"/>
                </a:ext>
              </a:extLst>
            </a:blip>
            <a:stretch>
              <a:fillRect/>
            </a:stretch>
          </p:blipFill>
          <p:spPr>
            <a:xfrm>
              <a:off x="1296265" y="5476305"/>
              <a:ext cx="921600" cy="1152000"/>
            </a:xfrm>
            <a:prstGeom prst="rect">
              <a:avLst/>
            </a:prstGeom>
            <a:noFill/>
            <a:ln w="9525">
              <a:noFill/>
            </a:ln>
          </p:spPr>
        </p:pic>
        <p:pic>
          <p:nvPicPr>
            <p:cNvPr id="29" name="图片 96">
              <a:extLst>
                <a:ext uri="{FF2B5EF4-FFF2-40B4-BE49-F238E27FC236}">
                  <a16:creationId xmlns:a16="http://schemas.microsoft.com/office/drawing/2014/main" id="{81796017-382A-4E99-A193-69A5D03B75EA}"/>
                </a:ext>
              </a:extLst>
            </p:cNvPr>
            <p:cNvPicPr preferRelativeResize="0"/>
            <p:nvPr/>
          </p:nvPicPr>
          <p:blipFill>
            <a:blip r:embed="rId24" cstate="email">
              <a:extLst>
                <a:ext uri="{28A0092B-C50C-407E-A947-70E740481C1C}">
                  <a14:useLocalDpi xmlns:a14="http://schemas.microsoft.com/office/drawing/2010/main"/>
                </a:ext>
              </a:extLst>
            </a:blip>
            <a:stretch>
              <a:fillRect/>
            </a:stretch>
          </p:blipFill>
          <p:spPr>
            <a:xfrm>
              <a:off x="2232477" y="5476305"/>
              <a:ext cx="921600" cy="1152000"/>
            </a:xfrm>
            <a:prstGeom prst="rect">
              <a:avLst/>
            </a:prstGeom>
            <a:noFill/>
            <a:ln w="9525">
              <a:noFill/>
            </a:ln>
          </p:spPr>
        </p:pic>
        <p:pic>
          <p:nvPicPr>
            <p:cNvPr id="30" name="图片 97">
              <a:extLst>
                <a:ext uri="{FF2B5EF4-FFF2-40B4-BE49-F238E27FC236}">
                  <a16:creationId xmlns:a16="http://schemas.microsoft.com/office/drawing/2014/main" id="{4F11EEA4-9F14-4B06-B5CB-C4DEC067699D}"/>
                </a:ext>
              </a:extLst>
            </p:cNvPr>
            <p:cNvPicPr preferRelativeResize="0"/>
            <p:nvPr/>
          </p:nvPicPr>
          <p:blipFill>
            <a:blip r:embed="rId25" cstate="email">
              <a:extLst>
                <a:ext uri="{28A0092B-C50C-407E-A947-70E740481C1C}">
                  <a14:useLocalDpi xmlns:a14="http://schemas.microsoft.com/office/drawing/2010/main"/>
                </a:ext>
              </a:extLst>
            </a:blip>
            <a:stretch>
              <a:fillRect/>
            </a:stretch>
          </p:blipFill>
          <p:spPr>
            <a:xfrm>
              <a:off x="3168688" y="5476305"/>
              <a:ext cx="921600" cy="1152000"/>
            </a:xfrm>
            <a:prstGeom prst="rect">
              <a:avLst/>
            </a:prstGeom>
            <a:noFill/>
            <a:ln w="9525">
              <a:noFill/>
            </a:ln>
          </p:spPr>
        </p:pic>
        <p:pic>
          <p:nvPicPr>
            <p:cNvPr id="31" name="图片 98">
              <a:extLst>
                <a:ext uri="{FF2B5EF4-FFF2-40B4-BE49-F238E27FC236}">
                  <a16:creationId xmlns:a16="http://schemas.microsoft.com/office/drawing/2014/main" id="{05B8653F-0F3A-4B02-9FCA-8171049B53E3}"/>
                </a:ext>
              </a:extLst>
            </p:cNvPr>
            <p:cNvPicPr preferRelativeResize="0"/>
            <p:nvPr/>
          </p:nvPicPr>
          <p:blipFill>
            <a:blip r:embed="rId26" cstate="email">
              <a:extLst>
                <a:ext uri="{28A0092B-C50C-407E-A947-70E740481C1C}">
                  <a14:useLocalDpi xmlns:a14="http://schemas.microsoft.com/office/drawing/2010/main"/>
                </a:ext>
              </a:extLst>
            </a:blip>
            <a:stretch>
              <a:fillRect/>
            </a:stretch>
          </p:blipFill>
          <p:spPr>
            <a:xfrm>
              <a:off x="4104900" y="5476305"/>
              <a:ext cx="921600" cy="1152000"/>
            </a:xfrm>
            <a:prstGeom prst="rect">
              <a:avLst/>
            </a:prstGeom>
            <a:noFill/>
            <a:ln w="9525">
              <a:noFill/>
            </a:ln>
          </p:spPr>
        </p:pic>
        <p:sp>
          <p:nvSpPr>
            <p:cNvPr id="32" name="TextBox 99">
              <a:extLst>
                <a:ext uri="{FF2B5EF4-FFF2-40B4-BE49-F238E27FC236}">
                  <a16:creationId xmlns:a16="http://schemas.microsoft.com/office/drawing/2014/main" id="{8CDBA56C-C246-4C90-AAA4-58213364E053}"/>
                </a:ext>
              </a:extLst>
            </p:cNvPr>
            <p:cNvSpPr txBox="1"/>
            <p:nvPr/>
          </p:nvSpPr>
          <p:spPr>
            <a:xfrm>
              <a:off x="1428564" y="500042"/>
              <a:ext cx="542136" cy="307777"/>
            </a:xfrm>
            <a:prstGeom prst="rect">
              <a:avLst/>
            </a:prstGeom>
            <a:noFill/>
            <a:ln w="9525">
              <a:noFill/>
            </a:ln>
          </p:spPr>
          <p:txBody>
            <a:bodyPr wrap="none">
              <a:spAutoFit/>
            </a:bodyPr>
            <a:lstStyle/>
            <a:p>
              <a:r>
                <a:rPr lang="en-US" altLang="zh-CN" sz="1400" b="1" dirty="0">
                  <a:solidFill>
                    <a:srgbClr val="595959"/>
                  </a:solidFill>
                  <a:latin typeface="Arial" panose="020B0604020202020204" pitchFamily="34" charset="0"/>
                  <a:ea typeface="宋体" panose="02010600030101010101" pitchFamily="2" charset="-122"/>
                </a:rPr>
                <a:t>0-10</a:t>
              </a:r>
              <a:endParaRPr lang="zh-CN" altLang="en-US" sz="1400" b="1" dirty="0">
                <a:solidFill>
                  <a:srgbClr val="595959"/>
                </a:solidFill>
                <a:latin typeface="Arial" panose="020B0604020202020204" pitchFamily="34" charset="0"/>
                <a:ea typeface="宋体" panose="02010600030101010101" pitchFamily="2" charset="-122"/>
              </a:endParaRPr>
            </a:p>
          </p:txBody>
        </p:sp>
        <p:sp>
          <p:nvSpPr>
            <p:cNvPr id="33" name="TextBox 100">
              <a:extLst>
                <a:ext uri="{FF2B5EF4-FFF2-40B4-BE49-F238E27FC236}">
                  <a16:creationId xmlns:a16="http://schemas.microsoft.com/office/drawing/2014/main" id="{7FEA4CA7-0043-4D37-9E64-85DE9444AA22}"/>
                </a:ext>
              </a:extLst>
            </p:cNvPr>
            <p:cNvSpPr txBox="1"/>
            <p:nvPr/>
          </p:nvSpPr>
          <p:spPr>
            <a:xfrm>
              <a:off x="2281418" y="500042"/>
              <a:ext cx="631648" cy="307777"/>
            </a:xfrm>
            <a:prstGeom prst="rect">
              <a:avLst/>
            </a:prstGeom>
            <a:noFill/>
            <a:ln w="9525">
              <a:noFill/>
            </a:ln>
          </p:spPr>
          <p:txBody>
            <a:bodyPr wrap="none">
              <a:spAutoFit/>
            </a:bodyPr>
            <a:lstStyle/>
            <a:p>
              <a:r>
                <a:rPr lang="en-US" altLang="zh-CN" sz="1400" b="1" dirty="0">
                  <a:solidFill>
                    <a:srgbClr val="595959"/>
                  </a:solidFill>
                  <a:latin typeface="Arial" panose="020B0604020202020204" pitchFamily="34" charset="0"/>
                  <a:ea typeface="宋体" panose="02010600030101010101" pitchFamily="2" charset="-122"/>
                </a:rPr>
                <a:t>11-18</a:t>
              </a:r>
              <a:endParaRPr lang="zh-CN" altLang="en-US" sz="1400" b="1" dirty="0">
                <a:solidFill>
                  <a:srgbClr val="595959"/>
                </a:solidFill>
                <a:latin typeface="Arial" panose="020B0604020202020204" pitchFamily="34" charset="0"/>
                <a:ea typeface="宋体" panose="02010600030101010101" pitchFamily="2" charset="-122"/>
              </a:endParaRPr>
            </a:p>
          </p:txBody>
        </p:sp>
        <p:sp>
          <p:nvSpPr>
            <p:cNvPr id="34" name="TextBox 101">
              <a:extLst>
                <a:ext uri="{FF2B5EF4-FFF2-40B4-BE49-F238E27FC236}">
                  <a16:creationId xmlns:a16="http://schemas.microsoft.com/office/drawing/2014/main" id="{16B33CCC-C1F4-4C1D-9E85-6E5F42AEF016}"/>
                </a:ext>
              </a:extLst>
            </p:cNvPr>
            <p:cNvSpPr txBox="1"/>
            <p:nvPr/>
          </p:nvSpPr>
          <p:spPr>
            <a:xfrm>
              <a:off x="3213403" y="500042"/>
              <a:ext cx="641522" cy="307777"/>
            </a:xfrm>
            <a:prstGeom prst="rect">
              <a:avLst/>
            </a:prstGeom>
            <a:noFill/>
            <a:ln w="9525">
              <a:noFill/>
            </a:ln>
          </p:spPr>
          <p:txBody>
            <a:bodyPr wrap="none">
              <a:spAutoFit/>
            </a:bodyPr>
            <a:lstStyle/>
            <a:p>
              <a:r>
                <a:rPr lang="en-US" altLang="zh-CN" sz="1400" b="1" dirty="0">
                  <a:solidFill>
                    <a:srgbClr val="595959"/>
                  </a:solidFill>
                  <a:latin typeface="Arial" panose="020B0604020202020204" pitchFamily="34" charset="0"/>
                  <a:ea typeface="宋体" panose="02010600030101010101" pitchFamily="2" charset="-122"/>
                </a:rPr>
                <a:t>19-29</a:t>
              </a:r>
              <a:endParaRPr lang="zh-CN" altLang="en-US" sz="1400" b="1" dirty="0">
                <a:solidFill>
                  <a:srgbClr val="595959"/>
                </a:solidFill>
                <a:latin typeface="Arial" panose="020B0604020202020204" pitchFamily="34" charset="0"/>
                <a:ea typeface="宋体" panose="02010600030101010101" pitchFamily="2" charset="-122"/>
              </a:endParaRPr>
            </a:p>
          </p:txBody>
        </p:sp>
        <p:sp>
          <p:nvSpPr>
            <p:cNvPr id="35" name="TextBox 102">
              <a:extLst>
                <a:ext uri="{FF2B5EF4-FFF2-40B4-BE49-F238E27FC236}">
                  <a16:creationId xmlns:a16="http://schemas.microsoft.com/office/drawing/2014/main" id="{92804D28-3676-4A04-8169-AF283312CEF4}"/>
                </a:ext>
              </a:extLst>
            </p:cNvPr>
            <p:cNvSpPr txBox="1"/>
            <p:nvPr/>
          </p:nvSpPr>
          <p:spPr>
            <a:xfrm>
              <a:off x="4191547" y="500042"/>
              <a:ext cx="641522" cy="307777"/>
            </a:xfrm>
            <a:prstGeom prst="rect">
              <a:avLst/>
            </a:prstGeom>
            <a:noFill/>
            <a:ln w="9525">
              <a:noFill/>
            </a:ln>
          </p:spPr>
          <p:txBody>
            <a:bodyPr wrap="none">
              <a:spAutoFit/>
            </a:bodyPr>
            <a:lstStyle/>
            <a:p>
              <a:r>
                <a:rPr lang="en-US" altLang="zh-CN" sz="1400" b="1" dirty="0">
                  <a:solidFill>
                    <a:srgbClr val="595959"/>
                  </a:solidFill>
                  <a:latin typeface="Arial" panose="020B0604020202020204" pitchFamily="34" charset="0"/>
                  <a:ea typeface="宋体" panose="02010600030101010101" pitchFamily="2" charset="-122"/>
                </a:rPr>
                <a:t>30-39</a:t>
              </a:r>
              <a:endParaRPr lang="zh-CN" altLang="en-US" sz="1400" b="1" dirty="0">
                <a:solidFill>
                  <a:srgbClr val="595959"/>
                </a:solidFill>
                <a:latin typeface="Arial" panose="020B0604020202020204" pitchFamily="34" charset="0"/>
                <a:ea typeface="宋体" panose="02010600030101010101" pitchFamily="2" charset="-122"/>
              </a:endParaRPr>
            </a:p>
          </p:txBody>
        </p:sp>
        <p:sp>
          <p:nvSpPr>
            <p:cNvPr id="36" name="TextBox 103">
              <a:extLst>
                <a:ext uri="{FF2B5EF4-FFF2-40B4-BE49-F238E27FC236}">
                  <a16:creationId xmlns:a16="http://schemas.microsoft.com/office/drawing/2014/main" id="{26DEECF8-7AC4-4A14-B60B-6433DA5FB781}"/>
                </a:ext>
              </a:extLst>
            </p:cNvPr>
            <p:cNvSpPr txBox="1"/>
            <p:nvPr/>
          </p:nvSpPr>
          <p:spPr>
            <a:xfrm>
              <a:off x="5070777" y="500042"/>
              <a:ext cx="641522" cy="307777"/>
            </a:xfrm>
            <a:prstGeom prst="rect">
              <a:avLst/>
            </a:prstGeom>
            <a:noFill/>
            <a:ln w="9525">
              <a:noFill/>
            </a:ln>
          </p:spPr>
          <p:txBody>
            <a:bodyPr wrap="none">
              <a:spAutoFit/>
            </a:bodyPr>
            <a:lstStyle/>
            <a:p>
              <a:r>
                <a:rPr lang="en-US" altLang="zh-CN" sz="1400" b="1" dirty="0">
                  <a:solidFill>
                    <a:srgbClr val="595959"/>
                  </a:solidFill>
                  <a:latin typeface="Arial" panose="020B0604020202020204" pitchFamily="34" charset="0"/>
                  <a:ea typeface="宋体" panose="02010600030101010101" pitchFamily="2" charset="-122"/>
                </a:rPr>
                <a:t>40-49</a:t>
              </a:r>
              <a:endParaRPr lang="zh-CN" altLang="en-US" sz="1400" b="1" dirty="0">
                <a:solidFill>
                  <a:srgbClr val="595959"/>
                </a:solidFill>
                <a:latin typeface="Arial" panose="020B0604020202020204" pitchFamily="34" charset="0"/>
                <a:ea typeface="宋体" panose="02010600030101010101" pitchFamily="2" charset="-122"/>
              </a:endParaRPr>
            </a:p>
          </p:txBody>
        </p:sp>
        <p:sp>
          <p:nvSpPr>
            <p:cNvPr id="37" name="TextBox 104">
              <a:extLst>
                <a:ext uri="{FF2B5EF4-FFF2-40B4-BE49-F238E27FC236}">
                  <a16:creationId xmlns:a16="http://schemas.microsoft.com/office/drawing/2014/main" id="{297B5C28-7DD4-4AA1-BCE1-4B6AE5C611AF}"/>
                </a:ext>
              </a:extLst>
            </p:cNvPr>
            <p:cNvSpPr txBox="1"/>
            <p:nvPr/>
          </p:nvSpPr>
          <p:spPr>
            <a:xfrm>
              <a:off x="6042328" y="500042"/>
              <a:ext cx="641522" cy="307777"/>
            </a:xfrm>
            <a:prstGeom prst="rect">
              <a:avLst/>
            </a:prstGeom>
            <a:noFill/>
            <a:ln w="9525">
              <a:noFill/>
            </a:ln>
          </p:spPr>
          <p:txBody>
            <a:bodyPr wrap="none">
              <a:spAutoFit/>
            </a:bodyPr>
            <a:lstStyle/>
            <a:p>
              <a:r>
                <a:rPr lang="en-US" altLang="zh-CN" sz="1400" b="1" dirty="0">
                  <a:solidFill>
                    <a:srgbClr val="595959"/>
                  </a:solidFill>
                  <a:latin typeface="Arial" panose="020B0604020202020204" pitchFamily="34" charset="0"/>
                  <a:ea typeface="宋体" panose="02010600030101010101" pitchFamily="2" charset="-122"/>
                </a:rPr>
                <a:t>50-59</a:t>
              </a:r>
              <a:endParaRPr lang="zh-CN" altLang="en-US" sz="1400" b="1" dirty="0">
                <a:solidFill>
                  <a:srgbClr val="595959"/>
                </a:solidFill>
                <a:latin typeface="Arial" panose="020B0604020202020204" pitchFamily="34" charset="0"/>
                <a:ea typeface="宋体" panose="02010600030101010101" pitchFamily="2" charset="-122"/>
              </a:endParaRPr>
            </a:p>
          </p:txBody>
        </p:sp>
        <p:sp>
          <p:nvSpPr>
            <p:cNvPr id="38" name="TextBox 105">
              <a:extLst>
                <a:ext uri="{FF2B5EF4-FFF2-40B4-BE49-F238E27FC236}">
                  <a16:creationId xmlns:a16="http://schemas.microsoft.com/office/drawing/2014/main" id="{8B75B8FC-BBC6-4BD8-B6F7-68CF6BE4BDA3}"/>
                </a:ext>
              </a:extLst>
            </p:cNvPr>
            <p:cNvSpPr txBox="1"/>
            <p:nvPr/>
          </p:nvSpPr>
          <p:spPr>
            <a:xfrm>
              <a:off x="7027067" y="500042"/>
              <a:ext cx="487634" cy="307777"/>
            </a:xfrm>
            <a:prstGeom prst="rect">
              <a:avLst/>
            </a:prstGeom>
            <a:noFill/>
            <a:ln w="9525">
              <a:noFill/>
            </a:ln>
          </p:spPr>
          <p:txBody>
            <a:bodyPr wrap="none">
              <a:spAutoFit/>
            </a:bodyPr>
            <a:lstStyle/>
            <a:p>
              <a:r>
                <a:rPr lang="en-US" altLang="zh-CN" sz="1400" b="1" dirty="0">
                  <a:solidFill>
                    <a:srgbClr val="595959"/>
                  </a:solidFill>
                  <a:latin typeface="Arial" panose="020B0604020202020204" pitchFamily="34" charset="0"/>
                  <a:ea typeface="宋体" panose="02010600030101010101" pitchFamily="2" charset="-122"/>
                </a:rPr>
                <a:t>60+</a:t>
              </a:r>
              <a:endParaRPr lang="zh-CN" altLang="en-US" sz="1400" b="1" dirty="0">
                <a:solidFill>
                  <a:srgbClr val="595959"/>
                </a:solidFill>
                <a:latin typeface="Arial" panose="020B0604020202020204" pitchFamily="34" charset="0"/>
                <a:ea typeface="宋体" panose="02010600030101010101" pitchFamily="2" charset="-122"/>
              </a:endParaRPr>
            </a:p>
          </p:txBody>
        </p:sp>
        <p:pic>
          <p:nvPicPr>
            <p:cNvPr id="39" name="图片 106">
              <a:extLst>
                <a:ext uri="{FF2B5EF4-FFF2-40B4-BE49-F238E27FC236}">
                  <a16:creationId xmlns:a16="http://schemas.microsoft.com/office/drawing/2014/main" id="{FBCF8E78-CBC0-4376-AEAF-D19D343E85F7}"/>
                </a:ext>
              </a:extLst>
            </p:cNvPr>
            <p:cNvPicPr preferRelativeResize="0"/>
            <p:nvPr/>
          </p:nvPicPr>
          <p:blipFill>
            <a:blip r:embed="rId27" cstate="email">
              <a:extLst>
                <a:ext uri="{28A0092B-C50C-407E-A947-70E740481C1C}">
                  <a14:useLocalDpi xmlns:a14="http://schemas.microsoft.com/office/drawing/2010/main"/>
                </a:ext>
              </a:extLst>
            </a:blip>
            <a:stretch>
              <a:fillRect/>
            </a:stretch>
          </p:blipFill>
          <p:spPr>
            <a:xfrm>
              <a:off x="5041111" y="5476305"/>
              <a:ext cx="921600" cy="1152000"/>
            </a:xfrm>
            <a:prstGeom prst="rect">
              <a:avLst/>
            </a:prstGeom>
            <a:noFill/>
            <a:ln w="9525">
              <a:noFill/>
            </a:ln>
          </p:spPr>
        </p:pic>
        <p:pic>
          <p:nvPicPr>
            <p:cNvPr id="40" name="图片 107">
              <a:extLst>
                <a:ext uri="{FF2B5EF4-FFF2-40B4-BE49-F238E27FC236}">
                  <a16:creationId xmlns:a16="http://schemas.microsoft.com/office/drawing/2014/main" id="{1DCEFB23-19B1-49F2-BF39-64665560701D}"/>
                </a:ext>
              </a:extLst>
            </p:cNvPr>
            <p:cNvPicPr preferRelativeResize="0"/>
            <p:nvPr/>
          </p:nvPicPr>
          <p:blipFill>
            <a:blip r:embed="rId28" cstate="email">
              <a:extLst>
                <a:ext uri="{28A0092B-C50C-407E-A947-70E740481C1C}">
                  <a14:useLocalDpi xmlns:a14="http://schemas.microsoft.com/office/drawing/2010/main"/>
                </a:ext>
              </a:extLst>
            </a:blip>
            <a:stretch>
              <a:fillRect/>
            </a:stretch>
          </p:blipFill>
          <p:spPr>
            <a:xfrm>
              <a:off x="5977323" y="5476305"/>
              <a:ext cx="921600" cy="1152000"/>
            </a:xfrm>
            <a:prstGeom prst="rect">
              <a:avLst/>
            </a:prstGeom>
            <a:noFill/>
            <a:ln w="9525">
              <a:noFill/>
            </a:ln>
          </p:spPr>
        </p:pic>
        <p:pic>
          <p:nvPicPr>
            <p:cNvPr id="41" name="图片 108">
              <a:extLst>
                <a:ext uri="{FF2B5EF4-FFF2-40B4-BE49-F238E27FC236}">
                  <a16:creationId xmlns:a16="http://schemas.microsoft.com/office/drawing/2014/main" id="{6812333B-1915-4E40-9E2B-BA1C932B7067}"/>
                </a:ext>
              </a:extLst>
            </p:cNvPr>
            <p:cNvPicPr preferRelativeResize="0"/>
            <p:nvPr/>
          </p:nvPicPr>
          <p:blipFill>
            <a:blip r:embed="rId29" cstate="email">
              <a:extLst>
                <a:ext uri="{28A0092B-C50C-407E-A947-70E740481C1C}">
                  <a14:useLocalDpi xmlns:a14="http://schemas.microsoft.com/office/drawing/2010/main"/>
                </a:ext>
              </a:extLst>
            </a:blip>
            <a:stretch>
              <a:fillRect/>
            </a:stretch>
          </p:blipFill>
          <p:spPr>
            <a:xfrm>
              <a:off x="6913534" y="5476305"/>
              <a:ext cx="921600" cy="1152000"/>
            </a:xfrm>
            <a:prstGeom prst="rect">
              <a:avLst/>
            </a:prstGeom>
            <a:noFill/>
            <a:ln w="9525">
              <a:noFill/>
            </a:ln>
          </p:spPr>
        </p:pic>
        <p:pic>
          <p:nvPicPr>
            <p:cNvPr id="46" name="图片 109">
              <a:extLst>
                <a:ext uri="{FF2B5EF4-FFF2-40B4-BE49-F238E27FC236}">
                  <a16:creationId xmlns:a16="http://schemas.microsoft.com/office/drawing/2014/main" id="{C10C7F05-11A5-455D-9113-3E2BFF7C4E98}"/>
                </a:ext>
              </a:extLst>
            </p:cNvPr>
            <p:cNvPicPr preferRelativeResize="0"/>
            <p:nvPr/>
          </p:nvPicPr>
          <p:blipFill>
            <a:blip r:embed="rId30" cstate="email">
              <a:extLst>
                <a:ext uri="{28A0092B-C50C-407E-A947-70E740481C1C}">
                  <a14:useLocalDpi xmlns:a14="http://schemas.microsoft.com/office/drawing/2010/main"/>
                </a:ext>
              </a:extLst>
            </a:blip>
            <a:stretch>
              <a:fillRect/>
            </a:stretch>
          </p:blipFill>
          <p:spPr>
            <a:xfrm>
              <a:off x="1296265" y="4277813"/>
              <a:ext cx="921600" cy="1152000"/>
            </a:xfrm>
            <a:prstGeom prst="rect">
              <a:avLst/>
            </a:prstGeom>
            <a:noFill/>
            <a:ln w="9525">
              <a:noFill/>
            </a:ln>
          </p:spPr>
        </p:pic>
        <p:pic>
          <p:nvPicPr>
            <p:cNvPr id="47" name="图片 110">
              <a:extLst>
                <a:ext uri="{FF2B5EF4-FFF2-40B4-BE49-F238E27FC236}">
                  <a16:creationId xmlns:a16="http://schemas.microsoft.com/office/drawing/2014/main" id="{DC3C6872-C3B2-45D8-BCD4-22CBB84065CA}"/>
                </a:ext>
              </a:extLst>
            </p:cNvPr>
            <p:cNvPicPr preferRelativeResize="0"/>
            <p:nvPr/>
          </p:nvPicPr>
          <p:blipFill>
            <a:blip r:embed="rId31" cstate="email">
              <a:extLst>
                <a:ext uri="{28A0092B-C50C-407E-A947-70E740481C1C}">
                  <a14:useLocalDpi xmlns:a14="http://schemas.microsoft.com/office/drawing/2010/main"/>
                </a:ext>
              </a:extLst>
            </a:blip>
            <a:stretch>
              <a:fillRect/>
            </a:stretch>
          </p:blipFill>
          <p:spPr>
            <a:xfrm>
              <a:off x="1296265" y="3137745"/>
              <a:ext cx="921600" cy="1152000"/>
            </a:xfrm>
            <a:prstGeom prst="rect">
              <a:avLst/>
            </a:prstGeom>
            <a:noFill/>
            <a:ln w="9525">
              <a:noFill/>
            </a:ln>
          </p:spPr>
        </p:pic>
        <p:pic>
          <p:nvPicPr>
            <p:cNvPr id="48" name="图片 111">
              <a:extLst>
                <a:ext uri="{FF2B5EF4-FFF2-40B4-BE49-F238E27FC236}">
                  <a16:creationId xmlns:a16="http://schemas.microsoft.com/office/drawing/2014/main" id="{F12C1FA4-7D2C-4344-8E8C-A7659A1057D9}"/>
                </a:ext>
              </a:extLst>
            </p:cNvPr>
            <p:cNvPicPr preferRelativeResize="0"/>
            <p:nvPr/>
          </p:nvPicPr>
          <p:blipFill>
            <a:blip r:embed="rId32" cstate="email">
              <a:extLst>
                <a:ext uri="{28A0092B-C50C-407E-A947-70E740481C1C}">
                  <a14:useLocalDpi xmlns:a14="http://schemas.microsoft.com/office/drawing/2010/main"/>
                </a:ext>
              </a:extLst>
            </a:blip>
            <a:stretch>
              <a:fillRect/>
            </a:stretch>
          </p:blipFill>
          <p:spPr>
            <a:xfrm>
              <a:off x="6913534" y="3137745"/>
              <a:ext cx="921600" cy="1152000"/>
            </a:xfrm>
            <a:prstGeom prst="rect">
              <a:avLst/>
            </a:prstGeom>
            <a:noFill/>
            <a:ln w="9525">
              <a:noFill/>
            </a:ln>
          </p:spPr>
        </p:pic>
        <p:pic>
          <p:nvPicPr>
            <p:cNvPr id="49" name="图片 112">
              <a:extLst>
                <a:ext uri="{FF2B5EF4-FFF2-40B4-BE49-F238E27FC236}">
                  <a16:creationId xmlns:a16="http://schemas.microsoft.com/office/drawing/2014/main" id="{28430806-3B04-42F7-8A47-F4B59A49CF29}"/>
                </a:ext>
              </a:extLst>
            </p:cNvPr>
            <p:cNvPicPr preferRelativeResize="0"/>
            <p:nvPr/>
          </p:nvPicPr>
          <p:blipFill>
            <a:blip r:embed="rId33" cstate="email">
              <a:extLst>
                <a:ext uri="{28A0092B-C50C-407E-A947-70E740481C1C}">
                  <a14:useLocalDpi xmlns:a14="http://schemas.microsoft.com/office/drawing/2010/main"/>
                </a:ext>
              </a:extLst>
            </a:blip>
            <a:stretch>
              <a:fillRect/>
            </a:stretch>
          </p:blipFill>
          <p:spPr>
            <a:xfrm>
              <a:off x="3168688" y="801668"/>
              <a:ext cx="921600" cy="1152000"/>
            </a:xfrm>
            <a:prstGeom prst="rect">
              <a:avLst/>
            </a:prstGeom>
            <a:noFill/>
            <a:ln w="9525">
              <a:noFill/>
            </a:ln>
          </p:spPr>
        </p:pic>
        <p:pic>
          <p:nvPicPr>
            <p:cNvPr id="50" name="图片 113">
              <a:extLst>
                <a:ext uri="{FF2B5EF4-FFF2-40B4-BE49-F238E27FC236}">
                  <a16:creationId xmlns:a16="http://schemas.microsoft.com/office/drawing/2014/main" id="{2CB809E6-7373-4450-9CB4-0A3A49D491E8}"/>
                </a:ext>
              </a:extLst>
            </p:cNvPr>
            <p:cNvPicPr preferRelativeResize="0"/>
            <p:nvPr/>
          </p:nvPicPr>
          <p:blipFill>
            <a:blip r:embed="rId34" cstate="email">
              <a:extLst>
                <a:ext uri="{28A0092B-C50C-407E-A947-70E740481C1C}">
                  <a14:useLocalDpi xmlns:a14="http://schemas.microsoft.com/office/drawing/2010/main"/>
                </a:ext>
              </a:extLst>
            </a:blip>
            <a:stretch>
              <a:fillRect/>
            </a:stretch>
          </p:blipFill>
          <p:spPr>
            <a:xfrm>
              <a:off x="4104900" y="801668"/>
              <a:ext cx="921600" cy="1152000"/>
            </a:xfrm>
            <a:prstGeom prst="rect">
              <a:avLst/>
            </a:prstGeom>
            <a:noFill/>
            <a:ln w="9525">
              <a:noFill/>
            </a:ln>
          </p:spPr>
        </p:pic>
        <p:pic>
          <p:nvPicPr>
            <p:cNvPr id="51" name="图片 114">
              <a:extLst>
                <a:ext uri="{FF2B5EF4-FFF2-40B4-BE49-F238E27FC236}">
                  <a16:creationId xmlns:a16="http://schemas.microsoft.com/office/drawing/2014/main" id="{1EE1A9E7-ECEB-4052-B2CC-E0B87463704B}"/>
                </a:ext>
              </a:extLst>
            </p:cNvPr>
            <p:cNvPicPr preferRelativeResize="0"/>
            <p:nvPr/>
          </p:nvPicPr>
          <p:blipFill>
            <a:blip r:embed="rId35" cstate="email">
              <a:extLst>
                <a:ext uri="{28A0092B-C50C-407E-A947-70E740481C1C}">
                  <a14:useLocalDpi xmlns:a14="http://schemas.microsoft.com/office/drawing/2010/main"/>
                </a:ext>
              </a:extLst>
            </a:blip>
            <a:stretch>
              <a:fillRect/>
            </a:stretch>
          </p:blipFill>
          <p:spPr>
            <a:xfrm>
              <a:off x="5041111" y="801668"/>
              <a:ext cx="921600" cy="1152000"/>
            </a:xfrm>
            <a:prstGeom prst="rect">
              <a:avLst/>
            </a:prstGeom>
            <a:noFill/>
            <a:ln w="9525">
              <a:noFill/>
            </a:ln>
          </p:spPr>
        </p:pic>
        <p:pic>
          <p:nvPicPr>
            <p:cNvPr id="52" name="图片 115">
              <a:extLst>
                <a:ext uri="{FF2B5EF4-FFF2-40B4-BE49-F238E27FC236}">
                  <a16:creationId xmlns:a16="http://schemas.microsoft.com/office/drawing/2014/main" id="{51D24539-F001-4AE4-BDA4-41D3CF2BC836}"/>
                </a:ext>
              </a:extLst>
            </p:cNvPr>
            <p:cNvPicPr preferRelativeResize="0"/>
            <p:nvPr/>
          </p:nvPicPr>
          <p:blipFill>
            <a:blip r:embed="rId36" cstate="email">
              <a:extLst>
                <a:ext uri="{28A0092B-C50C-407E-A947-70E740481C1C}">
                  <a14:useLocalDpi xmlns:a14="http://schemas.microsoft.com/office/drawing/2010/main"/>
                </a:ext>
              </a:extLst>
            </a:blip>
            <a:stretch>
              <a:fillRect/>
            </a:stretch>
          </p:blipFill>
          <p:spPr>
            <a:xfrm>
              <a:off x="5977323" y="801668"/>
              <a:ext cx="921600" cy="1152000"/>
            </a:xfrm>
            <a:prstGeom prst="rect">
              <a:avLst/>
            </a:prstGeom>
            <a:noFill/>
            <a:ln w="9525">
              <a:noFill/>
            </a:ln>
          </p:spPr>
        </p:pic>
        <p:pic>
          <p:nvPicPr>
            <p:cNvPr id="53" name="图片 116">
              <a:extLst>
                <a:ext uri="{FF2B5EF4-FFF2-40B4-BE49-F238E27FC236}">
                  <a16:creationId xmlns:a16="http://schemas.microsoft.com/office/drawing/2014/main" id="{8BF7E62A-40BE-4F1E-93BB-D35BD42F923E}"/>
                </a:ext>
              </a:extLst>
            </p:cNvPr>
            <p:cNvPicPr preferRelativeResize="0"/>
            <p:nvPr/>
          </p:nvPicPr>
          <p:blipFill>
            <a:blip r:embed="rId37" cstate="email">
              <a:extLst>
                <a:ext uri="{28A0092B-C50C-407E-A947-70E740481C1C}">
                  <a14:useLocalDpi xmlns:a14="http://schemas.microsoft.com/office/drawing/2010/main"/>
                </a:ext>
              </a:extLst>
            </a:blip>
            <a:stretch>
              <a:fillRect/>
            </a:stretch>
          </p:blipFill>
          <p:spPr>
            <a:xfrm>
              <a:off x="6913534" y="801668"/>
              <a:ext cx="921600" cy="1152000"/>
            </a:xfrm>
            <a:prstGeom prst="rect">
              <a:avLst/>
            </a:prstGeom>
            <a:noFill/>
            <a:ln w="9525">
              <a:noFill/>
            </a:ln>
          </p:spPr>
        </p:pic>
        <p:pic>
          <p:nvPicPr>
            <p:cNvPr id="54" name="图片 117">
              <a:extLst>
                <a:ext uri="{FF2B5EF4-FFF2-40B4-BE49-F238E27FC236}">
                  <a16:creationId xmlns:a16="http://schemas.microsoft.com/office/drawing/2014/main" id="{311AC284-E9B7-47E9-ABE5-C8F180E8F402}"/>
                </a:ext>
              </a:extLst>
            </p:cNvPr>
            <p:cNvPicPr preferRelativeResize="0"/>
            <p:nvPr/>
          </p:nvPicPr>
          <p:blipFill>
            <a:blip r:embed="rId38" cstate="email">
              <a:extLst>
                <a:ext uri="{28A0092B-C50C-407E-A947-70E740481C1C}">
                  <a14:useLocalDpi xmlns:a14="http://schemas.microsoft.com/office/drawing/2010/main"/>
                </a:ext>
              </a:extLst>
            </a:blip>
            <a:stretch>
              <a:fillRect/>
            </a:stretch>
          </p:blipFill>
          <p:spPr>
            <a:xfrm>
              <a:off x="3168688" y="1969016"/>
              <a:ext cx="921600" cy="1152000"/>
            </a:xfrm>
            <a:prstGeom prst="rect">
              <a:avLst/>
            </a:prstGeom>
            <a:noFill/>
            <a:ln w="9525">
              <a:noFill/>
            </a:ln>
          </p:spPr>
        </p:pic>
        <p:pic>
          <p:nvPicPr>
            <p:cNvPr id="55" name="图片 118">
              <a:extLst>
                <a:ext uri="{FF2B5EF4-FFF2-40B4-BE49-F238E27FC236}">
                  <a16:creationId xmlns:a16="http://schemas.microsoft.com/office/drawing/2014/main" id="{B6F5E62B-E03F-4DB0-8D66-8D02F056B57D}"/>
                </a:ext>
              </a:extLst>
            </p:cNvPr>
            <p:cNvPicPr preferRelativeResize="0"/>
            <p:nvPr/>
          </p:nvPicPr>
          <p:blipFill>
            <a:blip r:embed="rId39" cstate="email">
              <a:extLst>
                <a:ext uri="{28A0092B-C50C-407E-A947-70E740481C1C}">
                  <a14:useLocalDpi xmlns:a14="http://schemas.microsoft.com/office/drawing/2010/main"/>
                </a:ext>
              </a:extLst>
            </a:blip>
            <a:stretch>
              <a:fillRect/>
            </a:stretch>
          </p:blipFill>
          <p:spPr>
            <a:xfrm>
              <a:off x="4104900" y="1969016"/>
              <a:ext cx="921600" cy="1152000"/>
            </a:xfrm>
            <a:prstGeom prst="rect">
              <a:avLst/>
            </a:prstGeom>
            <a:noFill/>
            <a:ln w="9525">
              <a:noFill/>
            </a:ln>
          </p:spPr>
        </p:pic>
        <p:pic>
          <p:nvPicPr>
            <p:cNvPr id="56" name="图片 119">
              <a:extLst>
                <a:ext uri="{FF2B5EF4-FFF2-40B4-BE49-F238E27FC236}">
                  <a16:creationId xmlns:a16="http://schemas.microsoft.com/office/drawing/2014/main" id="{BC752FE6-60DE-46E5-9AE7-2D0D1F60A2A3}"/>
                </a:ext>
              </a:extLst>
            </p:cNvPr>
            <p:cNvPicPr preferRelativeResize="0"/>
            <p:nvPr/>
          </p:nvPicPr>
          <p:blipFill>
            <a:blip r:embed="rId40" cstate="email">
              <a:extLst>
                <a:ext uri="{28A0092B-C50C-407E-A947-70E740481C1C}">
                  <a14:useLocalDpi xmlns:a14="http://schemas.microsoft.com/office/drawing/2010/main"/>
                </a:ext>
              </a:extLst>
            </a:blip>
            <a:stretch>
              <a:fillRect/>
            </a:stretch>
          </p:blipFill>
          <p:spPr>
            <a:xfrm>
              <a:off x="5041111" y="1969016"/>
              <a:ext cx="921600" cy="1152000"/>
            </a:xfrm>
            <a:prstGeom prst="rect">
              <a:avLst/>
            </a:prstGeom>
            <a:noFill/>
            <a:ln w="9525">
              <a:noFill/>
            </a:ln>
          </p:spPr>
        </p:pic>
        <p:pic>
          <p:nvPicPr>
            <p:cNvPr id="57" name="图片 120">
              <a:extLst>
                <a:ext uri="{FF2B5EF4-FFF2-40B4-BE49-F238E27FC236}">
                  <a16:creationId xmlns:a16="http://schemas.microsoft.com/office/drawing/2014/main" id="{BC352187-E7D9-4ADB-9453-131EB4408B5A}"/>
                </a:ext>
              </a:extLst>
            </p:cNvPr>
            <p:cNvPicPr preferRelativeResize="0"/>
            <p:nvPr/>
          </p:nvPicPr>
          <p:blipFill>
            <a:blip r:embed="rId41" cstate="email">
              <a:extLst>
                <a:ext uri="{28A0092B-C50C-407E-A947-70E740481C1C}">
                  <a14:useLocalDpi xmlns:a14="http://schemas.microsoft.com/office/drawing/2010/main"/>
                </a:ext>
              </a:extLst>
            </a:blip>
            <a:stretch>
              <a:fillRect/>
            </a:stretch>
          </p:blipFill>
          <p:spPr>
            <a:xfrm>
              <a:off x="5977323" y="1969016"/>
              <a:ext cx="921600" cy="1152000"/>
            </a:xfrm>
            <a:prstGeom prst="rect">
              <a:avLst/>
            </a:prstGeom>
            <a:noFill/>
            <a:ln w="9525">
              <a:noFill/>
            </a:ln>
          </p:spPr>
        </p:pic>
        <p:pic>
          <p:nvPicPr>
            <p:cNvPr id="58" name="图片 121">
              <a:extLst>
                <a:ext uri="{FF2B5EF4-FFF2-40B4-BE49-F238E27FC236}">
                  <a16:creationId xmlns:a16="http://schemas.microsoft.com/office/drawing/2014/main" id="{BF597C10-5901-43AE-9BEC-22C74EF67178}"/>
                </a:ext>
              </a:extLst>
            </p:cNvPr>
            <p:cNvPicPr preferRelativeResize="0"/>
            <p:nvPr/>
          </p:nvPicPr>
          <p:blipFill>
            <a:blip r:embed="rId42" cstate="email">
              <a:extLst>
                <a:ext uri="{28A0092B-C50C-407E-A947-70E740481C1C}">
                  <a14:useLocalDpi xmlns:a14="http://schemas.microsoft.com/office/drawing/2010/main"/>
                </a:ext>
              </a:extLst>
            </a:blip>
            <a:stretch>
              <a:fillRect/>
            </a:stretch>
          </p:blipFill>
          <p:spPr>
            <a:xfrm>
              <a:off x="6913534" y="1969016"/>
              <a:ext cx="921600" cy="1152000"/>
            </a:xfrm>
            <a:prstGeom prst="rect">
              <a:avLst/>
            </a:prstGeom>
            <a:noFill/>
            <a:ln w="9525">
              <a:noFill/>
            </a:ln>
          </p:spPr>
        </p:pic>
      </p:grpSp>
      <p:sp>
        <p:nvSpPr>
          <p:cNvPr id="59" name="矩形 58">
            <a:extLst>
              <a:ext uri="{FF2B5EF4-FFF2-40B4-BE49-F238E27FC236}">
                <a16:creationId xmlns:a16="http://schemas.microsoft.com/office/drawing/2014/main" id="{B1850D51-4E05-4108-8B9A-7CB4B984FBA6}"/>
              </a:ext>
            </a:extLst>
          </p:cNvPr>
          <p:cNvSpPr/>
          <p:nvPr/>
        </p:nvSpPr>
        <p:spPr>
          <a:xfrm>
            <a:off x="8366578" y="1016000"/>
            <a:ext cx="3714750" cy="11430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lumMod val="65000"/>
                  <a:lumOff val="35000"/>
                </a:schemeClr>
              </a:solidFill>
              <a:effectLst/>
              <a:uLnTx/>
              <a:uFillTx/>
              <a:latin typeface="+mn-lt"/>
              <a:ea typeface="+mn-ea"/>
              <a:cs typeface="+mn-cs"/>
            </a:endParaRPr>
          </a:p>
        </p:txBody>
      </p:sp>
      <p:sp>
        <p:nvSpPr>
          <p:cNvPr id="60" name="TextBox 77">
            <a:extLst>
              <a:ext uri="{FF2B5EF4-FFF2-40B4-BE49-F238E27FC236}">
                <a16:creationId xmlns:a16="http://schemas.microsoft.com/office/drawing/2014/main" id="{599C31B7-E1A9-485D-96BD-5A5A6A17DD0E}"/>
              </a:ext>
            </a:extLst>
          </p:cNvPr>
          <p:cNvSpPr txBox="1"/>
          <p:nvPr/>
        </p:nvSpPr>
        <p:spPr>
          <a:xfrm>
            <a:off x="2489201" y="1449205"/>
            <a:ext cx="1352676" cy="400110"/>
          </a:xfrm>
          <a:prstGeom prst="rect">
            <a:avLst/>
          </a:prstGeom>
          <a:noFill/>
        </p:spPr>
        <p:txBody>
          <a:bodyPr wrap="square" rtlCol="0">
            <a:spAutoFit/>
          </a:bodyPr>
          <a:lstStyle>
            <a:defPPr>
              <a:defRPr lang="zh-CN"/>
            </a:defPPr>
            <a:lvl1pPr algn="ctr">
              <a:defRPr b="1">
                <a:solidFill>
                  <a:srgbClr val="8E6D48"/>
                </a:solidFill>
                <a:latin typeface="幼圆" panose="02010509060101010101" pitchFamily="49" charset="-122"/>
                <a:ea typeface="幼圆" panose="02010509060101010101" pitchFamily="49" charset="-122"/>
              </a:defRPr>
            </a:lvl1pPr>
          </a:lstStyle>
          <a:p>
            <a:r>
              <a:rPr lang="zh-CN" altLang="en-US" sz="2000" dirty="0">
                <a:solidFill>
                  <a:srgbClr val="82B347"/>
                </a:solidFill>
              </a:rPr>
              <a:t>白胡子</a:t>
            </a:r>
            <a:endParaRPr lang="en-US" altLang="zh-CN" sz="2000" dirty="0">
              <a:solidFill>
                <a:srgbClr val="82B347"/>
              </a:solidFill>
            </a:endParaRPr>
          </a:p>
        </p:txBody>
      </p:sp>
      <p:sp>
        <p:nvSpPr>
          <p:cNvPr id="61" name="矩形 60">
            <a:extLst>
              <a:ext uri="{FF2B5EF4-FFF2-40B4-BE49-F238E27FC236}">
                <a16:creationId xmlns:a16="http://schemas.microsoft.com/office/drawing/2014/main" id="{F4445DBA-240F-4854-B6CD-365A0C348D8E}"/>
              </a:ext>
            </a:extLst>
          </p:cNvPr>
          <p:cNvSpPr/>
          <p:nvPr/>
        </p:nvSpPr>
        <p:spPr>
          <a:xfrm>
            <a:off x="8355466" y="2159000"/>
            <a:ext cx="3714750" cy="11430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lumMod val="65000"/>
                  <a:lumOff val="35000"/>
                </a:schemeClr>
              </a:solidFill>
              <a:effectLst/>
              <a:uLnTx/>
              <a:uFillTx/>
              <a:latin typeface="+mn-lt"/>
              <a:ea typeface="+mn-ea"/>
              <a:cs typeface="+mn-cs"/>
            </a:endParaRPr>
          </a:p>
        </p:txBody>
      </p:sp>
      <p:sp>
        <p:nvSpPr>
          <p:cNvPr id="62" name="TextBox 123">
            <a:extLst>
              <a:ext uri="{FF2B5EF4-FFF2-40B4-BE49-F238E27FC236}">
                <a16:creationId xmlns:a16="http://schemas.microsoft.com/office/drawing/2014/main" id="{E5A74BDF-3461-4C8C-B822-AED674B19A82}"/>
              </a:ext>
            </a:extLst>
          </p:cNvPr>
          <p:cNvSpPr txBox="1"/>
          <p:nvPr/>
        </p:nvSpPr>
        <p:spPr>
          <a:xfrm>
            <a:off x="2487445" y="2449330"/>
            <a:ext cx="1357638" cy="400110"/>
          </a:xfrm>
          <a:prstGeom prst="rect">
            <a:avLst/>
          </a:prstGeom>
          <a:noFill/>
        </p:spPr>
        <p:txBody>
          <a:bodyPr wrap="square" rtlCol="0">
            <a:spAutoFit/>
          </a:bodyPr>
          <a:lstStyle>
            <a:defPPr>
              <a:defRPr lang="zh-CN"/>
            </a:defPPr>
            <a:lvl1pPr algn="ctr">
              <a:defRPr b="1">
                <a:solidFill>
                  <a:srgbClr val="82B347"/>
                </a:solidFill>
                <a:latin typeface="幼圆" panose="02010509060101010101" pitchFamily="49" charset="-122"/>
                <a:ea typeface="幼圆" panose="02010509060101010101" pitchFamily="49" charset="-122"/>
              </a:defRPr>
            </a:lvl1pPr>
          </a:lstStyle>
          <a:p>
            <a:r>
              <a:rPr lang="zh-CN" altLang="en-US" sz="2000" dirty="0"/>
              <a:t>鱼尾纹</a:t>
            </a:r>
            <a:endParaRPr lang="en-US" altLang="zh-CN" sz="2000" dirty="0"/>
          </a:p>
        </p:txBody>
      </p:sp>
      <p:sp>
        <p:nvSpPr>
          <p:cNvPr id="63" name="矩形 62">
            <a:extLst>
              <a:ext uri="{FF2B5EF4-FFF2-40B4-BE49-F238E27FC236}">
                <a16:creationId xmlns:a16="http://schemas.microsoft.com/office/drawing/2014/main" id="{457A221C-834B-439D-9082-CDD396FEA556}"/>
              </a:ext>
            </a:extLst>
          </p:cNvPr>
          <p:cNvSpPr/>
          <p:nvPr/>
        </p:nvSpPr>
        <p:spPr>
          <a:xfrm>
            <a:off x="10246178" y="5659437"/>
            <a:ext cx="1785938" cy="11430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lumMod val="65000"/>
                  <a:lumOff val="35000"/>
                </a:schemeClr>
              </a:solidFill>
              <a:effectLst/>
              <a:uLnTx/>
              <a:uFillTx/>
              <a:latin typeface="+mn-lt"/>
              <a:ea typeface="+mn-ea"/>
              <a:cs typeface="+mn-cs"/>
            </a:endParaRPr>
          </a:p>
        </p:txBody>
      </p:sp>
      <p:sp>
        <p:nvSpPr>
          <p:cNvPr id="64" name="TextBox 125">
            <a:extLst>
              <a:ext uri="{FF2B5EF4-FFF2-40B4-BE49-F238E27FC236}">
                <a16:creationId xmlns:a16="http://schemas.microsoft.com/office/drawing/2014/main" id="{C08A580E-9C49-4612-AEE7-8C86B72E25ED}"/>
              </a:ext>
            </a:extLst>
          </p:cNvPr>
          <p:cNvSpPr txBox="1"/>
          <p:nvPr/>
        </p:nvSpPr>
        <p:spPr>
          <a:xfrm>
            <a:off x="2727697" y="6021761"/>
            <a:ext cx="1000366" cy="400110"/>
          </a:xfrm>
          <a:prstGeom prst="rect">
            <a:avLst/>
          </a:prstGeom>
          <a:noFill/>
        </p:spPr>
        <p:txBody>
          <a:bodyPr wrap="square" rtlCol="0">
            <a:spAutoFit/>
          </a:bodyPr>
          <a:lstStyle>
            <a:defPPr>
              <a:defRPr lang="zh-CN"/>
            </a:defPPr>
            <a:lvl1pPr algn="ctr">
              <a:defRPr b="1">
                <a:solidFill>
                  <a:srgbClr val="82B347"/>
                </a:solidFill>
                <a:latin typeface="幼圆" panose="02010509060101010101" pitchFamily="49" charset="-122"/>
                <a:ea typeface="幼圆" panose="02010509060101010101" pitchFamily="49" charset="-122"/>
              </a:defRPr>
            </a:lvl1pPr>
          </a:lstStyle>
          <a:p>
            <a:r>
              <a:rPr lang="zh-CN" altLang="en-US" sz="2000" dirty="0"/>
              <a:t>眼袋</a:t>
            </a:r>
            <a:endParaRPr lang="en-US" altLang="zh-CN" sz="2000" dirty="0"/>
          </a:p>
        </p:txBody>
      </p:sp>
      <p:sp>
        <p:nvSpPr>
          <p:cNvPr id="65" name="矩形 64">
            <a:extLst>
              <a:ext uri="{FF2B5EF4-FFF2-40B4-BE49-F238E27FC236}">
                <a16:creationId xmlns:a16="http://schemas.microsoft.com/office/drawing/2014/main" id="{C48B48F8-6937-45A9-B369-AE1809D6675F}"/>
              </a:ext>
            </a:extLst>
          </p:cNvPr>
          <p:cNvSpPr/>
          <p:nvPr/>
        </p:nvSpPr>
        <p:spPr>
          <a:xfrm>
            <a:off x="4628016" y="3373437"/>
            <a:ext cx="903288" cy="11430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lumMod val="65000"/>
                  <a:lumOff val="35000"/>
                </a:schemeClr>
              </a:solidFill>
              <a:effectLst/>
              <a:uLnTx/>
              <a:uFillTx/>
              <a:latin typeface="+mn-lt"/>
              <a:ea typeface="+mn-ea"/>
              <a:cs typeface="+mn-cs"/>
            </a:endParaRPr>
          </a:p>
        </p:txBody>
      </p:sp>
      <p:sp>
        <p:nvSpPr>
          <p:cNvPr id="66" name="矩形 65">
            <a:extLst>
              <a:ext uri="{FF2B5EF4-FFF2-40B4-BE49-F238E27FC236}">
                <a16:creationId xmlns:a16="http://schemas.microsoft.com/office/drawing/2014/main" id="{7A9BFBAD-87B4-4C81-B27F-D9AFBB54B3BD}"/>
              </a:ext>
            </a:extLst>
          </p:cNvPr>
          <p:cNvSpPr/>
          <p:nvPr/>
        </p:nvSpPr>
        <p:spPr>
          <a:xfrm>
            <a:off x="11162166" y="3373437"/>
            <a:ext cx="903288" cy="11430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lumMod val="65000"/>
                  <a:lumOff val="35000"/>
                </a:schemeClr>
              </a:solidFill>
              <a:effectLst/>
              <a:uLnTx/>
              <a:uFillTx/>
              <a:latin typeface="+mn-lt"/>
              <a:ea typeface="+mn-ea"/>
              <a:cs typeface="+mn-cs"/>
            </a:endParaRPr>
          </a:p>
        </p:txBody>
      </p:sp>
      <p:sp>
        <p:nvSpPr>
          <p:cNvPr id="67" name="矩形 66">
            <a:extLst>
              <a:ext uri="{FF2B5EF4-FFF2-40B4-BE49-F238E27FC236}">
                <a16:creationId xmlns:a16="http://schemas.microsoft.com/office/drawing/2014/main" id="{89190A44-D9DF-460C-9F0D-542A0FE2B858}"/>
              </a:ext>
            </a:extLst>
          </p:cNvPr>
          <p:cNvSpPr/>
          <p:nvPr/>
        </p:nvSpPr>
        <p:spPr>
          <a:xfrm>
            <a:off x="4615316" y="4549775"/>
            <a:ext cx="1844675" cy="11430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lumMod val="65000"/>
                  <a:lumOff val="35000"/>
                </a:schemeClr>
              </a:solidFill>
              <a:effectLst/>
              <a:uLnTx/>
              <a:uFillTx/>
              <a:latin typeface="+mn-lt"/>
              <a:ea typeface="+mn-ea"/>
              <a:cs typeface="+mn-cs"/>
            </a:endParaRPr>
          </a:p>
        </p:txBody>
      </p:sp>
      <p:sp>
        <p:nvSpPr>
          <p:cNvPr id="68" name="TextBox 132">
            <a:extLst>
              <a:ext uri="{FF2B5EF4-FFF2-40B4-BE49-F238E27FC236}">
                <a16:creationId xmlns:a16="http://schemas.microsoft.com/office/drawing/2014/main" id="{91D19001-5357-4BF5-9C2C-726999AF61AA}"/>
              </a:ext>
            </a:extLst>
          </p:cNvPr>
          <p:cNvSpPr txBox="1"/>
          <p:nvPr/>
        </p:nvSpPr>
        <p:spPr>
          <a:xfrm>
            <a:off x="2003809" y="3663768"/>
            <a:ext cx="2072185" cy="400110"/>
          </a:xfrm>
          <a:prstGeom prst="rect">
            <a:avLst/>
          </a:prstGeom>
          <a:noFill/>
        </p:spPr>
        <p:txBody>
          <a:bodyPr wrap="square" rtlCol="0">
            <a:spAutoFit/>
          </a:bodyPr>
          <a:lstStyle>
            <a:defPPr>
              <a:defRPr lang="zh-CN"/>
            </a:defPPr>
            <a:lvl1pPr algn="ctr">
              <a:defRPr b="1">
                <a:solidFill>
                  <a:srgbClr val="82B347"/>
                </a:solidFill>
                <a:latin typeface="幼圆" panose="02010509060101010101" pitchFamily="49" charset="-122"/>
                <a:ea typeface="幼圆" panose="02010509060101010101" pitchFamily="49" charset="-122"/>
              </a:defRPr>
            </a:lvl1pPr>
          </a:lstStyle>
          <a:p>
            <a:r>
              <a:rPr lang="zh-CN" altLang="en-US" sz="2000" dirty="0"/>
              <a:t>大年龄变化</a:t>
            </a:r>
            <a:endParaRPr lang="en-US" altLang="zh-CN" sz="2000" dirty="0"/>
          </a:p>
        </p:txBody>
      </p:sp>
      <p:sp>
        <p:nvSpPr>
          <p:cNvPr id="69" name="TextBox 133">
            <a:extLst>
              <a:ext uri="{FF2B5EF4-FFF2-40B4-BE49-F238E27FC236}">
                <a16:creationId xmlns:a16="http://schemas.microsoft.com/office/drawing/2014/main" id="{5D11D440-7100-49EF-B799-38FB540E6551}"/>
              </a:ext>
            </a:extLst>
          </p:cNvPr>
          <p:cNvSpPr txBox="1"/>
          <p:nvPr/>
        </p:nvSpPr>
        <p:spPr>
          <a:xfrm>
            <a:off x="2006665" y="4751943"/>
            <a:ext cx="2072185" cy="400110"/>
          </a:xfrm>
          <a:prstGeom prst="rect">
            <a:avLst/>
          </a:prstGeom>
          <a:noFill/>
        </p:spPr>
        <p:txBody>
          <a:bodyPr wrap="square" rtlCol="0">
            <a:spAutoFit/>
          </a:bodyPr>
          <a:lstStyle>
            <a:defPPr>
              <a:defRPr lang="zh-CN"/>
            </a:defPPr>
            <a:lvl1pPr algn="ctr">
              <a:defRPr b="1">
                <a:solidFill>
                  <a:srgbClr val="82B347"/>
                </a:solidFill>
                <a:latin typeface="幼圆" panose="02010509060101010101" pitchFamily="49" charset="-122"/>
                <a:ea typeface="幼圆" panose="02010509060101010101" pitchFamily="49" charset="-122"/>
              </a:defRPr>
            </a:lvl1pPr>
          </a:lstStyle>
          <a:p>
            <a:r>
              <a:rPr lang="zh-CN" altLang="en-US" sz="2000" dirty="0"/>
              <a:t>大年龄变化</a:t>
            </a:r>
            <a:endParaRPr lang="en-US" altLang="zh-CN" sz="2000" dirty="0"/>
          </a:p>
        </p:txBody>
      </p:sp>
      <p:sp>
        <p:nvSpPr>
          <p:cNvPr id="70" name="TextBox 69"/>
          <p:cNvSpPr txBox="1"/>
          <p:nvPr/>
        </p:nvSpPr>
        <p:spPr>
          <a:xfrm>
            <a:off x="4584700" y="647700"/>
            <a:ext cx="1107996" cy="369332"/>
          </a:xfrm>
          <a:prstGeom prst="rect">
            <a:avLst/>
          </a:prstGeom>
          <a:noFill/>
        </p:spPr>
        <p:txBody>
          <a:bodyPr wrap="none" rtlCol="0">
            <a:spAutoFit/>
          </a:bodyPr>
          <a:lstStyle/>
          <a:p>
            <a:r>
              <a:rPr lang="zh-CN" altLang="en-US" dirty="0" smtClean="0"/>
              <a:t>原始图片</a:t>
            </a:r>
            <a:endParaRPr lang="zh-CN" altLang="en-US" dirty="0"/>
          </a:p>
        </p:txBody>
      </p:sp>
    </p:spTree>
    <p:extLst>
      <p:ext uri="{BB962C8B-B14F-4D97-AF65-F5344CB8AC3E}">
        <p14:creationId xmlns:p14="http://schemas.microsoft.com/office/powerpoint/2010/main" val="122951808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59"/>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60"/>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6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61"/>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62"/>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6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68"/>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66"/>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65"/>
                                        </p:tgtEl>
                                        <p:attrNameLst>
                                          <p:attrName>style.visibility</p:attrName>
                                        </p:attrNameLst>
                                      </p:cBhvr>
                                      <p:to>
                                        <p:strVal val="hidden"/>
                                      </p:to>
                                    </p:set>
                                  </p:childTnLst>
                                </p:cTn>
                              </p:par>
                              <p:par>
                                <p:cTn id="43" presetID="1" presetClass="entr" presetSubtype="0" fill="hold" grpId="0" nodeType="withEffect">
                                  <p:stCondLst>
                                    <p:cond delay="0"/>
                                  </p:stCondLst>
                                  <p:childTnLst>
                                    <p:set>
                                      <p:cBhvr>
                                        <p:cTn id="44" dur="1" fill="hold">
                                          <p:stCondLst>
                                            <p:cond delay="0"/>
                                          </p:stCondLst>
                                        </p:cTn>
                                        <p:tgtEl>
                                          <p:spTgt spid="6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6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64"/>
                                        </p:tgtEl>
                                        <p:attrNameLst>
                                          <p:attrName>style.visibility</p:attrName>
                                        </p:attrNameLst>
                                      </p:cBhvr>
                                      <p:to>
                                        <p:strVal val="visible"/>
                                      </p:to>
                                    </p:set>
                                  </p:childTnLst>
                                </p:cTn>
                              </p:par>
                              <p:par>
                                <p:cTn id="53" presetID="1" presetClass="exit" presetSubtype="0" fill="hold" grpId="1" nodeType="withEffect">
                                  <p:stCondLst>
                                    <p:cond delay="0"/>
                                  </p:stCondLst>
                                  <p:childTnLst>
                                    <p:set>
                                      <p:cBhvr>
                                        <p:cTn id="54" dur="1" fill="hold">
                                          <p:stCondLst>
                                            <p:cond delay="0"/>
                                          </p:stCondLst>
                                        </p:cTn>
                                        <p:tgtEl>
                                          <p:spTgt spid="67"/>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6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59" grpId="1" animBg="1"/>
      <p:bldP spid="60" grpId="0"/>
      <p:bldP spid="60" grpId="1"/>
      <p:bldP spid="61" grpId="0" animBg="1"/>
      <p:bldP spid="61" grpId="1" animBg="1"/>
      <p:bldP spid="62" grpId="0"/>
      <p:bldP spid="62" grpId="1"/>
      <p:bldP spid="63" grpId="0" animBg="1"/>
      <p:bldP spid="64" grpId="0"/>
      <p:bldP spid="65" grpId="0" animBg="1"/>
      <p:bldP spid="65" grpId="1" animBg="1"/>
      <p:bldP spid="66" grpId="0" animBg="1"/>
      <p:bldP spid="66" grpId="1" animBg="1"/>
      <p:bldP spid="67" grpId="0" animBg="1"/>
      <p:bldP spid="67" grpId="1" animBg="1"/>
      <p:bldP spid="68" grpId="0"/>
      <p:bldP spid="68" grpId="1"/>
      <p:bldP spid="69" grpId="0"/>
      <p:bldP spid="69" grpId="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3"/>
          <p:cNvGrpSpPr/>
          <p:nvPr/>
        </p:nvGrpSpPr>
        <p:grpSpPr>
          <a:xfrm>
            <a:off x="0" y="466907"/>
            <a:ext cx="6306671" cy="584775"/>
            <a:chOff x="0" y="466907"/>
            <a:chExt cx="6306671" cy="584775"/>
          </a:xfrm>
        </p:grpSpPr>
        <p:sp>
          <p:nvSpPr>
            <p:cNvPr id="43" name="任意多边形 42"/>
            <p:cNvSpPr/>
            <p:nvPr/>
          </p:nvSpPr>
          <p:spPr>
            <a:xfrm>
              <a:off x="243569" y="521062"/>
              <a:ext cx="537482" cy="393337"/>
            </a:xfrm>
            <a:custGeom>
              <a:avLst/>
              <a:gdLst>
                <a:gd name="connsiteX0" fmla="*/ 0 w 640080"/>
                <a:gd name="connsiteY0" fmla="*/ 0 h 327660"/>
                <a:gd name="connsiteX1" fmla="*/ 472440 w 640080"/>
                <a:gd name="connsiteY1" fmla="*/ 0 h 327660"/>
                <a:gd name="connsiteX2" fmla="*/ 640080 w 640080"/>
                <a:gd name="connsiteY2" fmla="*/ 163830 h 327660"/>
                <a:gd name="connsiteX3" fmla="*/ 472440 w 640080"/>
                <a:gd name="connsiteY3" fmla="*/ 327660 h 327660"/>
                <a:gd name="connsiteX4" fmla="*/ 0 w 640080"/>
                <a:gd name="connsiteY4" fmla="*/ 327660 h 327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327660">
                  <a:moveTo>
                    <a:pt x="0" y="0"/>
                  </a:moveTo>
                  <a:lnTo>
                    <a:pt x="472440" y="0"/>
                  </a:lnTo>
                  <a:cubicBezTo>
                    <a:pt x="565025" y="0"/>
                    <a:pt x="640080" y="73349"/>
                    <a:pt x="640080" y="163830"/>
                  </a:cubicBezTo>
                  <a:cubicBezTo>
                    <a:pt x="640080" y="254311"/>
                    <a:pt x="565025" y="327660"/>
                    <a:pt x="472440" y="327660"/>
                  </a:cubicBezTo>
                  <a:lnTo>
                    <a:pt x="0" y="327660"/>
                  </a:lnTo>
                  <a:close/>
                </a:path>
              </a:pathLst>
            </a:cu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sp>
          <p:nvSpPr>
            <p:cNvPr id="44" name="Text Box 39"/>
            <p:cNvSpPr txBox="1">
              <a:spLocks noChangeArrowheads="1"/>
            </p:cNvSpPr>
            <p:nvPr/>
          </p:nvSpPr>
          <p:spPr bwMode="auto">
            <a:xfrm>
              <a:off x="829750" y="466907"/>
              <a:ext cx="547692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80604020202020204" charset="0"/>
                  <a:ea typeface="SimSun" charset="-122"/>
                </a:defRPr>
              </a:lvl1pPr>
              <a:lvl2pPr marL="742950" indent="-285750">
                <a:defRPr>
                  <a:solidFill>
                    <a:schemeClr val="tx1"/>
                  </a:solidFill>
                  <a:latin typeface="Arial" panose="02080604020202020204" charset="0"/>
                  <a:ea typeface="SimSun" charset="-122"/>
                </a:defRPr>
              </a:lvl2pPr>
              <a:lvl3pPr marL="1143000" indent="-228600">
                <a:defRPr>
                  <a:solidFill>
                    <a:schemeClr val="tx1"/>
                  </a:solidFill>
                  <a:latin typeface="Arial" panose="02080604020202020204" charset="0"/>
                  <a:ea typeface="SimSun" charset="-122"/>
                </a:defRPr>
              </a:lvl3pPr>
              <a:lvl4pPr marL="1600200" indent="-228600">
                <a:defRPr>
                  <a:solidFill>
                    <a:schemeClr val="tx1"/>
                  </a:solidFill>
                  <a:latin typeface="Arial" panose="02080604020202020204" charset="0"/>
                  <a:ea typeface="SimSun" charset="-122"/>
                </a:defRPr>
              </a:lvl4pPr>
              <a:lvl5pPr marL="2057400" indent="-228600">
                <a:defRPr>
                  <a:solidFill>
                    <a:schemeClr val="tx1"/>
                  </a:solidFill>
                  <a:latin typeface="Arial" panose="02080604020202020204" charset="0"/>
                  <a:ea typeface="SimSun" charset="-122"/>
                </a:defRPr>
              </a:lvl5pPr>
              <a:lvl6pPr marL="2514600" indent="-228600" fontAlgn="base">
                <a:spcBef>
                  <a:spcPct val="0"/>
                </a:spcBef>
                <a:spcAft>
                  <a:spcPct val="0"/>
                </a:spcAft>
                <a:defRPr>
                  <a:solidFill>
                    <a:schemeClr val="tx1"/>
                  </a:solidFill>
                  <a:latin typeface="Arial" panose="02080604020202020204" charset="0"/>
                  <a:ea typeface="SimSun" charset="-122"/>
                </a:defRPr>
              </a:lvl6pPr>
              <a:lvl7pPr marL="2971800" indent="-228600" fontAlgn="base">
                <a:spcBef>
                  <a:spcPct val="0"/>
                </a:spcBef>
                <a:spcAft>
                  <a:spcPct val="0"/>
                </a:spcAft>
                <a:defRPr>
                  <a:solidFill>
                    <a:schemeClr val="tx1"/>
                  </a:solidFill>
                  <a:latin typeface="Arial" panose="02080604020202020204" charset="0"/>
                  <a:ea typeface="SimSun" charset="-122"/>
                </a:defRPr>
              </a:lvl7pPr>
              <a:lvl8pPr marL="3429000" indent="-228600" fontAlgn="base">
                <a:spcBef>
                  <a:spcPct val="0"/>
                </a:spcBef>
                <a:spcAft>
                  <a:spcPct val="0"/>
                </a:spcAft>
                <a:defRPr>
                  <a:solidFill>
                    <a:schemeClr val="tx1"/>
                  </a:solidFill>
                  <a:latin typeface="Arial" panose="02080604020202020204" charset="0"/>
                  <a:ea typeface="SimSun" charset="-122"/>
                </a:defRPr>
              </a:lvl8pPr>
              <a:lvl9pPr marL="3886200" indent="-228600" fontAlgn="base">
                <a:spcBef>
                  <a:spcPct val="0"/>
                </a:spcBef>
                <a:spcAft>
                  <a:spcPct val="0"/>
                </a:spcAft>
                <a:defRPr>
                  <a:solidFill>
                    <a:schemeClr val="tx1"/>
                  </a:solidFill>
                  <a:latin typeface="Arial" panose="02080604020202020204" charset="0"/>
                  <a:ea typeface="SimSun" charset="-122"/>
                </a:defRPr>
              </a:lvl9pPr>
            </a:lstStyle>
            <a:p>
              <a:pPr>
                <a:spcBef>
                  <a:spcPct val="0"/>
                </a:spcBef>
                <a:defRPr/>
              </a:pPr>
              <a:r>
                <a:rPr lang="zh-CN" altLang="en-US" sz="3200" b="1" dirty="0">
                  <a:solidFill>
                    <a:srgbClr val="8E6D48"/>
                  </a:solidFill>
                  <a:latin typeface="幼圆" panose="02010509060101010101" pitchFamily="49" charset="-122"/>
                  <a:ea typeface="幼圆" panose="02010509060101010101" pitchFamily="49" charset="-122"/>
                </a:rPr>
                <a:t>上下文生成对抗网络</a:t>
              </a:r>
              <a:endParaRPr lang="en-US" altLang="zh-CN" sz="3200" b="1" dirty="0">
                <a:solidFill>
                  <a:srgbClr val="8E6D48"/>
                </a:solidFill>
                <a:latin typeface="幼圆" panose="02010509060101010101" pitchFamily="49" charset="-122"/>
                <a:ea typeface="幼圆" panose="02010509060101010101" pitchFamily="49" charset="-122"/>
              </a:endParaRPr>
            </a:p>
          </p:txBody>
        </p:sp>
        <p:sp>
          <p:nvSpPr>
            <p:cNvPr id="45" name="矩形 44"/>
            <p:cNvSpPr/>
            <p:nvPr/>
          </p:nvSpPr>
          <p:spPr>
            <a:xfrm>
              <a:off x="0" y="521062"/>
              <a:ext cx="188685" cy="393337"/>
            </a:xfrm>
            <a:prstGeom prst="rect">
              <a:avLst/>
            </a:pr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grpSp>
      <p:pic>
        <p:nvPicPr>
          <p:cNvPr id="6" name="图片 5">
            <a:extLst>
              <a:ext uri="{FF2B5EF4-FFF2-40B4-BE49-F238E27FC236}">
                <a16:creationId xmlns:a16="http://schemas.microsoft.com/office/drawing/2014/main" id="{4DBFEBD0-6E0F-4FA6-B18F-AAE21BF9F7FE}"/>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3086238" y="1061080"/>
            <a:ext cx="6825406" cy="5151474"/>
          </a:xfrm>
          <a:prstGeom prst="rect">
            <a:avLst/>
          </a:prstGeom>
        </p:spPr>
      </p:pic>
      <p:sp>
        <p:nvSpPr>
          <p:cNvPr id="2" name="文本框 1">
            <a:extLst>
              <a:ext uri="{FF2B5EF4-FFF2-40B4-BE49-F238E27FC236}">
                <a16:creationId xmlns:a16="http://schemas.microsoft.com/office/drawing/2014/main" id="{F33E421F-80E1-4D4E-9CE2-04B9FA48B4C6}"/>
              </a:ext>
            </a:extLst>
          </p:cNvPr>
          <p:cNvSpPr txBox="1"/>
          <p:nvPr/>
        </p:nvSpPr>
        <p:spPr>
          <a:xfrm>
            <a:off x="4884745" y="6423069"/>
            <a:ext cx="3228392" cy="369332"/>
          </a:xfrm>
          <a:prstGeom prst="rect">
            <a:avLst/>
          </a:prstGeom>
          <a:noFill/>
        </p:spPr>
        <p:txBody>
          <a:bodyPr wrap="square" rtlCol="0">
            <a:spAutoFit/>
          </a:bodyPr>
          <a:lstStyle/>
          <a:p>
            <a:pPr algn="ctr"/>
            <a:r>
              <a:rPr lang="zh-CN" altLang="en-US" b="1" dirty="0">
                <a:solidFill>
                  <a:srgbClr val="8E6D48"/>
                </a:solidFill>
                <a:latin typeface="幼圆" panose="02010509060101010101" pitchFamily="49" charset="-122"/>
                <a:ea typeface="幼圆" panose="02010509060101010101" pitchFamily="49" charset="-122"/>
              </a:rPr>
              <a:t>中间栏为生成结果</a:t>
            </a:r>
          </a:p>
        </p:txBody>
      </p:sp>
    </p:spTree>
    <p:extLst>
      <p:ext uri="{BB962C8B-B14F-4D97-AF65-F5344CB8AC3E}">
        <p14:creationId xmlns:p14="http://schemas.microsoft.com/office/powerpoint/2010/main" val="1996480319"/>
      </p:ext>
    </p:extLst>
  </p:cSld>
  <p:clrMapOvr>
    <a:masterClrMapping/>
  </p:clrMapOvr>
  <p:transition spd="slow"/>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6"/>
          <p:cNvGrpSpPr/>
          <p:nvPr/>
        </p:nvGrpSpPr>
        <p:grpSpPr>
          <a:xfrm>
            <a:off x="0" y="400407"/>
            <a:ext cx="5536275" cy="584775"/>
            <a:chOff x="0" y="400407"/>
            <a:chExt cx="5536275" cy="584775"/>
          </a:xfrm>
        </p:grpSpPr>
        <p:sp>
          <p:nvSpPr>
            <p:cNvPr id="18" name="任意多边形 17"/>
            <p:cNvSpPr/>
            <p:nvPr/>
          </p:nvSpPr>
          <p:spPr>
            <a:xfrm>
              <a:off x="243569" y="521062"/>
              <a:ext cx="537482" cy="393337"/>
            </a:xfrm>
            <a:custGeom>
              <a:avLst/>
              <a:gdLst>
                <a:gd name="connsiteX0" fmla="*/ 0 w 640080"/>
                <a:gd name="connsiteY0" fmla="*/ 0 h 327660"/>
                <a:gd name="connsiteX1" fmla="*/ 472440 w 640080"/>
                <a:gd name="connsiteY1" fmla="*/ 0 h 327660"/>
                <a:gd name="connsiteX2" fmla="*/ 640080 w 640080"/>
                <a:gd name="connsiteY2" fmla="*/ 163830 h 327660"/>
                <a:gd name="connsiteX3" fmla="*/ 472440 w 640080"/>
                <a:gd name="connsiteY3" fmla="*/ 327660 h 327660"/>
                <a:gd name="connsiteX4" fmla="*/ 0 w 640080"/>
                <a:gd name="connsiteY4" fmla="*/ 327660 h 327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327660">
                  <a:moveTo>
                    <a:pt x="0" y="0"/>
                  </a:moveTo>
                  <a:lnTo>
                    <a:pt x="472440" y="0"/>
                  </a:lnTo>
                  <a:cubicBezTo>
                    <a:pt x="565025" y="0"/>
                    <a:pt x="640080" y="73349"/>
                    <a:pt x="640080" y="163830"/>
                  </a:cubicBezTo>
                  <a:cubicBezTo>
                    <a:pt x="640080" y="254311"/>
                    <a:pt x="565025" y="327660"/>
                    <a:pt x="472440" y="327660"/>
                  </a:cubicBezTo>
                  <a:lnTo>
                    <a:pt x="0" y="327660"/>
                  </a:lnTo>
                  <a:close/>
                </a:path>
              </a:pathLst>
            </a:cu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sp>
          <p:nvSpPr>
            <p:cNvPr id="19" name="Text Box 39"/>
            <p:cNvSpPr txBox="1">
              <a:spLocks noChangeArrowheads="1"/>
            </p:cNvSpPr>
            <p:nvPr/>
          </p:nvSpPr>
          <p:spPr bwMode="auto">
            <a:xfrm>
              <a:off x="829750" y="400407"/>
              <a:ext cx="47065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80604020202020204" charset="0"/>
                  <a:ea typeface="SimSun" charset="-122"/>
                </a:defRPr>
              </a:lvl1pPr>
              <a:lvl2pPr marL="742950" indent="-285750">
                <a:defRPr>
                  <a:solidFill>
                    <a:schemeClr val="tx1"/>
                  </a:solidFill>
                  <a:latin typeface="Arial" panose="02080604020202020204" charset="0"/>
                  <a:ea typeface="SimSun" charset="-122"/>
                </a:defRPr>
              </a:lvl2pPr>
              <a:lvl3pPr marL="1143000" indent="-228600">
                <a:defRPr>
                  <a:solidFill>
                    <a:schemeClr val="tx1"/>
                  </a:solidFill>
                  <a:latin typeface="Arial" panose="02080604020202020204" charset="0"/>
                  <a:ea typeface="SimSun" charset="-122"/>
                </a:defRPr>
              </a:lvl3pPr>
              <a:lvl4pPr marL="1600200" indent="-228600">
                <a:defRPr>
                  <a:solidFill>
                    <a:schemeClr val="tx1"/>
                  </a:solidFill>
                  <a:latin typeface="Arial" panose="02080604020202020204" charset="0"/>
                  <a:ea typeface="SimSun" charset="-122"/>
                </a:defRPr>
              </a:lvl4pPr>
              <a:lvl5pPr marL="2057400" indent="-228600">
                <a:defRPr>
                  <a:solidFill>
                    <a:schemeClr val="tx1"/>
                  </a:solidFill>
                  <a:latin typeface="Arial" panose="02080604020202020204" charset="0"/>
                  <a:ea typeface="SimSun" charset="-122"/>
                </a:defRPr>
              </a:lvl5pPr>
              <a:lvl6pPr marL="2514600" indent="-228600" fontAlgn="base">
                <a:spcBef>
                  <a:spcPct val="0"/>
                </a:spcBef>
                <a:spcAft>
                  <a:spcPct val="0"/>
                </a:spcAft>
                <a:defRPr>
                  <a:solidFill>
                    <a:schemeClr val="tx1"/>
                  </a:solidFill>
                  <a:latin typeface="Arial" panose="02080604020202020204" charset="0"/>
                  <a:ea typeface="SimSun" charset="-122"/>
                </a:defRPr>
              </a:lvl6pPr>
              <a:lvl7pPr marL="2971800" indent="-228600" fontAlgn="base">
                <a:spcBef>
                  <a:spcPct val="0"/>
                </a:spcBef>
                <a:spcAft>
                  <a:spcPct val="0"/>
                </a:spcAft>
                <a:defRPr>
                  <a:solidFill>
                    <a:schemeClr val="tx1"/>
                  </a:solidFill>
                  <a:latin typeface="Arial" panose="02080604020202020204" charset="0"/>
                  <a:ea typeface="SimSun" charset="-122"/>
                </a:defRPr>
              </a:lvl7pPr>
              <a:lvl8pPr marL="3429000" indent="-228600" fontAlgn="base">
                <a:spcBef>
                  <a:spcPct val="0"/>
                </a:spcBef>
                <a:spcAft>
                  <a:spcPct val="0"/>
                </a:spcAft>
                <a:defRPr>
                  <a:solidFill>
                    <a:schemeClr val="tx1"/>
                  </a:solidFill>
                  <a:latin typeface="Arial" panose="02080604020202020204" charset="0"/>
                  <a:ea typeface="SimSun" charset="-122"/>
                </a:defRPr>
              </a:lvl8pPr>
              <a:lvl9pPr marL="3886200" indent="-228600" fontAlgn="base">
                <a:spcBef>
                  <a:spcPct val="0"/>
                </a:spcBef>
                <a:spcAft>
                  <a:spcPct val="0"/>
                </a:spcAft>
                <a:defRPr>
                  <a:solidFill>
                    <a:schemeClr val="tx1"/>
                  </a:solidFill>
                  <a:latin typeface="Arial" panose="02080604020202020204" charset="0"/>
                  <a:ea typeface="SimSun" charset="-122"/>
                </a:defRPr>
              </a:lvl9pPr>
            </a:lstStyle>
            <a:p>
              <a:pPr>
                <a:spcBef>
                  <a:spcPct val="0"/>
                </a:spcBef>
                <a:defRPr/>
              </a:pPr>
              <a:r>
                <a:rPr lang="zh-CN" altLang="en-US" sz="3200" b="1" dirty="0">
                  <a:solidFill>
                    <a:srgbClr val="8E6D48"/>
                  </a:solidFill>
                  <a:latin typeface="幼圆" panose="02010509060101010101" pitchFamily="49" charset="-122"/>
                  <a:ea typeface="幼圆" panose="02010509060101010101" pitchFamily="49" charset="-122"/>
                </a:rPr>
                <a:t>图像解析与</a:t>
              </a:r>
              <a:r>
                <a:rPr lang="zh-CN" altLang="en-US" sz="3200" b="1" dirty="0" smtClean="0">
                  <a:solidFill>
                    <a:srgbClr val="8E6D48"/>
                  </a:solidFill>
                  <a:latin typeface="幼圆" panose="02010509060101010101" pitchFamily="49" charset="-122"/>
                  <a:ea typeface="幼圆" panose="02010509060101010101" pitchFamily="49" charset="-122"/>
                </a:rPr>
                <a:t>编辑</a:t>
              </a:r>
              <a:r>
                <a:rPr lang="en-US" altLang="zh-CN" sz="3200" b="1" dirty="0" smtClean="0">
                  <a:solidFill>
                    <a:srgbClr val="8E6D48"/>
                  </a:solidFill>
                  <a:latin typeface="幼圆" panose="02010509060101010101" pitchFamily="49" charset="-122"/>
                  <a:ea typeface="幼圆" panose="02010509060101010101" pitchFamily="49" charset="-122"/>
                </a:rPr>
                <a:t>---</a:t>
              </a:r>
              <a:r>
                <a:rPr lang="zh-CN" altLang="en-US" sz="3200" b="1" dirty="0" smtClean="0">
                  <a:solidFill>
                    <a:srgbClr val="8E6D48"/>
                  </a:solidFill>
                  <a:latin typeface="幼圆" panose="02010509060101010101" pitchFamily="49" charset="-122"/>
                  <a:ea typeface="幼圆" panose="02010509060101010101" pitchFamily="49" charset="-122"/>
                </a:rPr>
                <a:t>人</a:t>
              </a:r>
              <a:endParaRPr lang="zh-CN" altLang="en-US" sz="3200" b="1" dirty="0">
                <a:solidFill>
                  <a:srgbClr val="8E6D48"/>
                </a:solidFill>
                <a:latin typeface="幼圆" panose="02010509060101010101" pitchFamily="49" charset="-122"/>
                <a:ea typeface="幼圆" panose="02010509060101010101" pitchFamily="49" charset="-122"/>
              </a:endParaRPr>
            </a:p>
          </p:txBody>
        </p:sp>
        <p:sp>
          <p:nvSpPr>
            <p:cNvPr id="20" name="矩形 19"/>
            <p:cNvSpPr/>
            <p:nvPr/>
          </p:nvSpPr>
          <p:spPr>
            <a:xfrm>
              <a:off x="0" y="521062"/>
              <a:ext cx="188685" cy="393337"/>
            </a:xfrm>
            <a:prstGeom prst="rect">
              <a:avLst/>
            </a:pr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grpSp>
      <p:grpSp>
        <p:nvGrpSpPr>
          <p:cNvPr id="3" name="组合 31"/>
          <p:cNvGrpSpPr/>
          <p:nvPr/>
        </p:nvGrpSpPr>
        <p:grpSpPr>
          <a:xfrm>
            <a:off x="1246132" y="2247231"/>
            <a:ext cx="3450131" cy="2587598"/>
            <a:chOff x="2019036" y="103571"/>
            <a:chExt cx="8152575" cy="6114431"/>
          </a:xfrm>
        </p:grpSpPr>
        <p:pic>
          <p:nvPicPr>
            <p:cNvPr id="47" name="图片 4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19036" y="103571"/>
              <a:ext cx="8152575" cy="6114431"/>
            </a:xfrm>
            <a:prstGeom prst="rect">
              <a:avLst/>
            </a:prstGeom>
          </p:spPr>
        </p:pic>
        <p:pic>
          <p:nvPicPr>
            <p:cNvPr id="48" name="图片 47"/>
            <p:cNvPicPr>
              <a:picLocks noChangeAspect="1"/>
            </p:cNvPicPr>
            <p:nvPr/>
          </p:nvPicPr>
          <p:blipFill rotWithShape="1">
            <a:blip r:embed="rId3" cstate="email">
              <a:extLst>
                <a:ext uri="{28A0092B-C50C-407E-A947-70E740481C1C}">
                  <a14:useLocalDpi xmlns:a14="http://schemas.microsoft.com/office/drawing/2010/main"/>
                </a:ext>
              </a:extLst>
            </a:blip>
            <a:srcRect r="-2"/>
            <a:stretch/>
          </p:blipFill>
          <p:spPr>
            <a:xfrm>
              <a:off x="5962650" y="103571"/>
              <a:ext cx="4208961" cy="6114431"/>
            </a:xfrm>
            <a:prstGeom prst="rect">
              <a:avLst/>
            </a:prstGeom>
          </p:spPr>
        </p:pic>
      </p:grpSp>
      <p:grpSp>
        <p:nvGrpSpPr>
          <p:cNvPr id="4" name="组合 35"/>
          <p:cNvGrpSpPr/>
          <p:nvPr/>
        </p:nvGrpSpPr>
        <p:grpSpPr>
          <a:xfrm>
            <a:off x="6499443" y="2250931"/>
            <a:ext cx="1156751" cy="2535119"/>
            <a:chOff x="6589475" y="800557"/>
            <a:chExt cx="2279330" cy="4995349"/>
          </a:xfrm>
        </p:grpSpPr>
        <p:pic>
          <p:nvPicPr>
            <p:cNvPr id="50" name="图片 49"/>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589475" y="800557"/>
              <a:ext cx="2279330" cy="4963466"/>
            </a:xfrm>
            <a:prstGeom prst="rect">
              <a:avLst/>
            </a:prstGeom>
          </p:spPr>
        </p:pic>
        <p:pic>
          <p:nvPicPr>
            <p:cNvPr id="51" name="图片 50"/>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696200" y="800557"/>
              <a:ext cx="1172605" cy="4995349"/>
            </a:xfrm>
            <a:prstGeom prst="rect">
              <a:avLst/>
            </a:prstGeom>
          </p:spPr>
        </p:pic>
      </p:grpSp>
      <p:sp>
        <p:nvSpPr>
          <p:cNvPr id="52" name="TextBox 6"/>
          <p:cNvSpPr txBox="1"/>
          <p:nvPr/>
        </p:nvSpPr>
        <p:spPr>
          <a:xfrm>
            <a:off x="2209505" y="4753483"/>
            <a:ext cx="1441352" cy="523220"/>
          </a:xfrm>
          <a:prstGeom prst="rect">
            <a:avLst/>
          </a:prstGeom>
          <a:noFill/>
        </p:spPr>
        <p:txBody>
          <a:bodyPr wrap="square" rtlCol="0">
            <a:spAutoFit/>
          </a:bodyPr>
          <a:lstStyle/>
          <a:p>
            <a:pPr algn="ctr"/>
            <a:r>
              <a:rPr lang="zh-CN" altLang="en-US" sz="2800" b="1" dirty="0" smtClean="0">
                <a:solidFill>
                  <a:srgbClr val="8E6D48"/>
                </a:solidFill>
                <a:latin typeface="幼圆" panose="02010509060101010101" pitchFamily="49" charset="-122"/>
                <a:ea typeface="幼圆" panose="02010509060101010101" pitchFamily="49" charset="-122"/>
              </a:rPr>
              <a:t>场景</a:t>
            </a:r>
            <a:endParaRPr lang="en-US" altLang="zh-CN" sz="2800" b="1" dirty="0" smtClean="0">
              <a:solidFill>
                <a:srgbClr val="8E6D48"/>
              </a:solidFill>
              <a:latin typeface="幼圆" panose="02010509060101010101" pitchFamily="49" charset="-122"/>
              <a:ea typeface="幼圆" panose="02010509060101010101" pitchFamily="49" charset="-122"/>
            </a:endParaRPr>
          </a:p>
        </p:txBody>
      </p:sp>
      <p:sp>
        <p:nvSpPr>
          <p:cNvPr id="53" name="TextBox 6"/>
          <p:cNvSpPr txBox="1"/>
          <p:nvPr/>
        </p:nvSpPr>
        <p:spPr>
          <a:xfrm>
            <a:off x="6766277" y="4753483"/>
            <a:ext cx="545342" cy="523220"/>
          </a:xfrm>
          <a:prstGeom prst="rect">
            <a:avLst/>
          </a:prstGeom>
          <a:noFill/>
        </p:spPr>
        <p:txBody>
          <a:bodyPr wrap="none" rtlCol="0">
            <a:spAutoFit/>
          </a:bodyPr>
          <a:lstStyle/>
          <a:p>
            <a:pPr algn="ctr"/>
            <a:r>
              <a:rPr lang="zh-CN" altLang="en-US" sz="2800" b="1" dirty="0" smtClean="0">
                <a:solidFill>
                  <a:srgbClr val="8E6D48"/>
                </a:solidFill>
                <a:latin typeface="幼圆" panose="02010509060101010101" pitchFamily="49" charset="-122"/>
                <a:ea typeface="幼圆" panose="02010509060101010101" pitchFamily="49" charset="-122"/>
              </a:rPr>
              <a:t>人</a:t>
            </a:r>
            <a:endParaRPr lang="en-US" altLang="zh-CN" sz="2800" b="1" dirty="0" smtClean="0">
              <a:solidFill>
                <a:srgbClr val="8E6D48"/>
              </a:solidFill>
              <a:latin typeface="幼圆" panose="02010509060101010101" pitchFamily="49" charset="-122"/>
              <a:ea typeface="幼圆" panose="02010509060101010101" pitchFamily="49" charset="-122"/>
            </a:endParaRPr>
          </a:p>
        </p:txBody>
      </p:sp>
      <p:sp>
        <p:nvSpPr>
          <p:cNvPr id="54" name="TextBox 6"/>
          <p:cNvSpPr txBox="1"/>
          <p:nvPr/>
        </p:nvSpPr>
        <p:spPr>
          <a:xfrm>
            <a:off x="9776177" y="4753483"/>
            <a:ext cx="906017" cy="523220"/>
          </a:xfrm>
          <a:prstGeom prst="rect">
            <a:avLst/>
          </a:prstGeom>
          <a:noFill/>
        </p:spPr>
        <p:txBody>
          <a:bodyPr wrap="none" rtlCol="0">
            <a:spAutoFit/>
          </a:bodyPr>
          <a:lstStyle/>
          <a:p>
            <a:pPr algn="ctr"/>
            <a:r>
              <a:rPr lang="zh-CN" altLang="en-US" sz="2800" b="1" dirty="0" smtClean="0">
                <a:solidFill>
                  <a:srgbClr val="8E6D48"/>
                </a:solidFill>
                <a:latin typeface="幼圆" panose="02010509060101010101" pitchFamily="49" charset="-122"/>
                <a:ea typeface="幼圆" panose="02010509060101010101" pitchFamily="49" charset="-122"/>
              </a:rPr>
              <a:t>人脸</a:t>
            </a:r>
            <a:endParaRPr lang="en-US" altLang="zh-CN" sz="2800" b="1" dirty="0" smtClean="0">
              <a:solidFill>
                <a:srgbClr val="8E6D48"/>
              </a:solidFill>
              <a:latin typeface="幼圆" panose="02010509060101010101" pitchFamily="49" charset="-122"/>
              <a:ea typeface="幼圆" panose="02010509060101010101" pitchFamily="49" charset="-122"/>
            </a:endParaRPr>
          </a:p>
        </p:txBody>
      </p:sp>
      <p:sp>
        <p:nvSpPr>
          <p:cNvPr id="55" name="矩形 54"/>
          <p:cNvSpPr/>
          <p:nvPr/>
        </p:nvSpPr>
        <p:spPr>
          <a:xfrm>
            <a:off x="2019700" y="3304015"/>
            <a:ext cx="393701" cy="61694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6" name="直接连接符 55"/>
          <p:cNvCxnSpPr/>
          <p:nvPr/>
        </p:nvCxnSpPr>
        <p:spPr>
          <a:xfrm flipH="1" flipV="1">
            <a:off x="2013701" y="3920959"/>
            <a:ext cx="4481384" cy="848911"/>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flipH="1">
            <a:off x="2019701" y="2259087"/>
            <a:ext cx="4475384" cy="1037273"/>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flipH="1" flipV="1">
            <a:off x="2413401" y="3918363"/>
            <a:ext cx="5242793" cy="851507"/>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flipH="1">
            <a:off x="2413401" y="2259086"/>
            <a:ext cx="5242793" cy="105696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60" name="矩形 59"/>
          <p:cNvSpPr/>
          <p:nvPr/>
        </p:nvSpPr>
        <p:spPr>
          <a:xfrm>
            <a:off x="6665168" y="2259085"/>
            <a:ext cx="725267" cy="1044929"/>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1" name="直接连接符 60"/>
          <p:cNvCxnSpPr/>
          <p:nvPr/>
        </p:nvCxnSpPr>
        <p:spPr>
          <a:xfrm flipH="1" flipV="1">
            <a:off x="6653507" y="3277681"/>
            <a:ext cx="2869269" cy="1194307"/>
          </a:xfrm>
          <a:prstGeom prst="line">
            <a:avLst/>
          </a:prstGeom>
          <a:ln w="38100">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62" name="直接连接符 61"/>
          <p:cNvCxnSpPr/>
          <p:nvPr/>
        </p:nvCxnSpPr>
        <p:spPr>
          <a:xfrm flipH="1" flipV="1">
            <a:off x="7327605" y="2280409"/>
            <a:ext cx="3493046" cy="541375"/>
          </a:xfrm>
          <a:prstGeom prst="line">
            <a:avLst/>
          </a:prstGeom>
          <a:ln w="38100">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63" name="直接连接符 62"/>
          <p:cNvCxnSpPr/>
          <p:nvPr/>
        </p:nvCxnSpPr>
        <p:spPr>
          <a:xfrm flipH="1" flipV="1">
            <a:off x="7402096" y="3312168"/>
            <a:ext cx="3418555" cy="1169051"/>
          </a:xfrm>
          <a:prstGeom prst="line">
            <a:avLst/>
          </a:prstGeom>
          <a:ln w="38100">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flipH="1" flipV="1">
            <a:off x="6671924" y="2259085"/>
            <a:ext cx="2850852" cy="555044"/>
          </a:xfrm>
          <a:prstGeom prst="line">
            <a:avLst/>
          </a:prstGeom>
          <a:ln w="38100">
            <a:solidFill>
              <a:schemeClr val="accent1"/>
            </a:solidFill>
            <a:prstDash val="dash"/>
          </a:ln>
        </p:spPr>
        <p:style>
          <a:lnRef idx="1">
            <a:schemeClr val="accent1"/>
          </a:lnRef>
          <a:fillRef idx="0">
            <a:schemeClr val="accent1"/>
          </a:fillRef>
          <a:effectRef idx="0">
            <a:schemeClr val="accent1"/>
          </a:effectRef>
          <a:fontRef idx="minor">
            <a:schemeClr val="tx1"/>
          </a:fontRef>
        </p:style>
      </p:cxnSp>
      <p:grpSp>
        <p:nvGrpSpPr>
          <p:cNvPr id="5" name="组合 34"/>
          <p:cNvGrpSpPr/>
          <p:nvPr/>
        </p:nvGrpSpPr>
        <p:grpSpPr>
          <a:xfrm>
            <a:off x="9522778" y="2815705"/>
            <a:ext cx="1297875" cy="1657859"/>
            <a:chOff x="6875966" y="800557"/>
            <a:chExt cx="1539027" cy="1965898"/>
          </a:xfrm>
        </p:grpSpPr>
        <p:pic>
          <p:nvPicPr>
            <p:cNvPr id="66" name="图片 65"/>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875966" y="800557"/>
              <a:ext cx="1539027" cy="1956511"/>
            </a:xfrm>
            <a:prstGeom prst="rect">
              <a:avLst/>
            </a:prstGeom>
          </p:spPr>
        </p:pic>
        <p:pic>
          <p:nvPicPr>
            <p:cNvPr id="67" name="图片 66"/>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7696201" y="800559"/>
              <a:ext cx="718790" cy="1965896"/>
            </a:xfrm>
            <a:prstGeom prst="rect">
              <a:avLst/>
            </a:prstGeom>
          </p:spPr>
        </p:pic>
      </p:grpSp>
    </p:spTree>
    <p:extLst>
      <p:ext uri="{BB962C8B-B14F-4D97-AF65-F5344CB8AC3E}">
        <p14:creationId xmlns:p14="http://schemas.microsoft.com/office/powerpoint/2010/main" val="3974410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3"/>
                                        </p:tgtEl>
                                        <p:attrNameLst>
                                          <p:attrName>style.opacity</p:attrName>
                                        </p:attrNameLst>
                                      </p:cBhvr>
                                      <p:to>
                                        <p:strVal val="0.25"/>
                                      </p:to>
                                    </p:set>
                                    <p:animEffect filter="image" prLst="opacity: 0.25">
                                      <p:cBhvr rctx="IE">
                                        <p:cTn id="7" dur="indefinite"/>
                                        <p:tgtEl>
                                          <p:spTgt spid="3"/>
                                        </p:tgtEl>
                                      </p:cBhvr>
                                    </p:animEffect>
                                  </p:childTnLst>
                                </p:cTn>
                              </p:par>
                              <p:par>
                                <p:cTn id="8" presetID="9" presetClass="emph" presetSubtype="0" grpId="0" nodeType="withEffect">
                                  <p:stCondLst>
                                    <p:cond delay="0"/>
                                  </p:stCondLst>
                                  <p:childTnLst>
                                    <p:set>
                                      <p:cBhvr rctx="PPT">
                                        <p:cTn id="9" dur="indefinite"/>
                                        <p:tgtEl>
                                          <p:spTgt spid="52"/>
                                        </p:tgtEl>
                                        <p:attrNameLst>
                                          <p:attrName>style.opacity</p:attrName>
                                        </p:attrNameLst>
                                      </p:cBhvr>
                                      <p:to>
                                        <p:strVal val="0.25"/>
                                      </p:to>
                                    </p:set>
                                    <p:animEffect filter="image" prLst="opacity: 0.25">
                                      <p:cBhvr rctx="IE">
                                        <p:cTn id="10" dur="indefinite"/>
                                        <p:tgtEl>
                                          <p:spTgt spid="52"/>
                                        </p:tgtEl>
                                      </p:cBhvr>
                                    </p:animEffect>
                                  </p:childTnLst>
                                </p:cTn>
                              </p:par>
                              <p:par>
                                <p:cTn id="11" presetID="9" presetClass="emph" presetSubtype="0" grpId="0" nodeType="withEffect">
                                  <p:stCondLst>
                                    <p:cond delay="0"/>
                                  </p:stCondLst>
                                  <p:childTnLst>
                                    <p:set>
                                      <p:cBhvr rctx="PPT">
                                        <p:cTn id="12" dur="indefinite"/>
                                        <p:tgtEl>
                                          <p:spTgt spid="54"/>
                                        </p:tgtEl>
                                        <p:attrNameLst>
                                          <p:attrName>style.opacity</p:attrName>
                                        </p:attrNameLst>
                                      </p:cBhvr>
                                      <p:to>
                                        <p:strVal val="0.25"/>
                                      </p:to>
                                    </p:set>
                                    <p:animEffect filter="image" prLst="opacity: 0.25">
                                      <p:cBhvr rctx="IE">
                                        <p:cTn id="13" dur="indefinite"/>
                                        <p:tgtEl>
                                          <p:spTgt spid="54"/>
                                        </p:tgtEl>
                                      </p:cBhvr>
                                    </p:animEffect>
                                  </p:childTnLst>
                                </p:cTn>
                              </p:par>
                              <p:par>
                                <p:cTn id="14" presetID="9" presetClass="emph" presetSubtype="0" grpId="0" nodeType="withEffect">
                                  <p:stCondLst>
                                    <p:cond delay="0"/>
                                  </p:stCondLst>
                                  <p:childTnLst>
                                    <p:set>
                                      <p:cBhvr rctx="PPT">
                                        <p:cTn id="15" dur="indefinite"/>
                                        <p:tgtEl>
                                          <p:spTgt spid="55"/>
                                        </p:tgtEl>
                                        <p:attrNameLst>
                                          <p:attrName>style.opacity</p:attrName>
                                        </p:attrNameLst>
                                      </p:cBhvr>
                                      <p:to>
                                        <p:strVal val="0.25"/>
                                      </p:to>
                                    </p:set>
                                    <p:animEffect filter="image" prLst="opacity: 0.25">
                                      <p:cBhvr rctx="IE">
                                        <p:cTn id="16" dur="indefinite"/>
                                        <p:tgtEl>
                                          <p:spTgt spid="55"/>
                                        </p:tgtEl>
                                      </p:cBhvr>
                                    </p:animEffect>
                                  </p:childTnLst>
                                </p:cTn>
                              </p:par>
                              <p:par>
                                <p:cTn id="17" presetID="9" presetClass="emph" presetSubtype="0" nodeType="withEffect">
                                  <p:stCondLst>
                                    <p:cond delay="0"/>
                                  </p:stCondLst>
                                  <p:childTnLst>
                                    <p:set>
                                      <p:cBhvr rctx="PPT">
                                        <p:cTn id="18" dur="indefinite"/>
                                        <p:tgtEl>
                                          <p:spTgt spid="56"/>
                                        </p:tgtEl>
                                        <p:attrNameLst>
                                          <p:attrName>style.opacity</p:attrName>
                                        </p:attrNameLst>
                                      </p:cBhvr>
                                      <p:to>
                                        <p:strVal val="0.25"/>
                                      </p:to>
                                    </p:set>
                                    <p:animEffect filter="image" prLst="opacity: 0.25">
                                      <p:cBhvr rctx="IE">
                                        <p:cTn id="19" dur="indefinite"/>
                                        <p:tgtEl>
                                          <p:spTgt spid="56"/>
                                        </p:tgtEl>
                                      </p:cBhvr>
                                    </p:animEffect>
                                  </p:childTnLst>
                                </p:cTn>
                              </p:par>
                              <p:par>
                                <p:cTn id="20" presetID="9" presetClass="emph" presetSubtype="0" nodeType="withEffect">
                                  <p:stCondLst>
                                    <p:cond delay="0"/>
                                  </p:stCondLst>
                                  <p:childTnLst>
                                    <p:set>
                                      <p:cBhvr rctx="PPT">
                                        <p:cTn id="21" dur="indefinite"/>
                                        <p:tgtEl>
                                          <p:spTgt spid="57"/>
                                        </p:tgtEl>
                                        <p:attrNameLst>
                                          <p:attrName>style.opacity</p:attrName>
                                        </p:attrNameLst>
                                      </p:cBhvr>
                                      <p:to>
                                        <p:strVal val="0.25"/>
                                      </p:to>
                                    </p:set>
                                    <p:animEffect filter="image" prLst="opacity: 0.25">
                                      <p:cBhvr rctx="IE">
                                        <p:cTn id="22" dur="indefinite"/>
                                        <p:tgtEl>
                                          <p:spTgt spid="57"/>
                                        </p:tgtEl>
                                      </p:cBhvr>
                                    </p:animEffect>
                                  </p:childTnLst>
                                </p:cTn>
                              </p:par>
                              <p:par>
                                <p:cTn id="23" presetID="9" presetClass="emph" presetSubtype="0" nodeType="withEffect">
                                  <p:stCondLst>
                                    <p:cond delay="0"/>
                                  </p:stCondLst>
                                  <p:childTnLst>
                                    <p:set>
                                      <p:cBhvr rctx="PPT">
                                        <p:cTn id="24" dur="indefinite"/>
                                        <p:tgtEl>
                                          <p:spTgt spid="58"/>
                                        </p:tgtEl>
                                        <p:attrNameLst>
                                          <p:attrName>style.opacity</p:attrName>
                                        </p:attrNameLst>
                                      </p:cBhvr>
                                      <p:to>
                                        <p:strVal val="0.25"/>
                                      </p:to>
                                    </p:set>
                                    <p:animEffect filter="image" prLst="opacity: 0.25">
                                      <p:cBhvr rctx="IE">
                                        <p:cTn id="25" dur="indefinite"/>
                                        <p:tgtEl>
                                          <p:spTgt spid="58"/>
                                        </p:tgtEl>
                                      </p:cBhvr>
                                    </p:animEffect>
                                  </p:childTnLst>
                                </p:cTn>
                              </p:par>
                              <p:par>
                                <p:cTn id="26" presetID="9" presetClass="emph" presetSubtype="0" nodeType="withEffect">
                                  <p:stCondLst>
                                    <p:cond delay="0"/>
                                  </p:stCondLst>
                                  <p:childTnLst>
                                    <p:set>
                                      <p:cBhvr rctx="PPT">
                                        <p:cTn id="27" dur="indefinite"/>
                                        <p:tgtEl>
                                          <p:spTgt spid="59"/>
                                        </p:tgtEl>
                                        <p:attrNameLst>
                                          <p:attrName>style.opacity</p:attrName>
                                        </p:attrNameLst>
                                      </p:cBhvr>
                                      <p:to>
                                        <p:strVal val="0.25"/>
                                      </p:to>
                                    </p:set>
                                    <p:animEffect filter="image" prLst="opacity: 0.25">
                                      <p:cBhvr rctx="IE">
                                        <p:cTn id="28" dur="indefinite"/>
                                        <p:tgtEl>
                                          <p:spTgt spid="59"/>
                                        </p:tgtEl>
                                      </p:cBhvr>
                                    </p:animEffect>
                                  </p:childTnLst>
                                </p:cTn>
                              </p:par>
                              <p:par>
                                <p:cTn id="29" presetID="9" presetClass="emph" presetSubtype="0" grpId="0" nodeType="withEffect">
                                  <p:stCondLst>
                                    <p:cond delay="0"/>
                                  </p:stCondLst>
                                  <p:childTnLst>
                                    <p:set>
                                      <p:cBhvr rctx="PPT">
                                        <p:cTn id="30" dur="indefinite"/>
                                        <p:tgtEl>
                                          <p:spTgt spid="60"/>
                                        </p:tgtEl>
                                        <p:attrNameLst>
                                          <p:attrName>style.opacity</p:attrName>
                                        </p:attrNameLst>
                                      </p:cBhvr>
                                      <p:to>
                                        <p:strVal val="0.25"/>
                                      </p:to>
                                    </p:set>
                                    <p:animEffect filter="image" prLst="opacity: 0.25">
                                      <p:cBhvr rctx="IE">
                                        <p:cTn id="31" dur="indefinite"/>
                                        <p:tgtEl>
                                          <p:spTgt spid="60"/>
                                        </p:tgtEl>
                                      </p:cBhvr>
                                    </p:animEffect>
                                  </p:childTnLst>
                                </p:cTn>
                              </p:par>
                              <p:par>
                                <p:cTn id="32" presetID="9" presetClass="emph" presetSubtype="0" nodeType="withEffect">
                                  <p:stCondLst>
                                    <p:cond delay="0"/>
                                  </p:stCondLst>
                                  <p:childTnLst>
                                    <p:set>
                                      <p:cBhvr rctx="PPT">
                                        <p:cTn id="33" dur="indefinite"/>
                                        <p:tgtEl>
                                          <p:spTgt spid="61"/>
                                        </p:tgtEl>
                                        <p:attrNameLst>
                                          <p:attrName>style.opacity</p:attrName>
                                        </p:attrNameLst>
                                      </p:cBhvr>
                                      <p:to>
                                        <p:strVal val="0.25"/>
                                      </p:to>
                                    </p:set>
                                    <p:animEffect filter="image" prLst="opacity: 0.25">
                                      <p:cBhvr rctx="IE">
                                        <p:cTn id="34" dur="indefinite"/>
                                        <p:tgtEl>
                                          <p:spTgt spid="61"/>
                                        </p:tgtEl>
                                      </p:cBhvr>
                                    </p:animEffect>
                                  </p:childTnLst>
                                </p:cTn>
                              </p:par>
                              <p:par>
                                <p:cTn id="35" presetID="9" presetClass="emph" presetSubtype="0" nodeType="withEffect">
                                  <p:stCondLst>
                                    <p:cond delay="0"/>
                                  </p:stCondLst>
                                  <p:childTnLst>
                                    <p:set>
                                      <p:cBhvr rctx="PPT">
                                        <p:cTn id="36" dur="indefinite"/>
                                        <p:tgtEl>
                                          <p:spTgt spid="62"/>
                                        </p:tgtEl>
                                        <p:attrNameLst>
                                          <p:attrName>style.opacity</p:attrName>
                                        </p:attrNameLst>
                                      </p:cBhvr>
                                      <p:to>
                                        <p:strVal val="0.25"/>
                                      </p:to>
                                    </p:set>
                                    <p:animEffect filter="image" prLst="opacity: 0.25">
                                      <p:cBhvr rctx="IE">
                                        <p:cTn id="37" dur="indefinite"/>
                                        <p:tgtEl>
                                          <p:spTgt spid="62"/>
                                        </p:tgtEl>
                                      </p:cBhvr>
                                    </p:animEffect>
                                  </p:childTnLst>
                                </p:cTn>
                              </p:par>
                              <p:par>
                                <p:cTn id="38" presetID="9" presetClass="emph" presetSubtype="0" nodeType="withEffect">
                                  <p:stCondLst>
                                    <p:cond delay="0"/>
                                  </p:stCondLst>
                                  <p:childTnLst>
                                    <p:set>
                                      <p:cBhvr rctx="PPT">
                                        <p:cTn id="39" dur="indefinite"/>
                                        <p:tgtEl>
                                          <p:spTgt spid="63"/>
                                        </p:tgtEl>
                                        <p:attrNameLst>
                                          <p:attrName>style.opacity</p:attrName>
                                        </p:attrNameLst>
                                      </p:cBhvr>
                                      <p:to>
                                        <p:strVal val="0.25"/>
                                      </p:to>
                                    </p:set>
                                    <p:animEffect filter="image" prLst="opacity: 0.25">
                                      <p:cBhvr rctx="IE">
                                        <p:cTn id="40" dur="indefinite"/>
                                        <p:tgtEl>
                                          <p:spTgt spid="63"/>
                                        </p:tgtEl>
                                      </p:cBhvr>
                                    </p:animEffect>
                                  </p:childTnLst>
                                </p:cTn>
                              </p:par>
                              <p:par>
                                <p:cTn id="41" presetID="9" presetClass="emph" presetSubtype="0" nodeType="withEffect">
                                  <p:stCondLst>
                                    <p:cond delay="0"/>
                                  </p:stCondLst>
                                  <p:childTnLst>
                                    <p:set>
                                      <p:cBhvr rctx="PPT">
                                        <p:cTn id="42" dur="indefinite"/>
                                        <p:tgtEl>
                                          <p:spTgt spid="64"/>
                                        </p:tgtEl>
                                        <p:attrNameLst>
                                          <p:attrName>style.opacity</p:attrName>
                                        </p:attrNameLst>
                                      </p:cBhvr>
                                      <p:to>
                                        <p:strVal val="0.25"/>
                                      </p:to>
                                    </p:set>
                                    <p:animEffect filter="image" prLst="opacity: 0.25">
                                      <p:cBhvr rctx="IE">
                                        <p:cTn id="43" dur="indefinite"/>
                                        <p:tgtEl>
                                          <p:spTgt spid="64"/>
                                        </p:tgtEl>
                                      </p:cBhvr>
                                    </p:animEffect>
                                  </p:childTnLst>
                                </p:cTn>
                              </p:par>
                              <p:par>
                                <p:cTn id="44" presetID="9" presetClass="emph" presetSubtype="0" nodeType="withEffect">
                                  <p:stCondLst>
                                    <p:cond delay="0"/>
                                  </p:stCondLst>
                                  <p:childTnLst>
                                    <p:set>
                                      <p:cBhvr rctx="PPT">
                                        <p:cTn id="45" dur="indefinite"/>
                                        <p:tgtEl>
                                          <p:spTgt spid="5"/>
                                        </p:tgtEl>
                                        <p:attrNameLst>
                                          <p:attrName>style.opacity</p:attrName>
                                        </p:attrNameLst>
                                      </p:cBhvr>
                                      <p:to>
                                        <p:strVal val="0.25"/>
                                      </p:to>
                                    </p:set>
                                    <p:animEffect filter="image" prLst="opacity: 0.25">
                                      <p:cBhvr rctx="IE">
                                        <p:cTn id="46" dur="indefinite"/>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4" grpId="0"/>
      <p:bldP spid="55" grpId="0" animBg="1"/>
      <p:bldP spid="60"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425342"/>
            <a:ext cx="4634068" cy="584775"/>
            <a:chOff x="0" y="425342"/>
            <a:chExt cx="4634068" cy="584775"/>
          </a:xfrm>
        </p:grpSpPr>
        <p:sp>
          <p:nvSpPr>
            <p:cNvPr id="3" name="任意多边形 2"/>
            <p:cNvSpPr/>
            <p:nvPr/>
          </p:nvSpPr>
          <p:spPr>
            <a:xfrm>
              <a:off x="243569" y="521062"/>
              <a:ext cx="537482" cy="393337"/>
            </a:xfrm>
            <a:custGeom>
              <a:avLst/>
              <a:gdLst>
                <a:gd name="connsiteX0" fmla="*/ 0 w 640080"/>
                <a:gd name="connsiteY0" fmla="*/ 0 h 327660"/>
                <a:gd name="connsiteX1" fmla="*/ 472440 w 640080"/>
                <a:gd name="connsiteY1" fmla="*/ 0 h 327660"/>
                <a:gd name="connsiteX2" fmla="*/ 640080 w 640080"/>
                <a:gd name="connsiteY2" fmla="*/ 163830 h 327660"/>
                <a:gd name="connsiteX3" fmla="*/ 472440 w 640080"/>
                <a:gd name="connsiteY3" fmla="*/ 327660 h 327660"/>
                <a:gd name="connsiteX4" fmla="*/ 0 w 640080"/>
                <a:gd name="connsiteY4" fmla="*/ 327660 h 327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327660">
                  <a:moveTo>
                    <a:pt x="0" y="0"/>
                  </a:moveTo>
                  <a:lnTo>
                    <a:pt x="472440" y="0"/>
                  </a:lnTo>
                  <a:cubicBezTo>
                    <a:pt x="565025" y="0"/>
                    <a:pt x="640080" y="73349"/>
                    <a:pt x="640080" y="163830"/>
                  </a:cubicBezTo>
                  <a:cubicBezTo>
                    <a:pt x="640080" y="254311"/>
                    <a:pt x="565025" y="327660"/>
                    <a:pt x="472440" y="327660"/>
                  </a:cubicBezTo>
                  <a:lnTo>
                    <a:pt x="0" y="327660"/>
                  </a:lnTo>
                  <a:close/>
                </a:path>
              </a:pathLst>
            </a:cu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sp>
          <p:nvSpPr>
            <p:cNvPr id="4" name="Text Box 39"/>
            <p:cNvSpPr txBox="1">
              <a:spLocks noChangeArrowheads="1"/>
            </p:cNvSpPr>
            <p:nvPr/>
          </p:nvSpPr>
          <p:spPr bwMode="auto">
            <a:xfrm>
              <a:off x="887558" y="425342"/>
              <a:ext cx="374651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80604020202020204" charset="0"/>
                  <a:ea typeface="SimSun" charset="-122"/>
                </a:defRPr>
              </a:lvl1pPr>
              <a:lvl2pPr marL="742950" indent="-285750">
                <a:defRPr>
                  <a:solidFill>
                    <a:schemeClr val="tx1"/>
                  </a:solidFill>
                  <a:latin typeface="Arial" panose="02080604020202020204" charset="0"/>
                  <a:ea typeface="SimSun" charset="-122"/>
                </a:defRPr>
              </a:lvl2pPr>
              <a:lvl3pPr marL="1143000" indent="-228600">
                <a:defRPr>
                  <a:solidFill>
                    <a:schemeClr val="tx1"/>
                  </a:solidFill>
                  <a:latin typeface="Arial" panose="02080604020202020204" charset="0"/>
                  <a:ea typeface="SimSun" charset="-122"/>
                </a:defRPr>
              </a:lvl3pPr>
              <a:lvl4pPr marL="1600200" indent="-228600">
                <a:defRPr>
                  <a:solidFill>
                    <a:schemeClr val="tx1"/>
                  </a:solidFill>
                  <a:latin typeface="Arial" panose="02080604020202020204" charset="0"/>
                  <a:ea typeface="SimSun" charset="-122"/>
                </a:defRPr>
              </a:lvl4pPr>
              <a:lvl5pPr marL="2057400" indent="-228600">
                <a:defRPr>
                  <a:solidFill>
                    <a:schemeClr val="tx1"/>
                  </a:solidFill>
                  <a:latin typeface="Arial" panose="02080604020202020204" charset="0"/>
                  <a:ea typeface="SimSun" charset="-122"/>
                </a:defRPr>
              </a:lvl5pPr>
              <a:lvl6pPr marL="2514600" indent="-228600" fontAlgn="base">
                <a:spcBef>
                  <a:spcPct val="0"/>
                </a:spcBef>
                <a:spcAft>
                  <a:spcPct val="0"/>
                </a:spcAft>
                <a:defRPr>
                  <a:solidFill>
                    <a:schemeClr val="tx1"/>
                  </a:solidFill>
                  <a:latin typeface="Arial" panose="02080604020202020204" charset="0"/>
                  <a:ea typeface="SimSun" charset="-122"/>
                </a:defRPr>
              </a:lvl6pPr>
              <a:lvl7pPr marL="2971800" indent="-228600" fontAlgn="base">
                <a:spcBef>
                  <a:spcPct val="0"/>
                </a:spcBef>
                <a:spcAft>
                  <a:spcPct val="0"/>
                </a:spcAft>
                <a:defRPr>
                  <a:solidFill>
                    <a:schemeClr val="tx1"/>
                  </a:solidFill>
                  <a:latin typeface="Arial" panose="02080604020202020204" charset="0"/>
                  <a:ea typeface="SimSun" charset="-122"/>
                </a:defRPr>
              </a:lvl7pPr>
              <a:lvl8pPr marL="3429000" indent="-228600" fontAlgn="base">
                <a:spcBef>
                  <a:spcPct val="0"/>
                </a:spcBef>
                <a:spcAft>
                  <a:spcPct val="0"/>
                </a:spcAft>
                <a:defRPr>
                  <a:solidFill>
                    <a:schemeClr val="tx1"/>
                  </a:solidFill>
                  <a:latin typeface="Arial" panose="02080604020202020204" charset="0"/>
                  <a:ea typeface="SimSun" charset="-122"/>
                </a:defRPr>
              </a:lvl8pPr>
              <a:lvl9pPr marL="3886200" indent="-228600" fontAlgn="base">
                <a:spcBef>
                  <a:spcPct val="0"/>
                </a:spcBef>
                <a:spcAft>
                  <a:spcPct val="0"/>
                </a:spcAft>
                <a:defRPr>
                  <a:solidFill>
                    <a:schemeClr val="tx1"/>
                  </a:solidFill>
                  <a:latin typeface="Arial" panose="02080604020202020204" charset="0"/>
                  <a:ea typeface="SimSun" charset="-122"/>
                </a:defRPr>
              </a:lvl9pPr>
            </a:lstStyle>
            <a:p>
              <a:pPr>
                <a:spcBef>
                  <a:spcPct val="0"/>
                </a:spcBef>
                <a:defRPr/>
              </a:pPr>
              <a:r>
                <a:rPr lang="zh-CN" altLang="en-US" sz="3200" b="1" dirty="0" smtClean="0">
                  <a:solidFill>
                    <a:srgbClr val="8E6D48"/>
                  </a:solidFill>
                  <a:latin typeface="幼圆" panose="02010509060101010101" pitchFamily="49" charset="-122"/>
                  <a:ea typeface="幼圆" panose="02010509060101010101" pitchFamily="49" charset="-122"/>
                </a:rPr>
                <a:t>人体解析</a:t>
              </a:r>
              <a:r>
                <a:rPr lang="en-US" altLang="zh-CN" sz="3200" b="1" dirty="0">
                  <a:solidFill>
                    <a:srgbClr val="8E6D48"/>
                  </a:solidFill>
                  <a:latin typeface="幼圆" panose="02010509060101010101" pitchFamily="49" charset="-122"/>
                  <a:ea typeface="幼圆" panose="02010509060101010101" pitchFamily="49" charset="-122"/>
                </a:rPr>
                <a:t>:</a:t>
              </a:r>
              <a:r>
                <a:rPr lang="zh-CN" altLang="en-US" sz="3200" b="1" dirty="0" smtClean="0">
                  <a:solidFill>
                    <a:srgbClr val="8E6D48"/>
                  </a:solidFill>
                  <a:latin typeface="幼圆" panose="02010509060101010101" pitchFamily="49" charset="-122"/>
                  <a:ea typeface="幼圆" panose="02010509060101010101" pitchFamily="49" charset="-122"/>
                </a:rPr>
                <a:t>问题定义</a:t>
              </a:r>
              <a:endParaRPr lang="en-US" altLang="zh-CN" sz="3200" b="1" dirty="0">
                <a:solidFill>
                  <a:srgbClr val="8E6D48"/>
                </a:solidFill>
                <a:latin typeface="幼圆" panose="02010509060101010101" pitchFamily="49" charset="-122"/>
                <a:ea typeface="幼圆" panose="02010509060101010101" pitchFamily="49" charset="-122"/>
              </a:endParaRPr>
            </a:p>
          </p:txBody>
        </p:sp>
        <p:sp>
          <p:nvSpPr>
            <p:cNvPr id="5" name="矩形 4"/>
            <p:cNvSpPr/>
            <p:nvPr/>
          </p:nvSpPr>
          <p:spPr>
            <a:xfrm>
              <a:off x="0" y="521062"/>
              <a:ext cx="188685" cy="393337"/>
            </a:xfrm>
            <a:prstGeom prst="rect">
              <a:avLst/>
            </a:pr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grpSp>
      <p:pic>
        <p:nvPicPr>
          <p:cNvPr id="8" name="Picture 4" descr="http://hcp.sysu.edu.cn/lip/img/example/occlusion_img2.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34494" y="2183296"/>
            <a:ext cx="2647951" cy="230505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http://hcp.sysu.edu.cn/lip/img/example/occlusion_gt2.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887846" y="2183668"/>
            <a:ext cx="2647951" cy="2305051"/>
          </a:xfrm>
          <a:prstGeom prst="rect">
            <a:avLst/>
          </a:prstGeom>
          <a:noFill/>
          <a:extLst>
            <a:ext uri="{909E8E84-426E-40DD-AFC4-6F175D3DCCD1}">
              <a14:hiddenFill xmlns:a14="http://schemas.microsoft.com/office/drawing/2010/main">
                <a:solidFill>
                  <a:srgbClr val="FFFFFF"/>
                </a:solidFill>
              </a14:hiddenFill>
            </a:ext>
          </a:extLst>
        </p:spPr>
      </p:pic>
      <p:sp>
        <p:nvSpPr>
          <p:cNvPr id="10" name="矩形 9"/>
          <p:cNvSpPr/>
          <p:nvPr/>
        </p:nvSpPr>
        <p:spPr>
          <a:xfrm>
            <a:off x="5237650" y="2688815"/>
            <a:ext cx="1918523" cy="1294011"/>
          </a:xfrm>
          <a:prstGeom prst="rect">
            <a:avLst/>
          </a:prstGeom>
          <a:solidFill>
            <a:srgbClr val="8E6D48"/>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zh-CN" altLang="en-US" sz="2800" b="1" dirty="0" smtClean="0">
                <a:solidFill>
                  <a:schemeClr val="bg1"/>
                </a:solidFill>
                <a:latin typeface="幼圆" panose="02010509060101010101" pitchFamily="49" charset="-122"/>
                <a:ea typeface="幼圆" panose="02010509060101010101" pitchFamily="49" charset="-122"/>
              </a:rPr>
              <a:t>人体解析</a:t>
            </a:r>
            <a:endParaRPr lang="zh-CN" altLang="en-US" sz="2800" b="1" dirty="0">
              <a:solidFill>
                <a:schemeClr val="bg1"/>
              </a:solidFill>
              <a:latin typeface="幼圆" panose="02010509060101010101" pitchFamily="49" charset="-122"/>
              <a:ea typeface="幼圆" panose="02010509060101010101" pitchFamily="49" charset="-122"/>
            </a:endParaRPr>
          </a:p>
        </p:txBody>
      </p:sp>
      <p:cxnSp>
        <p:nvCxnSpPr>
          <p:cNvPr id="11" name="直接箭头连接符 10"/>
          <p:cNvCxnSpPr>
            <a:stCxn id="8" idx="3"/>
            <a:endCxn id="10" idx="1"/>
          </p:cNvCxnSpPr>
          <p:nvPr/>
        </p:nvCxnSpPr>
        <p:spPr>
          <a:xfrm flipV="1">
            <a:off x="4582445" y="3335821"/>
            <a:ext cx="655205"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 name="直接箭头连接符 11"/>
          <p:cNvCxnSpPr/>
          <p:nvPr/>
        </p:nvCxnSpPr>
        <p:spPr>
          <a:xfrm>
            <a:off x="7179632" y="3335820"/>
            <a:ext cx="655207"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7" name="Round Single Corner Rectangle 6"/>
          <p:cNvSpPr/>
          <p:nvPr/>
        </p:nvSpPr>
        <p:spPr>
          <a:xfrm>
            <a:off x="2529205" y="5094605"/>
            <a:ext cx="302895" cy="190500"/>
          </a:xfrm>
          <a:prstGeom prst="round1Rect">
            <a:avLst/>
          </a:prstGeom>
          <a:solidFill>
            <a:srgbClr val="3A53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dist">
              <a:lnSpc>
                <a:spcPct val="110000"/>
              </a:lnSpc>
              <a:buFont typeface="Arial" panose="02080604020202020204" charset="0"/>
              <a:buChar char="•"/>
            </a:pPr>
            <a:endParaRPr lang="en-US" b="1">
              <a:solidFill>
                <a:srgbClr val="8E6D48"/>
              </a:solidFill>
              <a:latin typeface="幼圆" panose="02010509060101010101" pitchFamily="49" charset="-122"/>
              <a:ea typeface="幼圆" panose="02010509060101010101" pitchFamily="49" charset="-122"/>
            </a:endParaRPr>
          </a:p>
        </p:txBody>
      </p:sp>
      <p:sp>
        <p:nvSpPr>
          <p:cNvPr id="18" name="Round Single Corner Rectangle 15"/>
          <p:cNvSpPr/>
          <p:nvPr/>
        </p:nvSpPr>
        <p:spPr>
          <a:xfrm>
            <a:off x="2529205" y="5487670"/>
            <a:ext cx="302895" cy="190500"/>
          </a:xfrm>
          <a:prstGeom prst="round1Rect">
            <a:avLst/>
          </a:prstGeom>
          <a:solidFill>
            <a:srgbClr val="E95F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dist">
              <a:lnSpc>
                <a:spcPct val="110000"/>
              </a:lnSpc>
              <a:buFont typeface="Arial" panose="02080604020202020204" charset="0"/>
              <a:buChar char="•"/>
            </a:pPr>
            <a:endParaRPr lang="en-US" b="1">
              <a:solidFill>
                <a:srgbClr val="8E6D48"/>
              </a:solidFill>
              <a:latin typeface="幼圆" panose="02010509060101010101" pitchFamily="49" charset="-122"/>
              <a:ea typeface="幼圆" panose="02010509060101010101" pitchFamily="49" charset="-122"/>
            </a:endParaRPr>
          </a:p>
        </p:txBody>
      </p:sp>
      <p:sp>
        <p:nvSpPr>
          <p:cNvPr id="19" name="Round Single Corner Rectangle 16"/>
          <p:cNvSpPr/>
          <p:nvPr/>
        </p:nvSpPr>
        <p:spPr>
          <a:xfrm>
            <a:off x="2529205" y="5850255"/>
            <a:ext cx="302895" cy="190500"/>
          </a:xfrm>
          <a:prstGeom prst="round1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dist">
              <a:lnSpc>
                <a:spcPct val="110000"/>
              </a:lnSpc>
              <a:buFont typeface="Arial" panose="02080604020202020204" charset="0"/>
              <a:buChar char="•"/>
            </a:pPr>
            <a:endParaRPr lang="en-US" b="1">
              <a:solidFill>
                <a:srgbClr val="8E6D48"/>
              </a:solidFill>
              <a:latin typeface="幼圆" panose="02010509060101010101" pitchFamily="49" charset="-122"/>
              <a:ea typeface="幼圆" panose="02010509060101010101" pitchFamily="49" charset="-122"/>
            </a:endParaRPr>
          </a:p>
        </p:txBody>
      </p:sp>
      <p:sp>
        <p:nvSpPr>
          <p:cNvPr id="20" name="Round Single Corner Rectangle 17"/>
          <p:cNvSpPr/>
          <p:nvPr/>
        </p:nvSpPr>
        <p:spPr>
          <a:xfrm>
            <a:off x="2529205" y="6243320"/>
            <a:ext cx="302895" cy="190500"/>
          </a:xfrm>
          <a:prstGeom prst="round1Rect">
            <a:avLst/>
          </a:prstGeom>
          <a:solidFill>
            <a:srgbClr val="97D8E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dist">
              <a:lnSpc>
                <a:spcPct val="110000"/>
              </a:lnSpc>
              <a:buFont typeface="Arial" panose="02080604020202020204" charset="0"/>
              <a:buChar char="•"/>
            </a:pPr>
            <a:endParaRPr lang="en-US" b="1">
              <a:solidFill>
                <a:srgbClr val="8E6D48"/>
              </a:solidFill>
              <a:latin typeface="幼圆" panose="02010509060101010101" pitchFamily="49" charset="-122"/>
              <a:ea typeface="幼圆" panose="02010509060101010101" pitchFamily="49" charset="-122"/>
            </a:endParaRPr>
          </a:p>
        </p:txBody>
      </p:sp>
      <p:sp>
        <p:nvSpPr>
          <p:cNvPr id="21" name="Round Single Corner Rectangle 18"/>
          <p:cNvSpPr/>
          <p:nvPr/>
        </p:nvSpPr>
        <p:spPr>
          <a:xfrm>
            <a:off x="3880485" y="5094605"/>
            <a:ext cx="302895" cy="190500"/>
          </a:xfrm>
          <a:prstGeom prst="round1Rect">
            <a:avLst/>
          </a:prstGeom>
          <a:solidFill>
            <a:srgbClr val="2354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rgbClr val="8E6D48"/>
              </a:solidFill>
              <a:latin typeface="幼圆" panose="02010509060101010101" pitchFamily="49" charset="-122"/>
              <a:ea typeface="幼圆" panose="02010509060101010101" pitchFamily="49" charset="-122"/>
            </a:endParaRPr>
          </a:p>
        </p:txBody>
      </p:sp>
      <p:sp>
        <p:nvSpPr>
          <p:cNvPr id="22" name="Round Single Corner Rectangle 19"/>
          <p:cNvSpPr/>
          <p:nvPr/>
        </p:nvSpPr>
        <p:spPr>
          <a:xfrm>
            <a:off x="3880485" y="5487670"/>
            <a:ext cx="302895" cy="190500"/>
          </a:xfrm>
          <a:prstGeom prst="round1Rect">
            <a:avLst/>
          </a:prstGeom>
          <a:solidFill>
            <a:srgbClr val="5DA9D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rgbClr val="8E6D48"/>
              </a:solidFill>
              <a:latin typeface="幼圆" panose="02010509060101010101" pitchFamily="49" charset="-122"/>
              <a:ea typeface="幼圆" panose="02010509060101010101" pitchFamily="49" charset="-122"/>
            </a:endParaRPr>
          </a:p>
        </p:txBody>
      </p:sp>
      <p:sp>
        <p:nvSpPr>
          <p:cNvPr id="23" name="Round Single Corner Rectangle 20"/>
          <p:cNvSpPr/>
          <p:nvPr/>
        </p:nvSpPr>
        <p:spPr>
          <a:xfrm>
            <a:off x="3880485" y="5850255"/>
            <a:ext cx="302895" cy="190500"/>
          </a:xfrm>
          <a:prstGeom prst="round1Rect">
            <a:avLst/>
          </a:prstGeom>
          <a:solidFill>
            <a:srgbClr val="EFAF1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rgbClr val="8E6D48"/>
              </a:solidFill>
              <a:latin typeface="幼圆" panose="02010509060101010101" pitchFamily="49" charset="-122"/>
              <a:ea typeface="幼圆" panose="02010509060101010101" pitchFamily="49" charset="-122"/>
            </a:endParaRPr>
          </a:p>
        </p:txBody>
      </p:sp>
      <p:sp>
        <p:nvSpPr>
          <p:cNvPr id="24" name="Round Single Corner Rectangle 21"/>
          <p:cNvSpPr/>
          <p:nvPr/>
        </p:nvSpPr>
        <p:spPr>
          <a:xfrm>
            <a:off x="3880485" y="6243320"/>
            <a:ext cx="302895" cy="190500"/>
          </a:xfrm>
          <a:prstGeom prst="round1Rect">
            <a:avLst/>
          </a:prstGeom>
          <a:solidFill>
            <a:srgbClr val="F2EA0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rgbClr val="8E6D48"/>
              </a:solidFill>
              <a:latin typeface="幼圆" panose="02010509060101010101" pitchFamily="49" charset="-122"/>
              <a:ea typeface="幼圆" panose="02010509060101010101" pitchFamily="49" charset="-122"/>
            </a:endParaRPr>
          </a:p>
        </p:txBody>
      </p:sp>
      <p:sp>
        <p:nvSpPr>
          <p:cNvPr id="25" name="Round Single Corner Rectangle 22"/>
          <p:cNvSpPr/>
          <p:nvPr/>
        </p:nvSpPr>
        <p:spPr>
          <a:xfrm>
            <a:off x="5249545" y="5487670"/>
            <a:ext cx="302895" cy="190500"/>
          </a:xfrm>
          <a:prstGeom prst="round1Rect">
            <a:avLst/>
          </a:prstGeom>
          <a:solidFill>
            <a:srgbClr val="7114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rgbClr val="8E6D48"/>
              </a:solidFill>
              <a:latin typeface="幼圆" panose="02010509060101010101" pitchFamily="49" charset="-122"/>
              <a:ea typeface="幼圆" panose="02010509060101010101" pitchFamily="49" charset="-122"/>
            </a:endParaRPr>
          </a:p>
        </p:txBody>
      </p:sp>
      <p:sp>
        <p:nvSpPr>
          <p:cNvPr id="26" name="Round Single Corner Rectangle 23"/>
          <p:cNvSpPr/>
          <p:nvPr/>
        </p:nvSpPr>
        <p:spPr>
          <a:xfrm>
            <a:off x="5249545" y="5094605"/>
            <a:ext cx="302895" cy="190500"/>
          </a:xfrm>
          <a:prstGeom prst="round1Rect">
            <a:avLst/>
          </a:prstGeom>
          <a:solidFill>
            <a:srgbClr val="4B74B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rgbClr val="8E6D48"/>
              </a:solidFill>
              <a:latin typeface="幼圆" panose="02010509060101010101" pitchFamily="49" charset="-122"/>
              <a:ea typeface="幼圆" panose="02010509060101010101" pitchFamily="49" charset="-122"/>
            </a:endParaRPr>
          </a:p>
        </p:txBody>
      </p:sp>
      <p:sp>
        <p:nvSpPr>
          <p:cNvPr id="27" name="Round Single Corner Rectangle 24"/>
          <p:cNvSpPr/>
          <p:nvPr/>
        </p:nvSpPr>
        <p:spPr>
          <a:xfrm>
            <a:off x="5249545" y="5850255"/>
            <a:ext cx="302895" cy="190500"/>
          </a:xfrm>
          <a:prstGeom prst="round1Rect">
            <a:avLst/>
          </a:prstGeom>
          <a:solidFill>
            <a:srgbClr val="C0D73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rgbClr val="8E6D48"/>
              </a:solidFill>
              <a:latin typeface="幼圆" panose="02010509060101010101" pitchFamily="49" charset="-122"/>
              <a:ea typeface="幼圆" panose="02010509060101010101" pitchFamily="49" charset="-122"/>
            </a:endParaRPr>
          </a:p>
        </p:txBody>
      </p:sp>
      <p:sp>
        <p:nvSpPr>
          <p:cNvPr id="28" name="Round Single Corner Rectangle 25"/>
          <p:cNvSpPr/>
          <p:nvPr/>
        </p:nvSpPr>
        <p:spPr>
          <a:xfrm>
            <a:off x="5249545" y="6243320"/>
            <a:ext cx="302895" cy="190500"/>
          </a:xfrm>
          <a:prstGeom prst="round1Rect">
            <a:avLst/>
          </a:prstGeom>
          <a:solidFill>
            <a:srgbClr val="9ED19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rgbClr val="8E6D48"/>
              </a:solidFill>
              <a:latin typeface="幼圆" panose="02010509060101010101" pitchFamily="49" charset="-122"/>
              <a:ea typeface="幼圆" panose="02010509060101010101" pitchFamily="49" charset="-122"/>
            </a:endParaRPr>
          </a:p>
        </p:txBody>
      </p:sp>
      <p:sp>
        <p:nvSpPr>
          <p:cNvPr id="29" name="Round Single Corner Rectangle 26"/>
          <p:cNvSpPr/>
          <p:nvPr/>
        </p:nvSpPr>
        <p:spPr>
          <a:xfrm>
            <a:off x="6704330" y="5094605"/>
            <a:ext cx="302895" cy="190500"/>
          </a:xfrm>
          <a:prstGeom prst="round1Rect">
            <a:avLst/>
          </a:prstGeom>
          <a:solidFill>
            <a:srgbClr val="2E552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rgbClr val="8E6D48"/>
              </a:solidFill>
              <a:latin typeface="幼圆" panose="02010509060101010101" pitchFamily="49" charset="-122"/>
              <a:ea typeface="幼圆" panose="02010509060101010101" pitchFamily="49" charset="-122"/>
            </a:endParaRPr>
          </a:p>
        </p:txBody>
      </p:sp>
      <p:sp>
        <p:nvSpPr>
          <p:cNvPr id="30" name="Round Single Corner Rectangle 27"/>
          <p:cNvSpPr/>
          <p:nvPr/>
        </p:nvSpPr>
        <p:spPr>
          <a:xfrm>
            <a:off x="6704330" y="5487670"/>
            <a:ext cx="302895" cy="190500"/>
          </a:xfrm>
          <a:prstGeom prst="round1Rect">
            <a:avLst/>
          </a:prstGeom>
          <a:solidFill>
            <a:srgbClr val="54572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rgbClr val="8E6D48"/>
              </a:solidFill>
              <a:latin typeface="幼圆" panose="02010509060101010101" pitchFamily="49" charset="-122"/>
              <a:ea typeface="幼圆" panose="02010509060101010101" pitchFamily="49" charset="-122"/>
            </a:endParaRPr>
          </a:p>
        </p:txBody>
      </p:sp>
      <p:sp>
        <p:nvSpPr>
          <p:cNvPr id="31" name="Round Single Corner Rectangle 28"/>
          <p:cNvSpPr/>
          <p:nvPr/>
        </p:nvSpPr>
        <p:spPr>
          <a:xfrm>
            <a:off x="6704330" y="5850255"/>
            <a:ext cx="302895" cy="190500"/>
          </a:xfrm>
          <a:prstGeom prst="round1Rect">
            <a:avLst/>
          </a:prstGeom>
          <a:solidFill>
            <a:srgbClr val="9619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rgbClr val="8E6D48"/>
              </a:solidFill>
              <a:latin typeface="幼圆" panose="02010509060101010101" pitchFamily="49" charset="-122"/>
              <a:ea typeface="幼圆" panose="02010509060101010101" pitchFamily="49" charset="-122"/>
            </a:endParaRPr>
          </a:p>
        </p:txBody>
      </p:sp>
      <p:sp>
        <p:nvSpPr>
          <p:cNvPr id="32" name="Round Single Corner Rectangle 29"/>
          <p:cNvSpPr/>
          <p:nvPr/>
        </p:nvSpPr>
        <p:spPr>
          <a:xfrm>
            <a:off x="6704330" y="6243320"/>
            <a:ext cx="302895" cy="190500"/>
          </a:xfrm>
          <a:prstGeom prst="round1Rect">
            <a:avLst/>
          </a:prstGeom>
          <a:solidFill>
            <a:srgbClr val="17145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rgbClr val="8E6D48"/>
              </a:solidFill>
              <a:latin typeface="幼圆" panose="02010509060101010101" pitchFamily="49" charset="-122"/>
              <a:ea typeface="幼圆" panose="02010509060101010101" pitchFamily="49" charset="-122"/>
            </a:endParaRPr>
          </a:p>
        </p:txBody>
      </p:sp>
      <p:sp>
        <p:nvSpPr>
          <p:cNvPr id="33" name="Round Single Corner Rectangle 30"/>
          <p:cNvSpPr/>
          <p:nvPr/>
        </p:nvSpPr>
        <p:spPr>
          <a:xfrm>
            <a:off x="8115300" y="5094605"/>
            <a:ext cx="302895" cy="190500"/>
          </a:xfrm>
          <a:prstGeom prst="round1Rect">
            <a:avLst/>
          </a:prstGeom>
          <a:solidFill>
            <a:srgbClr val="3581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rgbClr val="8E6D48"/>
              </a:solidFill>
              <a:latin typeface="幼圆" panose="02010509060101010101" pitchFamily="49" charset="-122"/>
              <a:ea typeface="幼圆" panose="02010509060101010101" pitchFamily="49" charset="-122"/>
            </a:endParaRPr>
          </a:p>
        </p:txBody>
      </p:sp>
      <p:sp>
        <p:nvSpPr>
          <p:cNvPr id="34" name="Round Single Corner Rectangle 31"/>
          <p:cNvSpPr/>
          <p:nvPr/>
        </p:nvSpPr>
        <p:spPr>
          <a:xfrm>
            <a:off x="8115300" y="5487670"/>
            <a:ext cx="302895" cy="190500"/>
          </a:xfrm>
          <a:prstGeom prst="round1Rect">
            <a:avLst/>
          </a:prstGeom>
          <a:solidFill>
            <a:srgbClr val="4D341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rgbClr val="8E6D48"/>
              </a:solidFill>
              <a:latin typeface="幼圆" panose="02010509060101010101" pitchFamily="49" charset="-122"/>
              <a:ea typeface="幼圆" panose="02010509060101010101" pitchFamily="49" charset="-122"/>
            </a:endParaRPr>
          </a:p>
        </p:txBody>
      </p:sp>
      <p:sp>
        <p:nvSpPr>
          <p:cNvPr id="35" name="Round Single Corner Rectangle 32"/>
          <p:cNvSpPr/>
          <p:nvPr/>
        </p:nvSpPr>
        <p:spPr>
          <a:xfrm>
            <a:off x="8115300" y="5850255"/>
            <a:ext cx="302895" cy="190500"/>
          </a:xfrm>
          <a:prstGeom prst="round1Rect">
            <a:avLst/>
          </a:prstGeom>
          <a:solidFill>
            <a:srgbClr val="3A568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rgbClr val="8E6D48"/>
              </a:solidFill>
              <a:latin typeface="幼圆" panose="02010509060101010101" pitchFamily="49" charset="-122"/>
              <a:ea typeface="幼圆" panose="02010509060101010101" pitchFamily="49" charset="-122"/>
            </a:endParaRPr>
          </a:p>
        </p:txBody>
      </p:sp>
      <p:sp>
        <p:nvSpPr>
          <p:cNvPr id="36" name="Text Box 33"/>
          <p:cNvSpPr txBox="1"/>
          <p:nvPr/>
        </p:nvSpPr>
        <p:spPr>
          <a:xfrm>
            <a:off x="2937510" y="5057775"/>
            <a:ext cx="543739" cy="307777"/>
          </a:xfrm>
          <a:prstGeom prst="rect">
            <a:avLst/>
          </a:prstGeom>
          <a:noFill/>
        </p:spPr>
        <p:txBody>
          <a:bodyPr wrap="none" rtlCol="0">
            <a:spAutoFit/>
          </a:bodyPr>
          <a:lstStyle/>
          <a:p>
            <a:pPr algn="l"/>
            <a:r>
              <a:rPr lang="x-none" altLang="en-US" sz="1400" b="1" dirty="0">
                <a:solidFill>
                  <a:srgbClr val="8E6D48"/>
                </a:solidFill>
                <a:latin typeface="幼圆" panose="02010509060101010101" pitchFamily="49" charset="-122"/>
                <a:ea typeface="幼圆" panose="02010509060101010101" pitchFamily="49" charset="-122"/>
              </a:rPr>
              <a:t>人脸</a:t>
            </a:r>
          </a:p>
        </p:txBody>
      </p:sp>
      <p:sp>
        <p:nvSpPr>
          <p:cNvPr id="37" name="Text Box 34"/>
          <p:cNvSpPr txBox="1"/>
          <p:nvPr/>
        </p:nvSpPr>
        <p:spPr>
          <a:xfrm>
            <a:off x="2937510" y="5476240"/>
            <a:ext cx="543739" cy="307777"/>
          </a:xfrm>
          <a:prstGeom prst="rect">
            <a:avLst/>
          </a:prstGeom>
          <a:noFill/>
        </p:spPr>
        <p:txBody>
          <a:bodyPr wrap="none" rtlCol="0">
            <a:spAutoFit/>
          </a:bodyPr>
          <a:lstStyle/>
          <a:p>
            <a:pPr algn="l"/>
            <a:r>
              <a:rPr lang="x-none" altLang="en-US" sz="1400" b="1" dirty="0">
                <a:solidFill>
                  <a:srgbClr val="8E6D48"/>
                </a:solidFill>
                <a:latin typeface="幼圆" panose="02010509060101010101" pitchFamily="49" charset="-122"/>
                <a:ea typeface="幼圆" panose="02010509060101010101" pitchFamily="49" charset="-122"/>
              </a:rPr>
              <a:t>上衣</a:t>
            </a:r>
          </a:p>
        </p:txBody>
      </p:sp>
      <p:sp>
        <p:nvSpPr>
          <p:cNvPr id="38" name="Text Box 35"/>
          <p:cNvSpPr txBox="1"/>
          <p:nvPr/>
        </p:nvSpPr>
        <p:spPr>
          <a:xfrm>
            <a:off x="2937510" y="5822950"/>
            <a:ext cx="543739" cy="307777"/>
          </a:xfrm>
          <a:prstGeom prst="rect">
            <a:avLst/>
          </a:prstGeom>
          <a:noFill/>
        </p:spPr>
        <p:txBody>
          <a:bodyPr wrap="none" rtlCol="0">
            <a:spAutoFit/>
          </a:bodyPr>
          <a:lstStyle/>
          <a:p>
            <a:pPr algn="l"/>
            <a:r>
              <a:rPr lang="x-none" altLang="en-US" sz="1400" b="1">
                <a:solidFill>
                  <a:srgbClr val="8E6D48"/>
                </a:solidFill>
                <a:latin typeface="幼圆" panose="02010509060101010101" pitchFamily="49" charset="-122"/>
                <a:ea typeface="幼圆" panose="02010509060101010101" pitchFamily="49" charset="-122"/>
              </a:rPr>
              <a:t>头发</a:t>
            </a:r>
          </a:p>
        </p:txBody>
      </p:sp>
      <p:sp>
        <p:nvSpPr>
          <p:cNvPr id="39" name="Text Box 36"/>
          <p:cNvSpPr txBox="1"/>
          <p:nvPr/>
        </p:nvSpPr>
        <p:spPr>
          <a:xfrm>
            <a:off x="2937510" y="6181090"/>
            <a:ext cx="543739" cy="307777"/>
          </a:xfrm>
          <a:prstGeom prst="rect">
            <a:avLst/>
          </a:prstGeom>
          <a:noFill/>
        </p:spPr>
        <p:txBody>
          <a:bodyPr wrap="none" rtlCol="0">
            <a:spAutoFit/>
          </a:bodyPr>
          <a:lstStyle/>
          <a:p>
            <a:pPr algn="l"/>
            <a:r>
              <a:rPr lang="x-none" altLang="en-US" sz="1400" b="1">
                <a:solidFill>
                  <a:srgbClr val="8E6D48"/>
                </a:solidFill>
                <a:latin typeface="幼圆" panose="02010509060101010101" pitchFamily="49" charset="-122"/>
                <a:ea typeface="幼圆" panose="02010509060101010101" pitchFamily="49" charset="-122"/>
              </a:rPr>
              <a:t>右臂</a:t>
            </a:r>
          </a:p>
        </p:txBody>
      </p:sp>
      <p:sp>
        <p:nvSpPr>
          <p:cNvPr id="40" name="Text Box 37"/>
          <p:cNvSpPr txBox="1"/>
          <p:nvPr/>
        </p:nvSpPr>
        <p:spPr>
          <a:xfrm>
            <a:off x="4396740" y="5072380"/>
            <a:ext cx="543739" cy="307777"/>
          </a:xfrm>
          <a:prstGeom prst="rect">
            <a:avLst/>
          </a:prstGeom>
          <a:noFill/>
        </p:spPr>
        <p:txBody>
          <a:bodyPr wrap="none" rtlCol="0">
            <a:spAutoFit/>
          </a:bodyPr>
          <a:lstStyle/>
          <a:p>
            <a:pPr algn="l"/>
            <a:r>
              <a:rPr lang="x-none" altLang="en-US" sz="1400" b="1">
                <a:solidFill>
                  <a:srgbClr val="8E6D48"/>
                </a:solidFill>
                <a:latin typeface="幼圆" panose="02010509060101010101" pitchFamily="49" charset="-122"/>
                <a:ea typeface="幼圆" panose="02010509060101010101" pitchFamily="49" charset="-122"/>
              </a:rPr>
              <a:t>裤子</a:t>
            </a:r>
          </a:p>
        </p:txBody>
      </p:sp>
      <p:sp>
        <p:nvSpPr>
          <p:cNvPr id="41" name="Text Box 38"/>
          <p:cNvSpPr txBox="1"/>
          <p:nvPr/>
        </p:nvSpPr>
        <p:spPr>
          <a:xfrm>
            <a:off x="4396740" y="5490845"/>
            <a:ext cx="543739" cy="307777"/>
          </a:xfrm>
          <a:prstGeom prst="rect">
            <a:avLst/>
          </a:prstGeom>
          <a:noFill/>
        </p:spPr>
        <p:txBody>
          <a:bodyPr wrap="none" rtlCol="0">
            <a:spAutoFit/>
          </a:bodyPr>
          <a:lstStyle/>
          <a:p>
            <a:pPr algn="l"/>
            <a:r>
              <a:rPr lang="x-none" altLang="en-US" sz="1400" b="1">
                <a:solidFill>
                  <a:srgbClr val="8E6D48"/>
                </a:solidFill>
                <a:latin typeface="幼圆" panose="02010509060101010101" pitchFamily="49" charset="-122"/>
                <a:ea typeface="幼圆" panose="02010509060101010101" pitchFamily="49" charset="-122"/>
              </a:rPr>
              <a:t>左臂</a:t>
            </a:r>
          </a:p>
        </p:txBody>
      </p:sp>
      <p:sp>
        <p:nvSpPr>
          <p:cNvPr id="42" name="Text Box 39"/>
          <p:cNvSpPr txBox="1"/>
          <p:nvPr/>
        </p:nvSpPr>
        <p:spPr>
          <a:xfrm>
            <a:off x="4396740" y="5837555"/>
            <a:ext cx="543739" cy="307777"/>
          </a:xfrm>
          <a:prstGeom prst="rect">
            <a:avLst/>
          </a:prstGeom>
          <a:noFill/>
        </p:spPr>
        <p:txBody>
          <a:bodyPr wrap="none" rtlCol="0">
            <a:spAutoFit/>
          </a:bodyPr>
          <a:lstStyle/>
          <a:p>
            <a:pPr algn="l"/>
            <a:r>
              <a:rPr lang="x-none" altLang="en-US" sz="1400" b="1">
                <a:solidFill>
                  <a:srgbClr val="8E6D48"/>
                </a:solidFill>
                <a:latin typeface="幼圆" panose="02010509060101010101" pitchFamily="49" charset="-122"/>
                <a:ea typeface="幼圆" panose="02010509060101010101" pitchFamily="49" charset="-122"/>
              </a:rPr>
              <a:t>右鞋</a:t>
            </a:r>
          </a:p>
        </p:txBody>
      </p:sp>
      <p:sp>
        <p:nvSpPr>
          <p:cNvPr id="43" name="Text Box 40"/>
          <p:cNvSpPr txBox="1"/>
          <p:nvPr/>
        </p:nvSpPr>
        <p:spPr>
          <a:xfrm>
            <a:off x="4396740" y="6195695"/>
            <a:ext cx="543739" cy="307777"/>
          </a:xfrm>
          <a:prstGeom prst="rect">
            <a:avLst/>
          </a:prstGeom>
          <a:noFill/>
        </p:spPr>
        <p:txBody>
          <a:bodyPr wrap="none" rtlCol="0">
            <a:spAutoFit/>
          </a:bodyPr>
          <a:lstStyle/>
          <a:p>
            <a:pPr algn="l"/>
            <a:r>
              <a:rPr lang="x-none" altLang="en-US" sz="1400" b="1">
                <a:solidFill>
                  <a:srgbClr val="8E6D48"/>
                </a:solidFill>
                <a:latin typeface="幼圆" panose="02010509060101010101" pitchFamily="49" charset="-122"/>
                <a:ea typeface="幼圆" panose="02010509060101010101" pitchFamily="49" charset="-122"/>
              </a:rPr>
              <a:t>左鞋</a:t>
            </a:r>
          </a:p>
        </p:txBody>
      </p:sp>
      <p:sp>
        <p:nvSpPr>
          <p:cNvPr id="44" name="Text Box 41"/>
          <p:cNvSpPr txBox="1"/>
          <p:nvPr/>
        </p:nvSpPr>
        <p:spPr>
          <a:xfrm>
            <a:off x="5766435" y="5050790"/>
            <a:ext cx="543739" cy="307777"/>
          </a:xfrm>
          <a:prstGeom prst="rect">
            <a:avLst/>
          </a:prstGeom>
          <a:noFill/>
        </p:spPr>
        <p:txBody>
          <a:bodyPr wrap="none" rtlCol="0">
            <a:spAutoFit/>
          </a:bodyPr>
          <a:lstStyle/>
          <a:p>
            <a:pPr algn="l"/>
            <a:r>
              <a:rPr lang="x-none" altLang="en-US" sz="1400" b="1">
                <a:solidFill>
                  <a:srgbClr val="8E6D48"/>
                </a:solidFill>
                <a:latin typeface="幼圆" panose="02010509060101010101" pitchFamily="49" charset="-122"/>
                <a:ea typeface="幼圆" panose="02010509060101010101" pitchFamily="49" charset="-122"/>
              </a:rPr>
              <a:t>外套</a:t>
            </a:r>
          </a:p>
        </p:txBody>
      </p:sp>
      <p:sp>
        <p:nvSpPr>
          <p:cNvPr id="45" name="Text Box 42"/>
          <p:cNvSpPr txBox="1"/>
          <p:nvPr/>
        </p:nvSpPr>
        <p:spPr>
          <a:xfrm>
            <a:off x="5766435" y="5469255"/>
            <a:ext cx="543739" cy="307777"/>
          </a:xfrm>
          <a:prstGeom prst="rect">
            <a:avLst/>
          </a:prstGeom>
          <a:noFill/>
        </p:spPr>
        <p:txBody>
          <a:bodyPr wrap="none" rtlCol="0">
            <a:spAutoFit/>
          </a:bodyPr>
          <a:lstStyle/>
          <a:p>
            <a:pPr algn="l"/>
            <a:r>
              <a:rPr lang="x-none" altLang="en-US" sz="1400" b="1">
                <a:solidFill>
                  <a:srgbClr val="8E6D48"/>
                </a:solidFill>
                <a:latin typeface="幼圆" panose="02010509060101010101" pitchFamily="49" charset="-122"/>
                <a:ea typeface="幼圆" panose="02010509060101010101" pitchFamily="49" charset="-122"/>
              </a:rPr>
              <a:t>帽子</a:t>
            </a:r>
          </a:p>
        </p:txBody>
      </p:sp>
      <p:sp>
        <p:nvSpPr>
          <p:cNvPr id="46" name="Text Box 43"/>
          <p:cNvSpPr txBox="1"/>
          <p:nvPr/>
        </p:nvSpPr>
        <p:spPr>
          <a:xfrm>
            <a:off x="5766435" y="5815965"/>
            <a:ext cx="543739" cy="307777"/>
          </a:xfrm>
          <a:prstGeom prst="rect">
            <a:avLst/>
          </a:prstGeom>
          <a:noFill/>
        </p:spPr>
        <p:txBody>
          <a:bodyPr wrap="none" rtlCol="0">
            <a:spAutoFit/>
          </a:bodyPr>
          <a:lstStyle/>
          <a:p>
            <a:pPr algn="l"/>
            <a:r>
              <a:rPr lang="x-none" altLang="en-US" sz="1400" b="1">
                <a:solidFill>
                  <a:srgbClr val="8E6D48"/>
                </a:solidFill>
                <a:latin typeface="幼圆" panose="02010509060101010101" pitchFamily="49" charset="-122"/>
                <a:ea typeface="幼圆" panose="02010509060101010101" pitchFamily="49" charset="-122"/>
              </a:rPr>
              <a:t>右腿</a:t>
            </a:r>
          </a:p>
        </p:txBody>
      </p:sp>
      <p:sp>
        <p:nvSpPr>
          <p:cNvPr id="47" name="Text Box 44"/>
          <p:cNvSpPr txBox="1"/>
          <p:nvPr/>
        </p:nvSpPr>
        <p:spPr>
          <a:xfrm>
            <a:off x="5766435" y="6174105"/>
            <a:ext cx="543739" cy="307777"/>
          </a:xfrm>
          <a:prstGeom prst="rect">
            <a:avLst/>
          </a:prstGeom>
          <a:noFill/>
        </p:spPr>
        <p:txBody>
          <a:bodyPr wrap="none" rtlCol="0">
            <a:spAutoFit/>
          </a:bodyPr>
          <a:lstStyle/>
          <a:p>
            <a:pPr algn="l"/>
            <a:r>
              <a:rPr lang="x-none" altLang="en-US" sz="1400" b="1">
                <a:solidFill>
                  <a:srgbClr val="8E6D48"/>
                </a:solidFill>
                <a:latin typeface="幼圆" panose="02010509060101010101" pitchFamily="49" charset="-122"/>
                <a:ea typeface="幼圆" panose="02010509060101010101" pitchFamily="49" charset="-122"/>
              </a:rPr>
              <a:t>左腿</a:t>
            </a:r>
          </a:p>
        </p:txBody>
      </p:sp>
      <p:sp>
        <p:nvSpPr>
          <p:cNvPr id="48" name="Text Box 45"/>
          <p:cNvSpPr txBox="1"/>
          <p:nvPr/>
        </p:nvSpPr>
        <p:spPr>
          <a:xfrm>
            <a:off x="7240270" y="5084445"/>
            <a:ext cx="543739" cy="307777"/>
          </a:xfrm>
          <a:prstGeom prst="rect">
            <a:avLst/>
          </a:prstGeom>
          <a:noFill/>
        </p:spPr>
        <p:txBody>
          <a:bodyPr wrap="none" rtlCol="0">
            <a:spAutoFit/>
          </a:bodyPr>
          <a:lstStyle/>
          <a:p>
            <a:pPr algn="l"/>
            <a:r>
              <a:rPr lang="x-none" altLang="en-US" sz="1400" b="1">
                <a:solidFill>
                  <a:srgbClr val="8E6D48"/>
                </a:solidFill>
                <a:latin typeface="幼圆" panose="02010509060101010101" pitchFamily="49" charset="-122"/>
                <a:ea typeface="幼圆" panose="02010509060101010101" pitchFamily="49" charset="-122"/>
              </a:rPr>
              <a:t>手套</a:t>
            </a:r>
          </a:p>
        </p:txBody>
      </p:sp>
      <p:sp>
        <p:nvSpPr>
          <p:cNvPr id="49" name="Text Box 46"/>
          <p:cNvSpPr txBox="1"/>
          <p:nvPr/>
        </p:nvSpPr>
        <p:spPr>
          <a:xfrm>
            <a:off x="7240270" y="5502910"/>
            <a:ext cx="543739" cy="307777"/>
          </a:xfrm>
          <a:prstGeom prst="rect">
            <a:avLst/>
          </a:prstGeom>
          <a:noFill/>
        </p:spPr>
        <p:txBody>
          <a:bodyPr wrap="none" rtlCol="0">
            <a:spAutoFit/>
          </a:bodyPr>
          <a:lstStyle/>
          <a:p>
            <a:pPr algn="l"/>
            <a:r>
              <a:rPr lang="x-none" altLang="en-US" sz="1400" b="1">
                <a:solidFill>
                  <a:srgbClr val="8E6D48"/>
                </a:solidFill>
                <a:latin typeface="幼圆" panose="02010509060101010101" pitchFamily="49" charset="-122"/>
                <a:ea typeface="幼圆" panose="02010509060101010101" pitchFamily="49" charset="-122"/>
              </a:rPr>
              <a:t>袜子</a:t>
            </a:r>
          </a:p>
        </p:txBody>
      </p:sp>
      <p:sp>
        <p:nvSpPr>
          <p:cNvPr id="50" name="Text Box 47"/>
          <p:cNvSpPr txBox="1"/>
          <p:nvPr/>
        </p:nvSpPr>
        <p:spPr>
          <a:xfrm>
            <a:off x="7240270" y="5849620"/>
            <a:ext cx="543739" cy="307777"/>
          </a:xfrm>
          <a:prstGeom prst="rect">
            <a:avLst/>
          </a:prstGeom>
          <a:noFill/>
        </p:spPr>
        <p:txBody>
          <a:bodyPr wrap="none" rtlCol="0">
            <a:spAutoFit/>
          </a:bodyPr>
          <a:lstStyle/>
          <a:p>
            <a:pPr algn="l"/>
            <a:r>
              <a:rPr lang="x-none" altLang="en-US" sz="1400" b="1">
                <a:solidFill>
                  <a:srgbClr val="8E6D48"/>
                </a:solidFill>
                <a:latin typeface="幼圆" panose="02010509060101010101" pitchFamily="49" charset="-122"/>
                <a:ea typeface="幼圆" panose="02010509060101010101" pitchFamily="49" charset="-122"/>
              </a:rPr>
              <a:t>眼镜</a:t>
            </a:r>
          </a:p>
        </p:txBody>
      </p:sp>
      <p:sp>
        <p:nvSpPr>
          <p:cNvPr id="51" name="Text Box 48"/>
          <p:cNvSpPr txBox="1"/>
          <p:nvPr/>
        </p:nvSpPr>
        <p:spPr>
          <a:xfrm>
            <a:off x="7240270" y="6207760"/>
            <a:ext cx="723275" cy="307777"/>
          </a:xfrm>
          <a:prstGeom prst="rect">
            <a:avLst/>
          </a:prstGeom>
          <a:noFill/>
        </p:spPr>
        <p:txBody>
          <a:bodyPr wrap="none" rtlCol="0">
            <a:spAutoFit/>
          </a:bodyPr>
          <a:lstStyle/>
          <a:p>
            <a:pPr algn="l"/>
            <a:r>
              <a:rPr lang="x-none" altLang="en-US" sz="1400" b="1">
                <a:solidFill>
                  <a:srgbClr val="8E6D48"/>
                </a:solidFill>
                <a:latin typeface="幼圆" panose="02010509060101010101" pitchFamily="49" charset="-122"/>
                <a:ea typeface="幼圆" panose="02010509060101010101" pitchFamily="49" charset="-122"/>
              </a:rPr>
              <a:t>连衣裙</a:t>
            </a:r>
          </a:p>
        </p:txBody>
      </p:sp>
      <p:sp>
        <p:nvSpPr>
          <p:cNvPr id="52" name="Text Box 49"/>
          <p:cNvSpPr txBox="1"/>
          <p:nvPr/>
        </p:nvSpPr>
        <p:spPr>
          <a:xfrm>
            <a:off x="8634095" y="5072380"/>
            <a:ext cx="543739" cy="307777"/>
          </a:xfrm>
          <a:prstGeom prst="rect">
            <a:avLst/>
          </a:prstGeom>
          <a:noFill/>
        </p:spPr>
        <p:txBody>
          <a:bodyPr wrap="none" rtlCol="0">
            <a:spAutoFit/>
          </a:bodyPr>
          <a:lstStyle/>
          <a:p>
            <a:pPr algn="l"/>
            <a:r>
              <a:rPr lang="x-none" altLang="en-US" sz="1400" b="1">
                <a:solidFill>
                  <a:srgbClr val="8E6D48"/>
                </a:solidFill>
                <a:latin typeface="幼圆" panose="02010509060101010101" pitchFamily="49" charset="-122"/>
                <a:ea typeface="幼圆" panose="02010509060101010101" pitchFamily="49" charset="-122"/>
              </a:rPr>
              <a:t>短裙</a:t>
            </a:r>
          </a:p>
        </p:txBody>
      </p:sp>
      <p:sp>
        <p:nvSpPr>
          <p:cNvPr id="53" name="Text Box 50"/>
          <p:cNvSpPr txBox="1"/>
          <p:nvPr/>
        </p:nvSpPr>
        <p:spPr>
          <a:xfrm>
            <a:off x="8634095" y="5490845"/>
            <a:ext cx="723275" cy="307777"/>
          </a:xfrm>
          <a:prstGeom prst="rect">
            <a:avLst/>
          </a:prstGeom>
          <a:noFill/>
        </p:spPr>
        <p:txBody>
          <a:bodyPr wrap="none" rtlCol="0">
            <a:spAutoFit/>
          </a:bodyPr>
          <a:lstStyle/>
          <a:p>
            <a:pPr algn="l"/>
            <a:r>
              <a:rPr lang="x-none" altLang="en-US" sz="1400" b="1">
                <a:solidFill>
                  <a:srgbClr val="8E6D48"/>
                </a:solidFill>
                <a:latin typeface="幼圆" panose="02010509060101010101" pitchFamily="49" charset="-122"/>
                <a:ea typeface="幼圆" panose="02010509060101010101" pitchFamily="49" charset="-122"/>
              </a:rPr>
              <a:t>连衣裤</a:t>
            </a:r>
          </a:p>
        </p:txBody>
      </p:sp>
      <p:sp>
        <p:nvSpPr>
          <p:cNvPr id="54" name="Text Box 51"/>
          <p:cNvSpPr txBox="1"/>
          <p:nvPr/>
        </p:nvSpPr>
        <p:spPr>
          <a:xfrm>
            <a:off x="8634095" y="5837555"/>
            <a:ext cx="543739" cy="307777"/>
          </a:xfrm>
          <a:prstGeom prst="rect">
            <a:avLst/>
          </a:prstGeom>
          <a:noFill/>
        </p:spPr>
        <p:txBody>
          <a:bodyPr wrap="none" rtlCol="0">
            <a:spAutoFit/>
          </a:bodyPr>
          <a:lstStyle/>
          <a:p>
            <a:pPr algn="l"/>
            <a:r>
              <a:rPr lang="x-none" altLang="en-US" sz="1400" b="1">
                <a:solidFill>
                  <a:srgbClr val="8E6D48"/>
                </a:solidFill>
                <a:latin typeface="幼圆" panose="02010509060101010101" pitchFamily="49" charset="-122"/>
                <a:ea typeface="幼圆" panose="02010509060101010101" pitchFamily="49" charset="-122"/>
              </a:rPr>
              <a:t>围巾</a:t>
            </a:r>
          </a:p>
        </p:txBody>
      </p:sp>
    </p:spTree>
    <p:extLst>
      <p:ext uri="{BB962C8B-B14F-4D97-AF65-F5344CB8AC3E}">
        <p14:creationId xmlns:p14="http://schemas.microsoft.com/office/powerpoint/2010/main" val="177218803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stCxn id="2" idx="4"/>
            <a:endCxn id="10" idx="0"/>
          </p:cNvCxnSpPr>
          <p:nvPr/>
        </p:nvCxnSpPr>
        <p:spPr>
          <a:xfrm>
            <a:off x="3534268" y="4770421"/>
            <a:ext cx="0" cy="1077523"/>
          </a:xfrm>
          <a:prstGeom prst="line">
            <a:avLst/>
          </a:prstGeom>
          <a:ln w="12700">
            <a:solidFill>
              <a:schemeClr val="tx1">
                <a:lumMod val="75000"/>
                <a:lumOff val="25000"/>
              </a:schemeClr>
            </a:solidFill>
            <a:prstDash val="lgDash"/>
          </a:ln>
        </p:spPr>
        <p:style>
          <a:lnRef idx="1">
            <a:schemeClr val="accent1"/>
          </a:lnRef>
          <a:fillRef idx="0">
            <a:schemeClr val="accent1"/>
          </a:fillRef>
          <a:effectRef idx="0">
            <a:schemeClr val="accent1"/>
          </a:effectRef>
          <a:fontRef idx="minor">
            <a:schemeClr val="tx1"/>
          </a:fontRef>
        </p:style>
      </p:cxnSp>
      <p:sp>
        <p:nvSpPr>
          <p:cNvPr id="2" name="椭圆 1"/>
          <p:cNvSpPr/>
          <p:nvPr/>
        </p:nvSpPr>
        <p:spPr>
          <a:xfrm>
            <a:off x="3412601" y="4515602"/>
            <a:ext cx="243334" cy="254819"/>
          </a:xfrm>
          <a:prstGeom prst="ellipse">
            <a:avLst/>
          </a:prstGeom>
          <a:solidFill>
            <a:schemeClr val="bg1"/>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3412601" y="5847944"/>
            <a:ext cx="243334" cy="254819"/>
          </a:xfrm>
          <a:prstGeom prst="ellipse">
            <a:avLst/>
          </a:prstGeom>
          <a:solidFill>
            <a:schemeClr val="bg1"/>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118"/>
          <p:cNvSpPr txBox="1"/>
          <p:nvPr/>
        </p:nvSpPr>
        <p:spPr>
          <a:xfrm>
            <a:off x="3851765" y="6198999"/>
            <a:ext cx="8271741" cy="33855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600" dirty="0" smtClean="0">
                <a:latin typeface="Arial Unicode MS" panose="020B0604020202020204" pitchFamily="34" charset="-122"/>
                <a:ea typeface="Arial Unicode MS" panose="020B0604020202020204" pitchFamily="34" charset="-122"/>
                <a:cs typeface="Arial Unicode MS" panose="020B0604020202020204" pitchFamily="34" charset="-122"/>
              </a:rPr>
              <a:t>Liu S, </a:t>
            </a:r>
            <a:r>
              <a:rPr lang="en-US" altLang="zh-CN" sz="1600" i="1" dirty="0" smtClean="0">
                <a:latin typeface="Arial Unicode MS" panose="020B0604020202020204" pitchFamily="34" charset="-122"/>
                <a:ea typeface="Arial Unicode MS" panose="020B0604020202020204" pitchFamily="34" charset="-122"/>
                <a:cs typeface="Arial Unicode MS" panose="020B0604020202020204" pitchFamily="34" charset="-122"/>
              </a:rPr>
              <a:t>et </a:t>
            </a:r>
            <a:r>
              <a:rPr lang="en-US" altLang="zh-CN" sz="1600" i="1" dirty="0">
                <a:latin typeface="Arial Unicode MS" panose="020B0604020202020204" pitchFamily="34" charset="-122"/>
                <a:ea typeface="Arial Unicode MS" panose="020B0604020202020204" pitchFamily="34" charset="-122"/>
                <a:cs typeface="Arial Unicode MS" panose="020B0604020202020204" pitchFamily="34" charset="-122"/>
              </a:rPr>
              <a:t>al. </a:t>
            </a:r>
            <a:r>
              <a:rPr lang="en-US" altLang="zh-CN" sz="1600" dirty="0">
                <a:latin typeface="Arial Unicode MS" panose="020B0604020202020204" pitchFamily="34" charset="-122"/>
                <a:ea typeface="Arial Unicode MS" panose="020B0604020202020204" pitchFamily="34" charset="-122"/>
                <a:cs typeface="Arial Unicode MS" panose="020B0604020202020204" pitchFamily="34" charset="-122"/>
              </a:rPr>
              <a:t>Matching-CNN Meets KNN: Quasi-Parametric Human Parsing</a:t>
            </a:r>
            <a:r>
              <a:rPr lang="en-US" altLang="zh-CN" sz="1600" i="1" dirty="0" smtClean="0">
                <a:latin typeface="Arial Unicode MS" panose="020B0604020202020204" pitchFamily="34" charset="-122"/>
                <a:ea typeface="Arial Unicode MS" panose="020B0604020202020204" pitchFamily="34" charset="-122"/>
                <a:cs typeface="Arial Unicode MS" panose="020B0604020202020204" pitchFamily="34" charset="-122"/>
              </a:rPr>
              <a:t>, </a:t>
            </a:r>
            <a:r>
              <a:rPr lang="en-GB" altLang="zh-CN" sz="1600" dirty="0" smtClean="0">
                <a:latin typeface="Arial Unicode MS" panose="020B0604020202020204" pitchFamily="34" charset="-122"/>
                <a:ea typeface="Arial Unicode MS" panose="020B0604020202020204" pitchFamily="34" charset="-122"/>
                <a:cs typeface="Arial Unicode MS" panose="020B0604020202020204" pitchFamily="34" charset="-122"/>
              </a:rPr>
              <a:t>CVPR, 2015. </a:t>
            </a:r>
            <a:endParaRPr lang="en-US" sz="160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25" name="文本框 119"/>
          <p:cNvSpPr txBox="1"/>
          <p:nvPr/>
        </p:nvSpPr>
        <p:spPr>
          <a:xfrm>
            <a:off x="3914664" y="4544267"/>
            <a:ext cx="8663698" cy="400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000" b="1" dirty="0" smtClean="0">
                <a:solidFill>
                  <a:srgbClr val="B9965A"/>
                </a:solidFill>
                <a:latin typeface="微软雅黑" panose="020B0503020204020204" pitchFamily="34" charset="-122"/>
                <a:ea typeface="微软雅黑" panose="020B0503020204020204" pitchFamily="34" charset="-122"/>
              </a:rPr>
              <a:t>Contextualized CNN</a:t>
            </a:r>
            <a:endParaRPr lang="en-US" altLang="zh-CN" sz="2000" b="1" dirty="0">
              <a:solidFill>
                <a:srgbClr val="B9965A"/>
              </a:solidFill>
              <a:latin typeface="微软雅黑" panose="020B0503020204020204" pitchFamily="34" charset="-122"/>
              <a:ea typeface="微软雅黑" panose="020B0503020204020204" pitchFamily="34" charset="-122"/>
            </a:endParaRPr>
          </a:p>
        </p:txBody>
      </p:sp>
      <p:sp>
        <p:nvSpPr>
          <p:cNvPr id="26" name="文本框 118"/>
          <p:cNvSpPr txBox="1"/>
          <p:nvPr/>
        </p:nvSpPr>
        <p:spPr>
          <a:xfrm>
            <a:off x="3851766" y="2413338"/>
            <a:ext cx="8379663" cy="58477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600" dirty="0" smtClean="0">
                <a:latin typeface="Arial Unicode MS" panose="020B0604020202020204" pitchFamily="34" charset="-122"/>
                <a:ea typeface="Arial Unicode MS" panose="020B0604020202020204" pitchFamily="34" charset="-122"/>
                <a:cs typeface="Arial Unicode MS" panose="020B0604020202020204" pitchFamily="34" charset="-122"/>
              </a:rPr>
              <a:t>Yang W, </a:t>
            </a:r>
            <a:r>
              <a:rPr lang="en-US" altLang="zh-CN" sz="1600" i="1" dirty="0" smtClean="0">
                <a:latin typeface="Arial Unicode MS" panose="020B0604020202020204" pitchFamily="34" charset="-122"/>
                <a:ea typeface="Arial Unicode MS" panose="020B0604020202020204" pitchFamily="34" charset="-122"/>
                <a:cs typeface="Arial Unicode MS" panose="020B0604020202020204" pitchFamily="34" charset="-122"/>
              </a:rPr>
              <a:t>et al.</a:t>
            </a:r>
            <a:r>
              <a:rPr lang="en-US" altLang="zh-CN" sz="1600" dirty="0" smtClean="0">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sz="1600" dirty="0">
                <a:latin typeface="Arial Unicode MS" panose="020B0604020202020204" pitchFamily="34" charset="-122"/>
                <a:ea typeface="Arial Unicode MS" panose="020B0604020202020204" pitchFamily="34" charset="-122"/>
                <a:cs typeface="Arial Unicode MS" panose="020B0604020202020204" pitchFamily="34" charset="-122"/>
              </a:rPr>
              <a:t>Clothing Co-Parsing by Joint Image Segmentation and Labeling. </a:t>
            </a:r>
            <a:r>
              <a:rPr lang="en-US" altLang="zh-CN" sz="1600" dirty="0" smtClean="0">
                <a:latin typeface="Arial Unicode MS" panose="020B0604020202020204" pitchFamily="34" charset="-122"/>
                <a:ea typeface="Arial Unicode MS" panose="020B0604020202020204" pitchFamily="34" charset="-122"/>
                <a:cs typeface="Arial Unicode MS" panose="020B0604020202020204" pitchFamily="34" charset="-122"/>
              </a:rPr>
              <a:t>CVPR, 2014.</a:t>
            </a:r>
            <a:endParaRPr lang="zh-CN" altLang="en-US" sz="160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27" name="文本框 119"/>
          <p:cNvSpPr txBox="1"/>
          <p:nvPr/>
        </p:nvSpPr>
        <p:spPr>
          <a:xfrm>
            <a:off x="3914664" y="5838522"/>
            <a:ext cx="8565500" cy="400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000" b="1" dirty="0">
                <a:solidFill>
                  <a:srgbClr val="82B347"/>
                </a:solidFill>
                <a:latin typeface="微软雅黑" panose="020B0503020204020204" pitchFamily="34" charset="-122"/>
                <a:ea typeface="微软雅黑" panose="020B0503020204020204" pitchFamily="34" charset="-122"/>
              </a:rPr>
              <a:t>Matching-CNN meets KNN</a:t>
            </a:r>
          </a:p>
        </p:txBody>
      </p:sp>
      <p:grpSp>
        <p:nvGrpSpPr>
          <p:cNvPr id="3" name="组合 38"/>
          <p:cNvGrpSpPr/>
          <p:nvPr/>
        </p:nvGrpSpPr>
        <p:grpSpPr>
          <a:xfrm>
            <a:off x="0" y="409785"/>
            <a:ext cx="4694563" cy="584775"/>
            <a:chOff x="0" y="409785"/>
            <a:chExt cx="4694563" cy="584775"/>
          </a:xfrm>
        </p:grpSpPr>
        <p:sp>
          <p:nvSpPr>
            <p:cNvPr id="40" name="任意多边形 39"/>
            <p:cNvSpPr/>
            <p:nvPr/>
          </p:nvSpPr>
          <p:spPr>
            <a:xfrm>
              <a:off x="243569" y="521062"/>
              <a:ext cx="537482" cy="393337"/>
            </a:xfrm>
            <a:custGeom>
              <a:avLst/>
              <a:gdLst>
                <a:gd name="connsiteX0" fmla="*/ 0 w 640080"/>
                <a:gd name="connsiteY0" fmla="*/ 0 h 327660"/>
                <a:gd name="connsiteX1" fmla="*/ 472440 w 640080"/>
                <a:gd name="connsiteY1" fmla="*/ 0 h 327660"/>
                <a:gd name="connsiteX2" fmla="*/ 640080 w 640080"/>
                <a:gd name="connsiteY2" fmla="*/ 163830 h 327660"/>
                <a:gd name="connsiteX3" fmla="*/ 472440 w 640080"/>
                <a:gd name="connsiteY3" fmla="*/ 327660 h 327660"/>
                <a:gd name="connsiteX4" fmla="*/ 0 w 640080"/>
                <a:gd name="connsiteY4" fmla="*/ 327660 h 327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327660">
                  <a:moveTo>
                    <a:pt x="0" y="0"/>
                  </a:moveTo>
                  <a:lnTo>
                    <a:pt x="472440" y="0"/>
                  </a:lnTo>
                  <a:cubicBezTo>
                    <a:pt x="565025" y="0"/>
                    <a:pt x="640080" y="73349"/>
                    <a:pt x="640080" y="163830"/>
                  </a:cubicBezTo>
                  <a:cubicBezTo>
                    <a:pt x="640080" y="254311"/>
                    <a:pt x="565025" y="327660"/>
                    <a:pt x="472440" y="327660"/>
                  </a:cubicBezTo>
                  <a:lnTo>
                    <a:pt x="0" y="327660"/>
                  </a:lnTo>
                  <a:close/>
                </a:path>
              </a:pathLst>
            </a:cu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sp>
          <p:nvSpPr>
            <p:cNvPr id="41" name="Text Box 39"/>
            <p:cNvSpPr txBox="1">
              <a:spLocks noChangeArrowheads="1"/>
            </p:cNvSpPr>
            <p:nvPr/>
          </p:nvSpPr>
          <p:spPr bwMode="auto">
            <a:xfrm>
              <a:off x="835935" y="409785"/>
              <a:ext cx="385862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80604020202020204" charset="0"/>
                  <a:ea typeface="SimSun" charset="-122"/>
                </a:defRPr>
              </a:lvl1pPr>
              <a:lvl2pPr marL="742950" indent="-285750">
                <a:defRPr>
                  <a:solidFill>
                    <a:schemeClr val="tx1"/>
                  </a:solidFill>
                  <a:latin typeface="Arial" panose="02080604020202020204" charset="0"/>
                  <a:ea typeface="SimSun" charset="-122"/>
                </a:defRPr>
              </a:lvl2pPr>
              <a:lvl3pPr marL="1143000" indent="-228600">
                <a:defRPr>
                  <a:solidFill>
                    <a:schemeClr val="tx1"/>
                  </a:solidFill>
                  <a:latin typeface="Arial" panose="02080604020202020204" charset="0"/>
                  <a:ea typeface="SimSun" charset="-122"/>
                </a:defRPr>
              </a:lvl3pPr>
              <a:lvl4pPr marL="1600200" indent="-228600">
                <a:defRPr>
                  <a:solidFill>
                    <a:schemeClr val="tx1"/>
                  </a:solidFill>
                  <a:latin typeface="Arial" panose="02080604020202020204" charset="0"/>
                  <a:ea typeface="SimSun" charset="-122"/>
                </a:defRPr>
              </a:lvl4pPr>
              <a:lvl5pPr marL="2057400" indent="-228600">
                <a:defRPr>
                  <a:solidFill>
                    <a:schemeClr val="tx1"/>
                  </a:solidFill>
                  <a:latin typeface="Arial" panose="02080604020202020204" charset="0"/>
                  <a:ea typeface="SimSun" charset="-122"/>
                </a:defRPr>
              </a:lvl5pPr>
              <a:lvl6pPr marL="2514600" indent="-228600" fontAlgn="base">
                <a:spcBef>
                  <a:spcPct val="0"/>
                </a:spcBef>
                <a:spcAft>
                  <a:spcPct val="0"/>
                </a:spcAft>
                <a:defRPr>
                  <a:solidFill>
                    <a:schemeClr val="tx1"/>
                  </a:solidFill>
                  <a:latin typeface="Arial" panose="02080604020202020204" charset="0"/>
                  <a:ea typeface="SimSun" charset="-122"/>
                </a:defRPr>
              </a:lvl6pPr>
              <a:lvl7pPr marL="2971800" indent="-228600" fontAlgn="base">
                <a:spcBef>
                  <a:spcPct val="0"/>
                </a:spcBef>
                <a:spcAft>
                  <a:spcPct val="0"/>
                </a:spcAft>
                <a:defRPr>
                  <a:solidFill>
                    <a:schemeClr val="tx1"/>
                  </a:solidFill>
                  <a:latin typeface="Arial" panose="02080604020202020204" charset="0"/>
                  <a:ea typeface="SimSun" charset="-122"/>
                </a:defRPr>
              </a:lvl7pPr>
              <a:lvl8pPr marL="3429000" indent="-228600" fontAlgn="base">
                <a:spcBef>
                  <a:spcPct val="0"/>
                </a:spcBef>
                <a:spcAft>
                  <a:spcPct val="0"/>
                </a:spcAft>
                <a:defRPr>
                  <a:solidFill>
                    <a:schemeClr val="tx1"/>
                  </a:solidFill>
                  <a:latin typeface="Arial" panose="02080604020202020204" charset="0"/>
                  <a:ea typeface="SimSun" charset="-122"/>
                </a:defRPr>
              </a:lvl8pPr>
              <a:lvl9pPr marL="3886200" indent="-228600" fontAlgn="base">
                <a:spcBef>
                  <a:spcPct val="0"/>
                </a:spcBef>
                <a:spcAft>
                  <a:spcPct val="0"/>
                </a:spcAft>
                <a:defRPr>
                  <a:solidFill>
                    <a:schemeClr val="tx1"/>
                  </a:solidFill>
                  <a:latin typeface="Arial" panose="02080604020202020204" charset="0"/>
                  <a:ea typeface="SimSun" charset="-122"/>
                </a:defRPr>
              </a:lvl9pPr>
            </a:lstStyle>
            <a:p>
              <a:pPr>
                <a:spcBef>
                  <a:spcPct val="0"/>
                </a:spcBef>
                <a:defRPr/>
              </a:pPr>
              <a:r>
                <a:rPr lang="zh-CN" altLang="en-US" sz="3200" b="1" dirty="0">
                  <a:solidFill>
                    <a:srgbClr val="8E6D48"/>
                  </a:solidFill>
                  <a:latin typeface="幼圆" panose="02010509060101010101" pitchFamily="49" charset="-122"/>
                  <a:ea typeface="幼圆" panose="02010509060101010101" pitchFamily="49" charset="-122"/>
                </a:rPr>
                <a:t>人体</a:t>
              </a:r>
              <a:r>
                <a:rPr lang="zh-CN" altLang="en-US" sz="3200" b="1" dirty="0" smtClean="0">
                  <a:solidFill>
                    <a:srgbClr val="8E6D48"/>
                  </a:solidFill>
                  <a:latin typeface="幼圆" panose="02010509060101010101" pitchFamily="49" charset="-122"/>
                  <a:ea typeface="幼圆" panose="02010509060101010101" pitchFamily="49" charset="-122"/>
                </a:rPr>
                <a:t>解析相关工作</a:t>
              </a:r>
              <a:endParaRPr lang="en-US" altLang="zh-CN" sz="3200" b="1" dirty="0">
                <a:solidFill>
                  <a:srgbClr val="8E6D48"/>
                </a:solidFill>
                <a:latin typeface="幼圆" panose="02010509060101010101" pitchFamily="49" charset="-122"/>
                <a:ea typeface="幼圆" panose="02010509060101010101" pitchFamily="49" charset="-122"/>
              </a:endParaRPr>
            </a:p>
          </p:txBody>
        </p:sp>
        <p:sp>
          <p:nvSpPr>
            <p:cNvPr id="42" name="矩形 41"/>
            <p:cNvSpPr/>
            <p:nvPr/>
          </p:nvSpPr>
          <p:spPr>
            <a:xfrm>
              <a:off x="0" y="521062"/>
              <a:ext cx="188685" cy="393337"/>
            </a:xfrm>
            <a:prstGeom prst="rect">
              <a:avLst/>
            </a:pr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grpSp>
      <p:cxnSp>
        <p:nvCxnSpPr>
          <p:cNvPr id="29" name="直接连接符 28"/>
          <p:cNvCxnSpPr>
            <a:stCxn id="10" idx="4"/>
          </p:cNvCxnSpPr>
          <p:nvPr/>
        </p:nvCxnSpPr>
        <p:spPr>
          <a:xfrm>
            <a:off x="3534268" y="6102763"/>
            <a:ext cx="0" cy="1057735"/>
          </a:xfrm>
          <a:prstGeom prst="line">
            <a:avLst/>
          </a:prstGeom>
          <a:ln w="12700">
            <a:solidFill>
              <a:schemeClr val="tx1">
                <a:lumMod val="75000"/>
                <a:lumOff val="25000"/>
              </a:schemeClr>
            </a:solidFill>
            <a:prstDash val="lgDash"/>
          </a:ln>
        </p:spPr>
        <p:style>
          <a:lnRef idx="1">
            <a:schemeClr val="accent1"/>
          </a:lnRef>
          <a:fillRef idx="0">
            <a:schemeClr val="accent1"/>
          </a:fillRef>
          <a:effectRef idx="0">
            <a:schemeClr val="accent1"/>
          </a:effectRef>
          <a:fontRef idx="minor">
            <a:schemeClr val="tx1"/>
          </a:fontRef>
        </p:style>
      </p:cxnSp>
      <p:sp>
        <p:nvSpPr>
          <p:cNvPr id="31" name="椭圆 30"/>
          <p:cNvSpPr/>
          <p:nvPr/>
        </p:nvSpPr>
        <p:spPr>
          <a:xfrm>
            <a:off x="3412601" y="2186005"/>
            <a:ext cx="243334" cy="254819"/>
          </a:xfrm>
          <a:prstGeom prst="ellipse">
            <a:avLst/>
          </a:prstGeom>
          <a:solidFill>
            <a:schemeClr val="bg1"/>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文本框 119"/>
          <p:cNvSpPr txBox="1"/>
          <p:nvPr/>
        </p:nvSpPr>
        <p:spPr>
          <a:xfrm>
            <a:off x="3914664" y="2094679"/>
            <a:ext cx="8663698" cy="400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000" b="1" dirty="0">
                <a:solidFill>
                  <a:srgbClr val="B9965A"/>
                </a:solidFill>
                <a:latin typeface="Arial Unicode MS" panose="020B0604020202020204" pitchFamily="34" charset="-122"/>
                <a:ea typeface="Arial Unicode MS" panose="020B0604020202020204" pitchFamily="34" charset="-122"/>
                <a:cs typeface="Arial Unicode MS" panose="020B0604020202020204" pitchFamily="34" charset="-122"/>
              </a:rPr>
              <a:t>Joint Image Segmentation and Labeling</a:t>
            </a:r>
            <a:endParaRPr lang="zh-CN" altLang="en-US" sz="2000" b="1" dirty="0">
              <a:solidFill>
                <a:srgbClr val="B9965A"/>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cxnSp>
        <p:nvCxnSpPr>
          <p:cNvPr id="39" name="直接连接符 38"/>
          <p:cNvCxnSpPr>
            <a:stCxn id="31" idx="4"/>
            <a:endCxn id="49" idx="0"/>
          </p:cNvCxnSpPr>
          <p:nvPr/>
        </p:nvCxnSpPr>
        <p:spPr>
          <a:xfrm>
            <a:off x="3534268" y="2440824"/>
            <a:ext cx="0" cy="1098992"/>
          </a:xfrm>
          <a:prstGeom prst="line">
            <a:avLst/>
          </a:prstGeom>
          <a:ln w="12700">
            <a:solidFill>
              <a:schemeClr val="tx1">
                <a:lumMod val="75000"/>
                <a:lumOff val="25000"/>
              </a:schemeClr>
            </a:solidFill>
            <a:prstDash val="lgDash"/>
          </a:ln>
        </p:spPr>
        <p:style>
          <a:lnRef idx="1">
            <a:schemeClr val="accent1"/>
          </a:lnRef>
          <a:fillRef idx="0">
            <a:schemeClr val="accent1"/>
          </a:fillRef>
          <a:effectRef idx="0">
            <a:schemeClr val="accent1"/>
          </a:effectRef>
          <a:fontRef idx="minor">
            <a:schemeClr val="tx1"/>
          </a:fontRef>
        </p:style>
      </p:cxnSp>
      <p:sp>
        <p:nvSpPr>
          <p:cNvPr id="48" name="文本框 118"/>
          <p:cNvSpPr txBox="1"/>
          <p:nvPr/>
        </p:nvSpPr>
        <p:spPr>
          <a:xfrm>
            <a:off x="3851765" y="3860921"/>
            <a:ext cx="8271741" cy="33855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tLang="zh-CN" sz="1600" dirty="0" smtClean="0">
                <a:latin typeface="Arial Unicode MS" panose="020B0604020202020204" pitchFamily="34" charset="-122"/>
                <a:ea typeface="Arial Unicode MS" panose="020B0604020202020204" pitchFamily="34" charset="-122"/>
                <a:cs typeface="Arial Unicode MS" panose="020B0604020202020204" pitchFamily="34" charset="-122"/>
              </a:rPr>
              <a:t>Liang </a:t>
            </a:r>
            <a:r>
              <a:rPr lang="en-US" altLang="zh-CN" sz="1600" dirty="0" smtClean="0">
                <a:latin typeface="Arial Unicode MS" panose="020B0604020202020204" pitchFamily="34" charset="-122"/>
                <a:ea typeface="Arial Unicode MS" panose="020B0604020202020204" pitchFamily="34" charset="-122"/>
                <a:cs typeface="Arial Unicode MS" panose="020B0604020202020204" pitchFamily="34" charset="-122"/>
              </a:rPr>
              <a:t>X</a:t>
            </a:r>
            <a:r>
              <a:rPr lang="en-GB" altLang="zh-CN" sz="1600" dirty="0" smtClean="0">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sz="1600" i="1" dirty="0" smtClean="0">
                <a:latin typeface="Arial Unicode MS" panose="020B0604020202020204" pitchFamily="34" charset="-122"/>
                <a:ea typeface="Arial Unicode MS" panose="020B0604020202020204" pitchFamily="34" charset="-122"/>
                <a:cs typeface="Arial Unicode MS" panose="020B0604020202020204" pitchFamily="34" charset="-122"/>
              </a:rPr>
              <a:t>et al</a:t>
            </a:r>
            <a:r>
              <a:rPr lang="en-GB" altLang="zh-CN" sz="1600" i="1" dirty="0" smtClean="0">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sz="1600" dirty="0">
                <a:latin typeface="Arial Unicode MS" panose="020B0604020202020204" pitchFamily="34" charset="-122"/>
                <a:ea typeface="Arial Unicode MS" panose="020B0604020202020204" pitchFamily="34" charset="-122"/>
                <a:cs typeface="Arial Unicode MS" panose="020B0604020202020204" pitchFamily="34" charset="-122"/>
              </a:rPr>
              <a:t>Deep Human Parsing with Active Template Regression</a:t>
            </a:r>
            <a:r>
              <a:rPr lang="en-GB" altLang="zh-CN" sz="1600" dirty="0" smtClean="0">
                <a:latin typeface="Arial Unicode MS" panose="020B0604020202020204" pitchFamily="34" charset="-122"/>
                <a:ea typeface="Arial Unicode MS" panose="020B0604020202020204" pitchFamily="34" charset="-122"/>
                <a:cs typeface="Arial Unicode MS" panose="020B0604020202020204" pitchFamily="34" charset="-122"/>
              </a:rPr>
              <a:t>. TPAMI, 201</a:t>
            </a:r>
            <a:r>
              <a:rPr lang="en-US" altLang="zh-CN" sz="1600" dirty="0" smtClean="0">
                <a:latin typeface="Arial Unicode MS" panose="020B0604020202020204" pitchFamily="34" charset="-122"/>
                <a:ea typeface="Arial Unicode MS" panose="020B0604020202020204" pitchFamily="34" charset="-122"/>
                <a:cs typeface="Arial Unicode MS" panose="020B0604020202020204" pitchFamily="34" charset="-122"/>
              </a:rPr>
              <a:t>5.</a:t>
            </a:r>
            <a:endParaRPr lang="en-GB" altLang="zh-CN" sz="160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49" name="椭圆 48"/>
          <p:cNvSpPr/>
          <p:nvPr/>
        </p:nvSpPr>
        <p:spPr>
          <a:xfrm>
            <a:off x="3412601" y="3539816"/>
            <a:ext cx="243334" cy="254819"/>
          </a:xfrm>
          <a:prstGeom prst="ellipse">
            <a:avLst/>
          </a:prstGeom>
          <a:solidFill>
            <a:schemeClr val="bg1"/>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文本框 118"/>
          <p:cNvSpPr txBox="1"/>
          <p:nvPr/>
        </p:nvSpPr>
        <p:spPr>
          <a:xfrm>
            <a:off x="3851766" y="4892657"/>
            <a:ext cx="8379663" cy="58477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tLang="zh-CN" sz="1600" dirty="0">
                <a:latin typeface="Arial Unicode MS" panose="020B0604020202020204" pitchFamily="34" charset="-122"/>
                <a:ea typeface="Arial Unicode MS" panose="020B0604020202020204" pitchFamily="34" charset="-122"/>
                <a:cs typeface="Arial Unicode MS" panose="020B0604020202020204" pitchFamily="34" charset="-122"/>
              </a:rPr>
              <a:t>Liang </a:t>
            </a:r>
            <a:r>
              <a:rPr lang="en-US" altLang="zh-CN" sz="1600" dirty="0">
                <a:latin typeface="Arial Unicode MS" panose="020B0604020202020204" pitchFamily="34" charset="-122"/>
                <a:ea typeface="Arial Unicode MS" panose="020B0604020202020204" pitchFamily="34" charset="-122"/>
                <a:cs typeface="Arial Unicode MS" panose="020B0604020202020204" pitchFamily="34" charset="-122"/>
              </a:rPr>
              <a:t>X</a:t>
            </a:r>
            <a:r>
              <a:rPr lang="en-GB" altLang="zh-CN" sz="1600" dirty="0">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sz="1600" i="1" dirty="0">
                <a:latin typeface="Arial Unicode MS" panose="020B0604020202020204" pitchFamily="34" charset="-122"/>
                <a:ea typeface="Arial Unicode MS" panose="020B0604020202020204" pitchFamily="34" charset="-122"/>
                <a:cs typeface="Arial Unicode MS" panose="020B0604020202020204" pitchFamily="34" charset="-122"/>
              </a:rPr>
              <a:t>et al</a:t>
            </a:r>
            <a:r>
              <a:rPr lang="en-GB" altLang="zh-CN" sz="1600" i="1" dirty="0">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sz="1600" dirty="0">
                <a:latin typeface="Arial Unicode MS" panose="020B0604020202020204" pitchFamily="34" charset="-122"/>
                <a:ea typeface="Arial Unicode MS" panose="020B0604020202020204" pitchFamily="34" charset="-122"/>
                <a:cs typeface="Arial Unicode MS" panose="020B0604020202020204" pitchFamily="34" charset="-122"/>
              </a:rPr>
              <a:t>Human Parsing with Contextualized Convolutional Neural Network</a:t>
            </a:r>
            <a:r>
              <a:rPr lang="en-GB" altLang="zh-CN" sz="1600" dirty="0" smtClean="0">
                <a:latin typeface="Arial Unicode MS" panose="020B0604020202020204" pitchFamily="34" charset="-122"/>
                <a:ea typeface="Arial Unicode MS" panose="020B0604020202020204" pitchFamily="34" charset="-122"/>
                <a:cs typeface="Arial Unicode MS" panose="020B0604020202020204" pitchFamily="34" charset="-122"/>
              </a:rPr>
              <a:t>. ICCV, </a:t>
            </a:r>
            <a:r>
              <a:rPr lang="en-GB" altLang="zh-CN" sz="1600" dirty="0">
                <a:latin typeface="Arial Unicode MS" panose="020B0604020202020204" pitchFamily="34" charset="-122"/>
                <a:ea typeface="Arial Unicode MS" panose="020B0604020202020204" pitchFamily="34" charset="-122"/>
                <a:cs typeface="Arial Unicode MS" panose="020B0604020202020204" pitchFamily="34" charset="-122"/>
              </a:rPr>
              <a:t>201</a:t>
            </a:r>
            <a:r>
              <a:rPr lang="en-US" altLang="zh-CN" sz="1600" dirty="0">
                <a:latin typeface="Arial Unicode MS" panose="020B0604020202020204" pitchFamily="34" charset="-122"/>
                <a:ea typeface="Arial Unicode MS" panose="020B0604020202020204" pitchFamily="34" charset="-122"/>
                <a:cs typeface="Arial Unicode MS" panose="020B0604020202020204" pitchFamily="34" charset="-122"/>
              </a:rPr>
              <a:t>5.</a:t>
            </a:r>
            <a:endParaRPr lang="en-GB" altLang="zh-CN" sz="160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51" name="文本框 119"/>
          <p:cNvSpPr txBox="1"/>
          <p:nvPr/>
        </p:nvSpPr>
        <p:spPr>
          <a:xfrm>
            <a:off x="3914664" y="3504994"/>
            <a:ext cx="8565500" cy="400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000" b="1" dirty="0">
                <a:solidFill>
                  <a:srgbClr val="82B347"/>
                </a:solidFill>
                <a:latin typeface="Arial Unicode MS" panose="020B0604020202020204" pitchFamily="34" charset="-122"/>
                <a:ea typeface="Arial Unicode MS" panose="020B0604020202020204" pitchFamily="34" charset="-122"/>
                <a:cs typeface="Arial Unicode MS" panose="020B0604020202020204" pitchFamily="34" charset="-122"/>
              </a:rPr>
              <a:t>Deep Human Parsing with Active Template Regression</a:t>
            </a:r>
            <a:endParaRPr lang="zh-CN" altLang="en-US" sz="2000" b="1" dirty="0">
              <a:solidFill>
                <a:srgbClr val="82B347"/>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cxnSp>
        <p:nvCxnSpPr>
          <p:cNvPr id="52" name="直接连接符 51"/>
          <p:cNvCxnSpPr>
            <a:stCxn id="49" idx="4"/>
            <a:endCxn id="2" idx="0"/>
          </p:cNvCxnSpPr>
          <p:nvPr/>
        </p:nvCxnSpPr>
        <p:spPr>
          <a:xfrm>
            <a:off x="3534268" y="3794635"/>
            <a:ext cx="0" cy="720967"/>
          </a:xfrm>
          <a:prstGeom prst="line">
            <a:avLst/>
          </a:prstGeom>
          <a:ln w="12700">
            <a:solidFill>
              <a:schemeClr val="tx1">
                <a:lumMod val="75000"/>
                <a:lumOff val="25000"/>
              </a:schemeClr>
            </a:solidFill>
            <a:prstDash val="lgDash"/>
          </a:ln>
        </p:spPr>
        <p:style>
          <a:lnRef idx="1">
            <a:schemeClr val="accent1"/>
          </a:lnRef>
          <a:fillRef idx="0">
            <a:schemeClr val="accent1"/>
          </a:fillRef>
          <a:effectRef idx="0">
            <a:schemeClr val="accent1"/>
          </a:effectRef>
          <a:fontRef idx="minor">
            <a:schemeClr val="tx1"/>
          </a:fontRef>
        </p:style>
      </p:cxnSp>
      <p:sp>
        <p:nvSpPr>
          <p:cNvPr id="34" name="椭圆 33"/>
          <p:cNvSpPr/>
          <p:nvPr/>
        </p:nvSpPr>
        <p:spPr>
          <a:xfrm>
            <a:off x="3412601" y="1257137"/>
            <a:ext cx="243334" cy="254819"/>
          </a:xfrm>
          <a:prstGeom prst="ellipse">
            <a:avLst/>
          </a:prstGeom>
          <a:solidFill>
            <a:schemeClr val="bg1"/>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文本框 118"/>
          <p:cNvSpPr txBox="1"/>
          <p:nvPr/>
        </p:nvSpPr>
        <p:spPr>
          <a:xfrm>
            <a:off x="3851766" y="1445297"/>
            <a:ext cx="8379663" cy="33855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tLang="zh-CN" sz="1600" dirty="0">
                <a:latin typeface="Arial Unicode MS" panose="020B0604020202020204" pitchFamily="34" charset="-122"/>
                <a:ea typeface="Arial Unicode MS" panose="020B0604020202020204" pitchFamily="34" charset="-122"/>
                <a:cs typeface="Arial Unicode MS" panose="020B0604020202020204" pitchFamily="34" charset="-122"/>
              </a:rPr>
              <a:t>Luo P</a:t>
            </a:r>
            <a:r>
              <a:rPr lang="en-US" altLang="zh-CN" sz="1600" dirty="0" smtClean="0">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sz="1600" i="1" dirty="0">
                <a:latin typeface="Arial Unicode MS" panose="020B0604020202020204" pitchFamily="34" charset="-122"/>
                <a:ea typeface="Arial Unicode MS" panose="020B0604020202020204" pitchFamily="34" charset="-122"/>
                <a:cs typeface="Arial Unicode MS" panose="020B0604020202020204" pitchFamily="34" charset="-122"/>
              </a:rPr>
              <a:t>et al</a:t>
            </a:r>
            <a:r>
              <a:rPr lang="en-US" altLang="zh-CN" sz="1600" i="1" dirty="0" smtClean="0">
                <a:latin typeface="Arial Unicode MS" panose="020B0604020202020204" pitchFamily="34" charset="-122"/>
                <a:ea typeface="Arial Unicode MS" panose="020B0604020202020204" pitchFamily="34" charset="-122"/>
                <a:cs typeface="Arial Unicode MS" panose="020B0604020202020204" pitchFamily="34" charset="-122"/>
              </a:rPr>
              <a:t>. </a:t>
            </a:r>
            <a:r>
              <a:rPr lang="en-GB" altLang="zh-CN" sz="1600" dirty="0">
                <a:latin typeface="Arial Unicode MS" panose="020B0604020202020204" pitchFamily="34" charset="-122"/>
                <a:ea typeface="Arial Unicode MS" panose="020B0604020202020204" pitchFamily="34" charset="-122"/>
                <a:cs typeface="Arial Unicode MS" panose="020B0604020202020204" pitchFamily="34" charset="-122"/>
              </a:rPr>
              <a:t>Pedestrian Parsing via Deep </a:t>
            </a:r>
            <a:r>
              <a:rPr lang="en-GB" altLang="zh-CN" sz="1600" dirty="0" err="1">
                <a:latin typeface="Arial Unicode MS" panose="020B0604020202020204" pitchFamily="34" charset="-122"/>
                <a:ea typeface="Arial Unicode MS" panose="020B0604020202020204" pitchFamily="34" charset="-122"/>
                <a:cs typeface="Arial Unicode MS" panose="020B0604020202020204" pitchFamily="34" charset="-122"/>
              </a:rPr>
              <a:t>Decompositional</a:t>
            </a:r>
            <a:r>
              <a:rPr lang="en-GB" altLang="zh-CN" sz="1600" dirty="0">
                <a:latin typeface="Arial Unicode MS" panose="020B0604020202020204" pitchFamily="34" charset="-122"/>
                <a:ea typeface="Arial Unicode MS" panose="020B0604020202020204" pitchFamily="34" charset="-122"/>
                <a:cs typeface="Arial Unicode MS" panose="020B0604020202020204" pitchFamily="34" charset="-122"/>
              </a:rPr>
              <a:t> Network</a:t>
            </a:r>
            <a:r>
              <a:rPr lang="en-US" altLang="zh-CN" sz="1600" dirty="0" smtClean="0">
                <a:latin typeface="Arial Unicode MS" panose="020B0604020202020204" pitchFamily="34" charset="-122"/>
                <a:ea typeface="Arial Unicode MS" panose="020B0604020202020204" pitchFamily="34" charset="-122"/>
                <a:cs typeface="Arial Unicode MS" panose="020B0604020202020204" pitchFamily="34" charset="-122"/>
              </a:rPr>
              <a:t>. ICCV, 2013.</a:t>
            </a:r>
            <a:endParaRPr lang="zh-CN" altLang="en-US" sz="160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37" name="文本框 119"/>
          <p:cNvSpPr txBox="1"/>
          <p:nvPr/>
        </p:nvSpPr>
        <p:spPr>
          <a:xfrm>
            <a:off x="3914664" y="1057215"/>
            <a:ext cx="8565500" cy="400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000" b="1" dirty="0">
                <a:solidFill>
                  <a:srgbClr val="82B347"/>
                </a:solidFill>
                <a:latin typeface="Arial Unicode MS" panose="020B0604020202020204" pitchFamily="34" charset="-122"/>
                <a:ea typeface="Arial Unicode MS" panose="020B0604020202020204" pitchFamily="34" charset="-122"/>
                <a:cs typeface="Arial Unicode MS" panose="020B0604020202020204" pitchFamily="34" charset="-122"/>
              </a:rPr>
              <a:t>Pedestrian </a:t>
            </a:r>
            <a:r>
              <a:rPr lang="en-US" altLang="zh-CN" sz="2000" b="1" dirty="0" smtClean="0">
                <a:solidFill>
                  <a:srgbClr val="82B347"/>
                </a:solidFill>
                <a:latin typeface="Arial Unicode MS" panose="020B0604020202020204" pitchFamily="34" charset="-122"/>
                <a:ea typeface="Arial Unicode MS" panose="020B0604020202020204" pitchFamily="34" charset="-122"/>
                <a:cs typeface="Arial Unicode MS" panose="020B0604020202020204" pitchFamily="34" charset="-122"/>
              </a:rPr>
              <a:t>Parsing via DDN</a:t>
            </a:r>
            <a:endParaRPr lang="zh-CN" altLang="en-US" sz="2000" b="1" dirty="0">
              <a:solidFill>
                <a:srgbClr val="82B347"/>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cxnSp>
        <p:nvCxnSpPr>
          <p:cNvPr id="44" name="直接连接符 43"/>
          <p:cNvCxnSpPr>
            <a:stCxn id="34" idx="4"/>
            <a:endCxn id="31" idx="0"/>
          </p:cNvCxnSpPr>
          <p:nvPr/>
        </p:nvCxnSpPr>
        <p:spPr>
          <a:xfrm>
            <a:off x="3534268" y="1511956"/>
            <a:ext cx="0" cy="674049"/>
          </a:xfrm>
          <a:prstGeom prst="line">
            <a:avLst/>
          </a:prstGeom>
          <a:ln w="12700">
            <a:solidFill>
              <a:schemeClr val="tx1">
                <a:lumMod val="75000"/>
                <a:lumOff val="25000"/>
              </a:schemeClr>
            </a:solidFill>
            <a:prstDash val="lgDash"/>
          </a:ln>
        </p:spPr>
        <p:style>
          <a:lnRef idx="1">
            <a:schemeClr val="accent1"/>
          </a:lnRef>
          <a:fillRef idx="0">
            <a:schemeClr val="accent1"/>
          </a:fillRef>
          <a:effectRef idx="0">
            <a:schemeClr val="accent1"/>
          </a:effectRef>
          <a:fontRef idx="minor">
            <a:schemeClr val="tx1"/>
          </a:fontRef>
        </p:style>
      </p:cxnSp>
      <p:pic>
        <p:nvPicPr>
          <p:cNvPr id="35" name="图片 3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7916" y="3146510"/>
            <a:ext cx="3216770" cy="991214"/>
          </a:xfrm>
          <a:prstGeom prst="rect">
            <a:avLst/>
          </a:prstGeom>
        </p:spPr>
      </p:pic>
      <p:pic>
        <p:nvPicPr>
          <p:cNvPr id="43" name="图片 4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30860" y="5285364"/>
            <a:ext cx="1536202" cy="1498299"/>
          </a:xfrm>
          <a:prstGeom prst="rect">
            <a:avLst/>
          </a:prstGeom>
        </p:spPr>
      </p:pic>
      <p:pic>
        <p:nvPicPr>
          <p:cNvPr id="1026" name="Picture 2" descr="http://personal.ie.cuhk.edu.hk/~pluo/images/thumbnail/iccv13parsing.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46479" y="1057215"/>
            <a:ext cx="2154570" cy="9115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personal.ie.cuhk.edu.hk/~pluo/images/thumbnail/cvpr14clothes.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36208" y="2170773"/>
            <a:ext cx="1925506" cy="814638"/>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08935" y="4129961"/>
            <a:ext cx="2907835" cy="1155403"/>
          </a:xfrm>
          <a:prstGeom prst="rect">
            <a:avLst/>
          </a:prstGeom>
        </p:spPr>
      </p:pic>
    </p:spTree>
    <p:extLst>
      <p:ext uri="{BB962C8B-B14F-4D97-AF65-F5344CB8AC3E}">
        <p14:creationId xmlns:p14="http://schemas.microsoft.com/office/powerpoint/2010/main" val="206244251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up)">
                                      <p:cBhvr>
                                        <p:cTn id="7" dur="500"/>
                                        <p:tgtEl>
                                          <p:spTgt spid="34"/>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wipe(up)">
                                      <p:cBhvr>
                                        <p:cTn id="10" dur="500"/>
                                        <p:tgtEl>
                                          <p:spTgt spid="37"/>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wipe(up)">
                                      <p:cBhvr>
                                        <p:cTn id="13" dur="500"/>
                                        <p:tgtEl>
                                          <p:spTgt spid="36"/>
                                        </p:tgtEl>
                                      </p:cBhvr>
                                    </p:animEffect>
                                  </p:childTnLst>
                                </p:cTn>
                              </p:par>
                              <p:par>
                                <p:cTn id="14" presetID="22" presetClass="entr" presetSubtype="1" fill="hold" nodeType="with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wipe(up)">
                                      <p:cBhvr>
                                        <p:cTn id="16" dur="500"/>
                                        <p:tgtEl>
                                          <p:spTgt spid="102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wipe(up)">
                                      <p:cBhvr>
                                        <p:cTn id="21" dur="500"/>
                                        <p:tgtEl>
                                          <p:spTgt spid="44"/>
                                        </p:tgtEl>
                                      </p:cBhvr>
                                    </p:animEffect>
                                  </p:childTnLst>
                                </p:cTn>
                              </p:par>
                            </p:childTnLst>
                          </p:cTn>
                        </p:par>
                        <p:par>
                          <p:cTn id="22" fill="hold">
                            <p:stCondLst>
                              <p:cond delay="500"/>
                            </p:stCondLst>
                            <p:childTnLst>
                              <p:par>
                                <p:cTn id="23" presetID="22" presetClass="entr" presetSubtype="1" fill="hold" grpId="0" nodeType="after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wipe(up)">
                                      <p:cBhvr>
                                        <p:cTn id="25" dur="500"/>
                                        <p:tgtEl>
                                          <p:spTgt spid="31"/>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up)">
                                      <p:cBhvr>
                                        <p:cTn id="28" dur="500"/>
                                        <p:tgtEl>
                                          <p:spTgt spid="26"/>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wipe(up)">
                                      <p:cBhvr>
                                        <p:cTn id="31" dur="500"/>
                                        <p:tgtEl>
                                          <p:spTgt spid="38"/>
                                        </p:tgtEl>
                                      </p:cBhvr>
                                    </p:animEffect>
                                  </p:childTnLst>
                                </p:cTn>
                              </p:par>
                              <p:par>
                                <p:cTn id="32" presetID="22" presetClass="entr" presetSubtype="1" fill="hold" nodeType="withEffect">
                                  <p:stCondLst>
                                    <p:cond delay="0"/>
                                  </p:stCondLst>
                                  <p:childTnLst>
                                    <p:set>
                                      <p:cBhvr>
                                        <p:cTn id="33" dur="1" fill="hold">
                                          <p:stCondLst>
                                            <p:cond delay="0"/>
                                          </p:stCondLst>
                                        </p:cTn>
                                        <p:tgtEl>
                                          <p:spTgt spid="1028"/>
                                        </p:tgtEl>
                                        <p:attrNameLst>
                                          <p:attrName>style.visibility</p:attrName>
                                        </p:attrNameLst>
                                      </p:cBhvr>
                                      <p:to>
                                        <p:strVal val="visible"/>
                                      </p:to>
                                    </p:set>
                                    <p:animEffect transition="in" filter="wipe(up)">
                                      <p:cBhvr>
                                        <p:cTn id="34" dur="500"/>
                                        <p:tgtEl>
                                          <p:spTgt spid="102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wipe(up)">
                                      <p:cBhvr>
                                        <p:cTn id="39" dur="500"/>
                                        <p:tgtEl>
                                          <p:spTgt spid="39"/>
                                        </p:tgtEl>
                                      </p:cBhvr>
                                    </p:animEffect>
                                  </p:childTnLst>
                                </p:cTn>
                              </p:par>
                            </p:childTnLst>
                          </p:cTn>
                        </p:par>
                        <p:par>
                          <p:cTn id="40" fill="hold">
                            <p:stCondLst>
                              <p:cond delay="500"/>
                            </p:stCondLst>
                            <p:childTnLst>
                              <p:par>
                                <p:cTn id="41" presetID="22" presetClass="entr" presetSubtype="1" fill="hold" grpId="0" nodeType="afterEffect">
                                  <p:stCondLst>
                                    <p:cond delay="0"/>
                                  </p:stCondLst>
                                  <p:childTnLst>
                                    <p:set>
                                      <p:cBhvr>
                                        <p:cTn id="42" dur="1" fill="hold">
                                          <p:stCondLst>
                                            <p:cond delay="0"/>
                                          </p:stCondLst>
                                        </p:cTn>
                                        <p:tgtEl>
                                          <p:spTgt spid="49"/>
                                        </p:tgtEl>
                                        <p:attrNameLst>
                                          <p:attrName>style.visibility</p:attrName>
                                        </p:attrNameLst>
                                      </p:cBhvr>
                                      <p:to>
                                        <p:strVal val="visible"/>
                                      </p:to>
                                    </p:set>
                                    <p:animEffect transition="in" filter="wipe(up)">
                                      <p:cBhvr>
                                        <p:cTn id="43" dur="500"/>
                                        <p:tgtEl>
                                          <p:spTgt spid="49"/>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48"/>
                                        </p:tgtEl>
                                        <p:attrNameLst>
                                          <p:attrName>style.visibility</p:attrName>
                                        </p:attrNameLst>
                                      </p:cBhvr>
                                      <p:to>
                                        <p:strVal val="visible"/>
                                      </p:to>
                                    </p:set>
                                    <p:animEffect transition="in" filter="wipe(up)">
                                      <p:cBhvr>
                                        <p:cTn id="46" dur="500"/>
                                        <p:tgtEl>
                                          <p:spTgt spid="48"/>
                                        </p:tgtEl>
                                      </p:cBhvr>
                                    </p:animEffect>
                                  </p:childTnLst>
                                </p:cTn>
                              </p:par>
                              <p:par>
                                <p:cTn id="47" presetID="22" presetClass="entr" presetSubtype="1" fill="hold" grpId="0" nodeType="withEffect">
                                  <p:stCondLst>
                                    <p:cond delay="0"/>
                                  </p:stCondLst>
                                  <p:childTnLst>
                                    <p:set>
                                      <p:cBhvr>
                                        <p:cTn id="48" dur="1" fill="hold">
                                          <p:stCondLst>
                                            <p:cond delay="0"/>
                                          </p:stCondLst>
                                        </p:cTn>
                                        <p:tgtEl>
                                          <p:spTgt spid="51"/>
                                        </p:tgtEl>
                                        <p:attrNameLst>
                                          <p:attrName>style.visibility</p:attrName>
                                        </p:attrNameLst>
                                      </p:cBhvr>
                                      <p:to>
                                        <p:strVal val="visible"/>
                                      </p:to>
                                    </p:set>
                                    <p:animEffect transition="in" filter="wipe(up)">
                                      <p:cBhvr>
                                        <p:cTn id="49" dur="500"/>
                                        <p:tgtEl>
                                          <p:spTgt spid="51"/>
                                        </p:tgtEl>
                                      </p:cBhvr>
                                    </p:animEffect>
                                  </p:childTnLst>
                                </p:cTn>
                              </p:par>
                              <p:par>
                                <p:cTn id="50" presetID="22" presetClass="entr" presetSubtype="1" fill="hold" nodeType="with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wipe(up)">
                                      <p:cBhvr>
                                        <p:cTn id="52" dur="500"/>
                                        <p:tgtEl>
                                          <p:spTgt spid="35"/>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52"/>
                                        </p:tgtEl>
                                        <p:attrNameLst>
                                          <p:attrName>style.visibility</p:attrName>
                                        </p:attrNameLst>
                                      </p:cBhvr>
                                      <p:to>
                                        <p:strVal val="visible"/>
                                      </p:to>
                                    </p:set>
                                    <p:animEffect transition="in" filter="wipe(up)">
                                      <p:cBhvr>
                                        <p:cTn id="57" dur="500"/>
                                        <p:tgtEl>
                                          <p:spTgt spid="52"/>
                                        </p:tgtEl>
                                      </p:cBhvr>
                                    </p:animEffect>
                                  </p:childTnLst>
                                </p:cTn>
                              </p:par>
                            </p:childTnLst>
                          </p:cTn>
                        </p:par>
                        <p:par>
                          <p:cTn id="58" fill="hold">
                            <p:stCondLst>
                              <p:cond delay="500"/>
                            </p:stCondLst>
                            <p:childTnLst>
                              <p:par>
                                <p:cTn id="59" presetID="22" presetClass="entr" presetSubtype="1" fill="hold" grpId="0" nodeType="afterEffect">
                                  <p:stCondLst>
                                    <p:cond delay="0"/>
                                  </p:stCondLst>
                                  <p:childTnLst>
                                    <p:set>
                                      <p:cBhvr>
                                        <p:cTn id="60" dur="1" fill="hold">
                                          <p:stCondLst>
                                            <p:cond delay="0"/>
                                          </p:stCondLst>
                                        </p:cTn>
                                        <p:tgtEl>
                                          <p:spTgt spid="2"/>
                                        </p:tgtEl>
                                        <p:attrNameLst>
                                          <p:attrName>style.visibility</p:attrName>
                                        </p:attrNameLst>
                                      </p:cBhvr>
                                      <p:to>
                                        <p:strVal val="visible"/>
                                      </p:to>
                                    </p:set>
                                    <p:animEffect transition="in" filter="wipe(up)">
                                      <p:cBhvr>
                                        <p:cTn id="61" dur="500"/>
                                        <p:tgtEl>
                                          <p:spTgt spid="2"/>
                                        </p:tgtEl>
                                      </p:cBhvr>
                                    </p:animEffect>
                                  </p:childTnLst>
                                </p:cTn>
                              </p:par>
                              <p:par>
                                <p:cTn id="62" presetID="22" presetClass="entr" presetSubtype="1" fill="hold" grpId="0" nodeType="withEffect">
                                  <p:stCondLst>
                                    <p:cond delay="0"/>
                                  </p:stCondLst>
                                  <p:childTnLst>
                                    <p:set>
                                      <p:cBhvr>
                                        <p:cTn id="63" dur="1" fill="hold">
                                          <p:stCondLst>
                                            <p:cond delay="0"/>
                                          </p:stCondLst>
                                        </p:cTn>
                                        <p:tgtEl>
                                          <p:spTgt spid="50"/>
                                        </p:tgtEl>
                                        <p:attrNameLst>
                                          <p:attrName>style.visibility</p:attrName>
                                        </p:attrNameLst>
                                      </p:cBhvr>
                                      <p:to>
                                        <p:strVal val="visible"/>
                                      </p:to>
                                    </p:set>
                                    <p:animEffect transition="in" filter="wipe(up)">
                                      <p:cBhvr>
                                        <p:cTn id="64" dur="500"/>
                                        <p:tgtEl>
                                          <p:spTgt spid="50"/>
                                        </p:tgtEl>
                                      </p:cBhvr>
                                    </p:animEffect>
                                  </p:childTnLst>
                                </p:cTn>
                              </p:par>
                              <p:par>
                                <p:cTn id="65" presetID="22" presetClass="entr" presetSubtype="1" fill="hold" grpId="0" nodeType="with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wipe(up)">
                                      <p:cBhvr>
                                        <p:cTn id="67" dur="500"/>
                                        <p:tgtEl>
                                          <p:spTgt spid="25"/>
                                        </p:tgtEl>
                                      </p:cBhvr>
                                    </p:animEffect>
                                  </p:childTnLst>
                                </p:cTn>
                              </p:par>
                              <p:par>
                                <p:cTn id="68" presetID="22" presetClass="entr" presetSubtype="1" fill="hold" nodeType="withEffect">
                                  <p:stCondLst>
                                    <p:cond delay="0"/>
                                  </p:stCondLst>
                                  <p:childTnLst>
                                    <p:set>
                                      <p:cBhvr>
                                        <p:cTn id="69" dur="1" fill="hold">
                                          <p:stCondLst>
                                            <p:cond delay="0"/>
                                          </p:stCondLst>
                                        </p:cTn>
                                        <p:tgtEl>
                                          <p:spTgt spid="5"/>
                                        </p:tgtEl>
                                        <p:attrNameLst>
                                          <p:attrName>style.visibility</p:attrName>
                                        </p:attrNameLst>
                                      </p:cBhvr>
                                      <p:to>
                                        <p:strVal val="visible"/>
                                      </p:to>
                                    </p:set>
                                    <p:animEffect transition="in" filter="wipe(up)">
                                      <p:cBhvr>
                                        <p:cTn id="70" dur="500"/>
                                        <p:tgtEl>
                                          <p:spTgt spid="5"/>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1" fill="hold" nodeType="click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wipe(up)">
                                      <p:cBhvr>
                                        <p:cTn id="75" dur="500"/>
                                        <p:tgtEl>
                                          <p:spTgt spid="18"/>
                                        </p:tgtEl>
                                      </p:cBhvr>
                                    </p:animEffect>
                                  </p:childTnLst>
                                </p:cTn>
                              </p:par>
                            </p:childTnLst>
                          </p:cTn>
                        </p:par>
                        <p:par>
                          <p:cTn id="76" fill="hold">
                            <p:stCondLst>
                              <p:cond delay="500"/>
                            </p:stCondLst>
                            <p:childTnLst>
                              <p:par>
                                <p:cTn id="77" presetID="22" presetClass="entr" presetSubtype="1" fill="hold" grpId="0" nodeType="afterEffect">
                                  <p:stCondLst>
                                    <p:cond delay="0"/>
                                  </p:stCondLst>
                                  <p:childTnLst>
                                    <p:set>
                                      <p:cBhvr>
                                        <p:cTn id="78" dur="1" fill="hold">
                                          <p:stCondLst>
                                            <p:cond delay="0"/>
                                          </p:stCondLst>
                                        </p:cTn>
                                        <p:tgtEl>
                                          <p:spTgt spid="24"/>
                                        </p:tgtEl>
                                        <p:attrNameLst>
                                          <p:attrName>style.visibility</p:attrName>
                                        </p:attrNameLst>
                                      </p:cBhvr>
                                      <p:to>
                                        <p:strVal val="visible"/>
                                      </p:to>
                                    </p:set>
                                    <p:animEffect transition="in" filter="wipe(up)">
                                      <p:cBhvr>
                                        <p:cTn id="79" dur="500"/>
                                        <p:tgtEl>
                                          <p:spTgt spid="24"/>
                                        </p:tgtEl>
                                      </p:cBhvr>
                                    </p:animEffect>
                                  </p:childTnLst>
                                </p:cTn>
                              </p:par>
                              <p:par>
                                <p:cTn id="80" presetID="22" presetClass="entr" presetSubtype="1" fill="hold" grpId="0" nodeType="withEffect">
                                  <p:stCondLst>
                                    <p:cond delay="0"/>
                                  </p:stCondLst>
                                  <p:childTnLst>
                                    <p:set>
                                      <p:cBhvr>
                                        <p:cTn id="81" dur="1" fill="hold">
                                          <p:stCondLst>
                                            <p:cond delay="0"/>
                                          </p:stCondLst>
                                        </p:cTn>
                                        <p:tgtEl>
                                          <p:spTgt spid="10"/>
                                        </p:tgtEl>
                                        <p:attrNameLst>
                                          <p:attrName>style.visibility</p:attrName>
                                        </p:attrNameLst>
                                      </p:cBhvr>
                                      <p:to>
                                        <p:strVal val="visible"/>
                                      </p:to>
                                    </p:set>
                                    <p:animEffect transition="in" filter="wipe(up)">
                                      <p:cBhvr>
                                        <p:cTn id="82" dur="500"/>
                                        <p:tgtEl>
                                          <p:spTgt spid="10"/>
                                        </p:tgtEl>
                                      </p:cBhvr>
                                    </p:animEffect>
                                  </p:childTnLst>
                                </p:cTn>
                              </p:par>
                              <p:par>
                                <p:cTn id="83" presetID="22" presetClass="entr" presetSubtype="1" fill="hold" grpId="0" nodeType="withEffect">
                                  <p:stCondLst>
                                    <p:cond delay="0"/>
                                  </p:stCondLst>
                                  <p:childTnLst>
                                    <p:set>
                                      <p:cBhvr>
                                        <p:cTn id="84" dur="1" fill="hold">
                                          <p:stCondLst>
                                            <p:cond delay="0"/>
                                          </p:stCondLst>
                                        </p:cTn>
                                        <p:tgtEl>
                                          <p:spTgt spid="27"/>
                                        </p:tgtEl>
                                        <p:attrNameLst>
                                          <p:attrName>style.visibility</p:attrName>
                                        </p:attrNameLst>
                                      </p:cBhvr>
                                      <p:to>
                                        <p:strVal val="visible"/>
                                      </p:to>
                                    </p:set>
                                    <p:animEffect transition="in" filter="wipe(up)">
                                      <p:cBhvr>
                                        <p:cTn id="85" dur="500"/>
                                        <p:tgtEl>
                                          <p:spTgt spid="27"/>
                                        </p:tgtEl>
                                      </p:cBhvr>
                                    </p:animEffect>
                                  </p:childTnLst>
                                </p:cTn>
                              </p:par>
                              <p:par>
                                <p:cTn id="86" presetID="22" presetClass="entr" presetSubtype="1" fill="hold" nodeType="withEffect">
                                  <p:stCondLst>
                                    <p:cond delay="0"/>
                                  </p:stCondLst>
                                  <p:childTnLst>
                                    <p:set>
                                      <p:cBhvr>
                                        <p:cTn id="87" dur="1" fill="hold">
                                          <p:stCondLst>
                                            <p:cond delay="0"/>
                                          </p:stCondLst>
                                        </p:cTn>
                                        <p:tgtEl>
                                          <p:spTgt spid="43"/>
                                        </p:tgtEl>
                                        <p:attrNameLst>
                                          <p:attrName>style.visibility</p:attrName>
                                        </p:attrNameLst>
                                      </p:cBhvr>
                                      <p:to>
                                        <p:strVal val="visible"/>
                                      </p:to>
                                    </p:set>
                                    <p:animEffect transition="in" filter="wipe(up)">
                                      <p:cBhvr>
                                        <p:cTn id="88" dur="500"/>
                                        <p:tgtEl>
                                          <p:spTgt spid="43"/>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1" fill="hold" nodeType="clickEffect">
                                  <p:stCondLst>
                                    <p:cond delay="0"/>
                                  </p:stCondLst>
                                  <p:childTnLst>
                                    <p:set>
                                      <p:cBhvr>
                                        <p:cTn id="92" dur="1" fill="hold">
                                          <p:stCondLst>
                                            <p:cond delay="0"/>
                                          </p:stCondLst>
                                        </p:cTn>
                                        <p:tgtEl>
                                          <p:spTgt spid="29"/>
                                        </p:tgtEl>
                                        <p:attrNameLst>
                                          <p:attrName>style.visibility</p:attrName>
                                        </p:attrNameLst>
                                      </p:cBhvr>
                                      <p:to>
                                        <p:strVal val="visible"/>
                                      </p:to>
                                    </p:set>
                                    <p:animEffect transition="in" filter="wipe(up)">
                                      <p:cBhvr>
                                        <p:cTn id="9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24" grpId="0"/>
      <p:bldP spid="25" grpId="0"/>
      <p:bldP spid="26" grpId="0"/>
      <p:bldP spid="27" grpId="0"/>
      <p:bldP spid="31" grpId="0" animBg="1"/>
      <p:bldP spid="38" grpId="0"/>
      <p:bldP spid="48" grpId="0"/>
      <p:bldP spid="49" grpId="0" animBg="1"/>
      <p:bldP spid="50" grpId="0"/>
      <p:bldP spid="51" grpId="0"/>
      <p:bldP spid="34" grpId="0" animBg="1"/>
      <p:bldP spid="36" grpId="0"/>
      <p:bldP spid="37"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p:nvPr/>
        </p:nvSpPr>
        <p:spPr>
          <a:xfrm>
            <a:off x="3412601" y="3437285"/>
            <a:ext cx="243334" cy="254819"/>
          </a:xfrm>
          <a:prstGeom prst="ellipse">
            <a:avLst/>
          </a:prstGeom>
          <a:solidFill>
            <a:schemeClr val="bg1"/>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3412601" y="4573586"/>
            <a:ext cx="243334" cy="254819"/>
          </a:xfrm>
          <a:prstGeom prst="ellipse">
            <a:avLst/>
          </a:prstGeom>
          <a:solidFill>
            <a:schemeClr val="bg1"/>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3412601" y="5872927"/>
            <a:ext cx="243334" cy="254819"/>
          </a:xfrm>
          <a:prstGeom prst="ellipse">
            <a:avLst/>
          </a:prstGeom>
          <a:solidFill>
            <a:schemeClr val="bg1"/>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118"/>
          <p:cNvSpPr txBox="1"/>
          <p:nvPr/>
        </p:nvSpPr>
        <p:spPr>
          <a:xfrm>
            <a:off x="3851765" y="3767485"/>
            <a:ext cx="8271741" cy="58477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tLang="zh-CN" sz="1600" dirty="0" smtClean="0">
                <a:latin typeface="Arial Unicode MS" panose="020B0604020202020204" pitchFamily="34" charset="-122"/>
                <a:ea typeface="Arial Unicode MS" panose="020B0604020202020204" pitchFamily="34" charset="-122"/>
                <a:cs typeface="Arial Unicode MS" panose="020B0604020202020204" pitchFamily="34" charset="-122"/>
              </a:rPr>
              <a:t>Gong K, </a:t>
            </a:r>
            <a:r>
              <a:rPr lang="en-US" altLang="zh-CN" sz="1600" i="1" dirty="0" smtClean="0">
                <a:latin typeface="Arial Unicode MS" panose="020B0604020202020204" pitchFamily="34" charset="-122"/>
                <a:ea typeface="Arial Unicode MS" panose="020B0604020202020204" pitchFamily="34" charset="-122"/>
                <a:cs typeface="Arial Unicode MS" panose="020B0604020202020204" pitchFamily="34" charset="-122"/>
              </a:rPr>
              <a:t>et al</a:t>
            </a:r>
            <a:r>
              <a:rPr lang="en-GB" altLang="zh-CN" sz="1600" i="1" dirty="0" smtClean="0">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sz="1600" dirty="0">
                <a:latin typeface="Arial Unicode MS" panose="020B0604020202020204" pitchFamily="34" charset="-122"/>
                <a:ea typeface="Arial Unicode MS" panose="020B0604020202020204" pitchFamily="34" charset="-122"/>
                <a:cs typeface="Arial Unicode MS" panose="020B0604020202020204" pitchFamily="34" charset="-122"/>
              </a:rPr>
              <a:t>Look into person: Self-supervised structure-sensitive learning and a new benchmark for human </a:t>
            </a:r>
            <a:r>
              <a:rPr lang="en-US" altLang="zh-CN" sz="1600" dirty="0" smtClean="0">
                <a:latin typeface="Arial Unicode MS" panose="020B0604020202020204" pitchFamily="34" charset="-122"/>
                <a:ea typeface="Arial Unicode MS" panose="020B0604020202020204" pitchFamily="34" charset="-122"/>
                <a:cs typeface="Arial Unicode MS" panose="020B0604020202020204" pitchFamily="34" charset="-122"/>
              </a:rPr>
              <a:t>parsing</a:t>
            </a:r>
            <a:r>
              <a:rPr lang="en-GB" altLang="zh-CN" sz="1600" dirty="0">
                <a:latin typeface="Arial Unicode MS" panose="020B0604020202020204" pitchFamily="34" charset="-122"/>
                <a:ea typeface="Arial Unicode MS" panose="020B0604020202020204" pitchFamily="34" charset="-122"/>
                <a:cs typeface="Arial Unicode MS" panose="020B0604020202020204" pitchFamily="34" charset="-122"/>
              </a:rPr>
              <a:t>.</a:t>
            </a:r>
            <a:r>
              <a:rPr lang="en-GB" altLang="zh-CN" sz="1600" dirty="0" smtClean="0">
                <a:latin typeface="Arial Unicode MS" panose="020B0604020202020204" pitchFamily="34" charset="-122"/>
                <a:ea typeface="Arial Unicode MS" panose="020B0604020202020204" pitchFamily="34" charset="-122"/>
                <a:cs typeface="Arial Unicode MS" panose="020B0604020202020204" pitchFamily="34" charset="-122"/>
              </a:rPr>
              <a:t> CVPR, 2017</a:t>
            </a:r>
            <a:r>
              <a:rPr lang="en-US" altLang="zh-CN" sz="1600" dirty="0" smtClean="0">
                <a:latin typeface="Arial Unicode MS" panose="020B0604020202020204" pitchFamily="34" charset="-122"/>
                <a:ea typeface="Arial Unicode MS" panose="020B0604020202020204" pitchFamily="34" charset="-122"/>
                <a:cs typeface="Arial Unicode MS" panose="020B0604020202020204" pitchFamily="34" charset="-122"/>
              </a:rPr>
              <a:t>, TPAMI 2018</a:t>
            </a:r>
            <a:endParaRPr lang="en-US" altLang="zh-CN" sz="160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25" name="文本框 119"/>
          <p:cNvSpPr txBox="1"/>
          <p:nvPr/>
        </p:nvSpPr>
        <p:spPr>
          <a:xfrm>
            <a:off x="3914664" y="3376773"/>
            <a:ext cx="8663698" cy="400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000" b="1" dirty="0" smtClean="0">
                <a:solidFill>
                  <a:srgbClr val="B9965A"/>
                </a:solidFill>
                <a:latin typeface="Arial Unicode MS" panose="020B0604020202020204" pitchFamily="34" charset="-122"/>
                <a:ea typeface="Arial Unicode MS" panose="020B0604020202020204" pitchFamily="34" charset="-122"/>
                <a:cs typeface="Arial Unicode MS" panose="020B0604020202020204" pitchFamily="34" charset="-122"/>
              </a:rPr>
              <a:t>Look </a:t>
            </a:r>
            <a:r>
              <a:rPr lang="en-US" altLang="zh-CN" sz="2000" b="1" dirty="0">
                <a:solidFill>
                  <a:srgbClr val="B9965A"/>
                </a:solidFill>
                <a:latin typeface="Arial Unicode MS" panose="020B0604020202020204" pitchFamily="34" charset="-122"/>
                <a:ea typeface="Arial Unicode MS" panose="020B0604020202020204" pitchFamily="34" charset="-122"/>
                <a:cs typeface="Arial Unicode MS" panose="020B0604020202020204" pitchFamily="34" charset="-122"/>
              </a:rPr>
              <a:t>into person</a:t>
            </a:r>
            <a:endParaRPr lang="zh-CN" altLang="en-US" sz="2000" b="1" dirty="0">
              <a:solidFill>
                <a:srgbClr val="B9965A"/>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26" name="文本框 118"/>
          <p:cNvSpPr txBox="1"/>
          <p:nvPr/>
        </p:nvSpPr>
        <p:spPr>
          <a:xfrm>
            <a:off x="3851766" y="4901446"/>
            <a:ext cx="8379663" cy="33855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600" dirty="0" smtClean="0">
                <a:latin typeface="Arial Unicode MS" panose="020B0604020202020204" pitchFamily="34" charset="-122"/>
                <a:ea typeface="Arial Unicode MS" panose="020B0604020202020204" pitchFamily="34" charset="-122"/>
                <a:cs typeface="Arial Unicode MS" panose="020B0604020202020204" pitchFamily="34" charset="-122"/>
              </a:rPr>
              <a:t>Liu S, </a:t>
            </a:r>
            <a:r>
              <a:rPr lang="en-US" altLang="zh-CN" sz="1600" i="1" dirty="0" smtClean="0">
                <a:latin typeface="Arial Unicode MS" panose="020B0604020202020204" pitchFamily="34" charset="-122"/>
                <a:ea typeface="Arial Unicode MS" panose="020B0604020202020204" pitchFamily="34" charset="-122"/>
                <a:cs typeface="Arial Unicode MS" panose="020B0604020202020204" pitchFamily="34" charset="-122"/>
              </a:rPr>
              <a:t>et </a:t>
            </a:r>
            <a:r>
              <a:rPr lang="en-US" altLang="zh-CN" sz="1600" i="1" dirty="0">
                <a:latin typeface="Arial Unicode MS" panose="020B0604020202020204" pitchFamily="34" charset="-122"/>
                <a:ea typeface="Arial Unicode MS" panose="020B0604020202020204" pitchFamily="34" charset="-122"/>
                <a:cs typeface="Arial Unicode MS" panose="020B0604020202020204" pitchFamily="34" charset="-122"/>
              </a:rPr>
              <a:t>al</a:t>
            </a:r>
            <a:r>
              <a:rPr lang="en-US" altLang="zh-CN" sz="1600" dirty="0">
                <a:latin typeface="Arial Unicode MS" panose="020B0604020202020204" pitchFamily="34" charset="-122"/>
                <a:ea typeface="Arial Unicode MS" panose="020B0604020202020204" pitchFamily="34" charset="-122"/>
                <a:cs typeface="Arial Unicode MS" panose="020B0604020202020204" pitchFamily="34" charset="-122"/>
              </a:rPr>
              <a:t>. Surveillance Video Parsing with Single Frame Supervision. </a:t>
            </a:r>
            <a:r>
              <a:rPr lang="en-GB" altLang="zh-CN" sz="1600" dirty="0">
                <a:latin typeface="Arial Unicode MS" panose="020B0604020202020204" pitchFamily="34" charset="-122"/>
                <a:ea typeface="Arial Unicode MS" panose="020B0604020202020204" pitchFamily="34" charset="-122"/>
                <a:cs typeface="Arial Unicode MS" panose="020B0604020202020204" pitchFamily="34" charset="-122"/>
              </a:rPr>
              <a:t>CVPR</a:t>
            </a:r>
            <a:r>
              <a:rPr lang="en-US" altLang="zh-CN" sz="1600" dirty="0" smtClean="0">
                <a:latin typeface="Arial Unicode MS" panose="020B0604020202020204" pitchFamily="34" charset="-122"/>
                <a:ea typeface="Arial Unicode MS" panose="020B0604020202020204" pitchFamily="34" charset="-122"/>
                <a:cs typeface="Arial Unicode MS" panose="020B0604020202020204" pitchFamily="34" charset="-122"/>
              </a:rPr>
              <a:t>, 2017.</a:t>
            </a:r>
            <a:endParaRPr lang="zh-CN" altLang="en-US" sz="160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27" name="文本框 119"/>
          <p:cNvSpPr txBox="1"/>
          <p:nvPr/>
        </p:nvSpPr>
        <p:spPr>
          <a:xfrm>
            <a:off x="3914664" y="4513364"/>
            <a:ext cx="8565500" cy="400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000" b="1" dirty="0">
                <a:solidFill>
                  <a:srgbClr val="82B347"/>
                </a:solidFill>
                <a:latin typeface="Arial Unicode MS" panose="020B0604020202020204" pitchFamily="34" charset="-122"/>
                <a:ea typeface="Arial Unicode MS" panose="020B0604020202020204" pitchFamily="34" charset="-122"/>
                <a:cs typeface="Arial Unicode MS" panose="020B0604020202020204" pitchFamily="34" charset="-122"/>
              </a:rPr>
              <a:t>Surveillance Video Parsing </a:t>
            </a:r>
            <a:endParaRPr lang="zh-CN" altLang="en-US" sz="2000" b="1" dirty="0">
              <a:solidFill>
                <a:srgbClr val="82B347"/>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33" name="文本框 118"/>
          <p:cNvSpPr txBox="1"/>
          <p:nvPr/>
        </p:nvSpPr>
        <p:spPr>
          <a:xfrm>
            <a:off x="3851765" y="6012111"/>
            <a:ext cx="8271741" cy="58477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600" dirty="0" smtClean="0">
                <a:latin typeface="Arial Unicode MS" panose="020B0604020202020204" pitchFamily="34" charset="-122"/>
                <a:ea typeface="Arial Unicode MS" panose="020B0604020202020204" pitchFamily="34" charset="-122"/>
                <a:cs typeface="Arial Unicode MS" panose="020B0604020202020204" pitchFamily="34" charset="-122"/>
              </a:rPr>
              <a:t>Liu S</a:t>
            </a:r>
            <a:r>
              <a:rPr lang="en-GB" altLang="zh-CN" sz="1600" dirty="0" smtClean="0">
                <a:latin typeface="Arial Unicode MS" panose="020B0604020202020204" pitchFamily="34" charset="-122"/>
                <a:ea typeface="Arial Unicode MS" panose="020B0604020202020204" pitchFamily="34" charset="-122"/>
                <a:cs typeface="Arial Unicode MS" panose="020B0604020202020204" pitchFamily="34" charset="-122"/>
              </a:rPr>
              <a:t>, </a:t>
            </a:r>
            <a:r>
              <a:rPr lang="en-GB" altLang="zh-CN" sz="1600" i="1" dirty="0">
                <a:latin typeface="Arial Unicode MS" panose="020B0604020202020204" pitchFamily="34" charset="-122"/>
                <a:ea typeface="Arial Unicode MS" panose="020B0604020202020204" pitchFamily="34" charset="-122"/>
                <a:cs typeface="Arial Unicode MS" panose="020B0604020202020204" pitchFamily="34" charset="-122"/>
              </a:rPr>
              <a:t>et al</a:t>
            </a:r>
            <a:r>
              <a:rPr lang="en-GB" altLang="zh-CN" sz="1600" dirty="0">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sz="1600" dirty="0">
                <a:latin typeface="Arial Unicode MS" panose="020B0604020202020204" pitchFamily="34" charset="-122"/>
                <a:ea typeface="Arial Unicode MS" panose="020B0604020202020204" pitchFamily="34" charset="-122"/>
                <a:cs typeface="Arial Unicode MS" panose="020B0604020202020204" pitchFamily="34" charset="-122"/>
              </a:rPr>
              <a:t>Cross-domain Human Parsing via Adversarial Feature and Label Adaptation</a:t>
            </a:r>
            <a:r>
              <a:rPr lang="en-GB" altLang="zh-CN" sz="1600" dirty="0" smtClean="0">
                <a:latin typeface="Arial Unicode MS" panose="020B0604020202020204" pitchFamily="34" charset="-122"/>
                <a:ea typeface="Arial Unicode MS" panose="020B0604020202020204" pitchFamily="34" charset="-122"/>
                <a:cs typeface="Arial Unicode MS" panose="020B0604020202020204" pitchFamily="34" charset="-122"/>
              </a:rPr>
              <a:t>. AAAI, 2018.</a:t>
            </a:r>
            <a:endParaRPr lang="en-US" sz="160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35" name="文本框 119"/>
          <p:cNvSpPr txBox="1"/>
          <p:nvPr/>
        </p:nvSpPr>
        <p:spPr>
          <a:xfrm>
            <a:off x="3914664" y="5709887"/>
            <a:ext cx="8663698" cy="400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000" b="1" dirty="0" smtClean="0">
                <a:solidFill>
                  <a:srgbClr val="B9965A"/>
                </a:solidFill>
                <a:latin typeface="Arial Unicode MS" panose="020B0604020202020204" pitchFamily="34" charset="-122"/>
                <a:ea typeface="Arial Unicode MS" panose="020B0604020202020204" pitchFamily="34" charset="-122"/>
                <a:cs typeface="Arial Unicode MS" panose="020B0604020202020204" pitchFamily="34" charset="-122"/>
              </a:rPr>
              <a:t>Cross-domain </a:t>
            </a:r>
            <a:r>
              <a:rPr lang="en-US" altLang="zh-CN" sz="2000" b="1" dirty="0">
                <a:solidFill>
                  <a:srgbClr val="B9965A"/>
                </a:solidFill>
                <a:latin typeface="Arial Unicode MS" panose="020B0604020202020204" pitchFamily="34" charset="-122"/>
                <a:ea typeface="Arial Unicode MS" panose="020B0604020202020204" pitchFamily="34" charset="-122"/>
                <a:cs typeface="Arial Unicode MS" panose="020B0604020202020204" pitchFamily="34" charset="-122"/>
              </a:rPr>
              <a:t>Human Parsing </a:t>
            </a:r>
          </a:p>
        </p:txBody>
      </p:sp>
      <p:cxnSp>
        <p:nvCxnSpPr>
          <p:cNvPr id="20" name="直接连接符 19"/>
          <p:cNvCxnSpPr>
            <a:stCxn id="37" idx="4"/>
            <a:endCxn id="22" idx="0"/>
          </p:cNvCxnSpPr>
          <p:nvPr/>
        </p:nvCxnSpPr>
        <p:spPr>
          <a:xfrm>
            <a:off x="3534268" y="1445455"/>
            <a:ext cx="0" cy="817312"/>
          </a:xfrm>
          <a:prstGeom prst="line">
            <a:avLst/>
          </a:prstGeom>
          <a:ln w="12700">
            <a:solidFill>
              <a:schemeClr val="tx1">
                <a:lumMod val="75000"/>
                <a:lumOff val="2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23" name="直接连接符 22"/>
          <p:cNvCxnSpPr>
            <a:stCxn id="2" idx="4"/>
            <a:endCxn id="10" idx="0"/>
          </p:cNvCxnSpPr>
          <p:nvPr/>
        </p:nvCxnSpPr>
        <p:spPr>
          <a:xfrm>
            <a:off x="3534268" y="3692104"/>
            <a:ext cx="0" cy="881482"/>
          </a:xfrm>
          <a:prstGeom prst="line">
            <a:avLst/>
          </a:prstGeom>
          <a:ln w="12700">
            <a:solidFill>
              <a:schemeClr val="tx1">
                <a:lumMod val="75000"/>
                <a:lumOff val="2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31" name="直接连接符 30"/>
          <p:cNvCxnSpPr>
            <a:stCxn id="10" idx="4"/>
            <a:endCxn id="11" idx="0"/>
          </p:cNvCxnSpPr>
          <p:nvPr/>
        </p:nvCxnSpPr>
        <p:spPr>
          <a:xfrm>
            <a:off x="3534268" y="4828405"/>
            <a:ext cx="0" cy="1044522"/>
          </a:xfrm>
          <a:prstGeom prst="line">
            <a:avLst/>
          </a:prstGeom>
          <a:ln w="12700">
            <a:solidFill>
              <a:schemeClr val="tx1">
                <a:lumMod val="75000"/>
                <a:lumOff val="25000"/>
              </a:schemeClr>
            </a:solidFill>
            <a:prstDash val="lgDash"/>
          </a:ln>
        </p:spPr>
        <p:style>
          <a:lnRef idx="1">
            <a:schemeClr val="accent1"/>
          </a:lnRef>
          <a:fillRef idx="0">
            <a:schemeClr val="accent1"/>
          </a:fillRef>
          <a:effectRef idx="0">
            <a:schemeClr val="accent1"/>
          </a:effectRef>
          <a:fontRef idx="minor">
            <a:schemeClr val="tx1"/>
          </a:fontRef>
        </p:style>
      </p:cxnSp>
      <p:sp>
        <p:nvSpPr>
          <p:cNvPr id="22" name="椭圆 21"/>
          <p:cNvSpPr/>
          <p:nvPr/>
        </p:nvSpPr>
        <p:spPr>
          <a:xfrm>
            <a:off x="3412601" y="2262767"/>
            <a:ext cx="243334" cy="254819"/>
          </a:xfrm>
          <a:prstGeom prst="ellipse">
            <a:avLst/>
          </a:prstGeom>
          <a:solidFill>
            <a:schemeClr val="bg1"/>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文本框 118"/>
          <p:cNvSpPr txBox="1"/>
          <p:nvPr/>
        </p:nvSpPr>
        <p:spPr>
          <a:xfrm>
            <a:off x="3914663" y="2498310"/>
            <a:ext cx="8379663" cy="58477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tLang="zh-CN" sz="1600" dirty="0">
                <a:latin typeface="Arial Unicode MS" panose="020B0604020202020204" pitchFamily="34" charset="-122"/>
                <a:ea typeface="Arial Unicode MS" panose="020B0604020202020204" pitchFamily="34" charset="-122"/>
                <a:cs typeface="Arial Unicode MS" panose="020B0604020202020204" pitchFamily="34" charset="-122"/>
              </a:rPr>
              <a:t>Xia F</a:t>
            </a:r>
            <a:r>
              <a:rPr lang="en-US" altLang="zh-CN" sz="1600" dirty="0" smtClean="0">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sz="1600" i="1" dirty="0">
                <a:latin typeface="Arial Unicode MS" panose="020B0604020202020204" pitchFamily="34" charset="-122"/>
                <a:ea typeface="Arial Unicode MS" panose="020B0604020202020204" pitchFamily="34" charset="-122"/>
                <a:cs typeface="Arial Unicode MS" panose="020B0604020202020204" pitchFamily="34" charset="-122"/>
              </a:rPr>
              <a:t>et al. </a:t>
            </a:r>
            <a:r>
              <a:rPr lang="en-US" altLang="zh-CN" sz="1600" dirty="0" smtClean="0">
                <a:latin typeface="Arial Unicode MS" panose="020B0604020202020204" pitchFamily="34" charset="-122"/>
                <a:ea typeface="Arial Unicode MS" panose="020B0604020202020204" pitchFamily="34" charset="-122"/>
                <a:cs typeface="Arial Unicode MS" panose="020B0604020202020204" pitchFamily="34" charset="-122"/>
              </a:rPr>
              <a:t>Joint </a:t>
            </a:r>
            <a:r>
              <a:rPr lang="en-US" altLang="zh-CN" sz="1600" dirty="0">
                <a:latin typeface="Arial Unicode MS" panose="020B0604020202020204" pitchFamily="34" charset="-122"/>
                <a:ea typeface="Arial Unicode MS" panose="020B0604020202020204" pitchFamily="34" charset="-122"/>
                <a:cs typeface="Arial Unicode MS" panose="020B0604020202020204" pitchFamily="34" charset="-122"/>
              </a:rPr>
              <a:t>Multi-Person Pose Estimation and Semantic Part </a:t>
            </a:r>
            <a:r>
              <a:rPr lang="en-US" altLang="zh-CN" sz="1600" dirty="0" smtClean="0">
                <a:latin typeface="Arial Unicode MS" panose="020B0604020202020204" pitchFamily="34" charset="-122"/>
                <a:ea typeface="Arial Unicode MS" panose="020B0604020202020204" pitchFamily="34" charset="-122"/>
                <a:cs typeface="Arial Unicode MS" panose="020B0604020202020204" pitchFamily="34" charset="-122"/>
              </a:rPr>
              <a:t>Segmentation. ICCV,2017.</a:t>
            </a:r>
            <a:endParaRPr lang="zh-CN" altLang="en-US" sz="160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34" name="文本框 119"/>
          <p:cNvSpPr txBox="1"/>
          <p:nvPr/>
        </p:nvSpPr>
        <p:spPr>
          <a:xfrm>
            <a:off x="3914664" y="2176262"/>
            <a:ext cx="8565500" cy="400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000" b="1" dirty="0">
                <a:solidFill>
                  <a:srgbClr val="82B347"/>
                </a:solidFill>
                <a:latin typeface="微软雅黑" panose="020B0503020204020204" pitchFamily="34" charset="-122"/>
                <a:ea typeface="微软雅黑" panose="020B0503020204020204" pitchFamily="34" charset="-122"/>
              </a:rPr>
              <a:t>Joint Multi-Person </a:t>
            </a:r>
            <a:r>
              <a:rPr lang="en-US" altLang="zh-CN" sz="2000" b="1" dirty="0" smtClean="0">
                <a:solidFill>
                  <a:srgbClr val="82B347"/>
                </a:solidFill>
                <a:latin typeface="微软雅黑" panose="020B0503020204020204" pitchFamily="34" charset="-122"/>
                <a:ea typeface="微软雅黑" panose="020B0503020204020204" pitchFamily="34" charset="-122"/>
              </a:rPr>
              <a:t>Semantic </a:t>
            </a:r>
            <a:r>
              <a:rPr lang="en-US" altLang="zh-CN" sz="2000" b="1" dirty="0">
                <a:solidFill>
                  <a:srgbClr val="82B347"/>
                </a:solidFill>
                <a:latin typeface="微软雅黑" panose="020B0503020204020204" pitchFamily="34" charset="-122"/>
                <a:ea typeface="微软雅黑" panose="020B0503020204020204" pitchFamily="34" charset="-122"/>
              </a:rPr>
              <a:t>Part Segmentation</a:t>
            </a:r>
            <a:endParaRPr lang="zh-CN" altLang="en-US" sz="2000" b="1" dirty="0">
              <a:solidFill>
                <a:srgbClr val="82B347"/>
              </a:solidFill>
              <a:latin typeface="微软雅黑" panose="020B0503020204020204" pitchFamily="34" charset="-122"/>
              <a:ea typeface="微软雅黑" panose="020B0503020204020204" pitchFamily="34" charset="-122"/>
            </a:endParaRPr>
          </a:p>
        </p:txBody>
      </p:sp>
      <p:cxnSp>
        <p:nvCxnSpPr>
          <p:cNvPr id="38" name="直接连接符 37"/>
          <p:cNvCxnSpPr>
            <a:stCxn id="22" idx="4"/>
            <a:endCxn id="2" idx="0"/>
          </p:cNvCxnSpPr>
          <p:nvPr/>
        </p:nvCxnSpPr>
        <p:spPr>
          <a:xfrm>
            <a:off x="3534268" y="2517586"/>
            <a:ext cx="0" cy="919699"/>
          </a:xfrm>
          <a:prstGeom prst="line">
            <a:avLst/>
          </a:prstGeom>
          <a:ln w="12700">
            <a:solidFill>
              <a:schemeClr val="tx1">
                <a:lumMod val="75000"/>
                <a:lumOff val="25000"/>
              </a:schemeClr>
            </a:solidFill>
            <a:prstDash val="lgDash"/>
          </a:ln>
        </p:spPr>
        <p:style>
          <a:lnRef idx="1">
            <a:schemeClr val="accent1"/>
          </a:lnRef>
          <a:fillRef idx="0">
            <a:schemeClr val="accent1"/>
          </a:fillRef>
          <a:effectRef idx="0">
            <a:schemeClr val="accent1"/>
          </a:effectRef>
          <a:fontRef idx="minor">
            <a:schemeClr val="tx1"/>
          </a:fontRef>
        </p:style>
      </p:cxnSp>
      <p:sp>
        <p:nvSpPr>
          <p:cNvPr id="37" name="椭圆 36"/>
          <p:cNvSpPr/>
          <p:nvPr/>
        </p:nvSpPr>
        <p:spPr>
          <a:xfrm>
            <a:off x="3412601" y="1190636"/>
            <a:ext cx="243334" cy="254819"/>
          </a:xfrm>
          <a:prstGeom prst="ellipse">
            <a:avLst/>
          </a:prstGeom>
          <a:solidFill>
            <a:schemeClr val="bg1"/>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文本框 118"/>
          <p:cNvSpPr txBox="1"/>
          <p:nvPr/>
        </p:nvSpPr>
        <p:spPr>
          <a:xfrm>
            <a:off x="3851765" y="1332583"/>
            <a:ext cx="8271741" cy="58477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tLang="zh-CN" sz="1600" dirty="0" smtClean="0">
                <a:latin typeface="Arial Unicode MS" panose="020B0604020202020204" pitchFamily="34" charset="-122"/>
                <a:ea typeface="Arial Unicode MS" panose="020B0604020202020204" pitchFamily="34" charset="-122"/>
                <a:cs typeface="Arial Unicode MS" panose="020B0604020202020204" pitchFamily="34" charset="-122"/>
              </a:rPr>
              <a:t>Xia </a:t>
            </a:r>
            <a:r>
              <a:rPr lang="en-GB" altLang="zh-CN" sz="1600" dirty="0">
                <a:latin typeface="Arial Unicode MS" panose="020B0604020202020204" pitchFamily="34" charset="-122"/>
                <a:ea typeface="Arial Unicode MS" panose="020B0604020202020204" pitchFamily="34" charset="-122"/>
                <a:cs typeface="Arial Unicode MS" panose="020B0604020202020204" pitchFamily="34" charset="-122"/>
              </a:rPr>
              <a:t>F</a:t>
            </a:r>
            <a:r>
              <a:rPr lang="en-GB" altLang="zh-CN" sz="1600" dirty="0" smtClean="0">
                <a:latin typeface="Arial Unicode MS" panose="020B0604020202020204" pitchFamily="34" charset="-122"/>
                <a:ea typeface="Arial Unicode MS" panose="020B0604020202020204" pitchFamily="34" charset="-122"/>
                <a:cs typeface="Arial Unicode MS" panose="020B0604020202020204" pitchFamily="34" charset="-122"/>
              </a:rPr>
              <a:t>, </a:t>
            </a:r>
            <a:r>
              <a:rPr lang="en-GB" altLang="zh-CN" sz="1600" i="1" dirty="0">
                <a:latin typeface="Arial Unicode MS" panose="020B0604020202020204" pitchFamily="34" charset="-122"/>
                <a:ea typeface="Arial Unicode MS" panose="020B0604020202020204" pitchFamily="34" charset="-122"/>
                <a:cs typeface="Arial Unicode MS" panose="020B0604020202020204" pitchFamily="34" charset="-122"/>
              </a:rPr>
              <a:t>et al.</a:t>
            </a:r>
            <a:r>
              <a:rPr lang="en-GB" altLang="zh-CN" sz="1600" dirty="0">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sz="1600" dirty="0">
                <a:latin typeface="Arial Unicode MS" panose="020B0604020202020204" pitchFamily="34" charset="-122"/>
                <a:ea typeface="Arial Unicode MS" panose="020B0604020202020204" pitchFamily="34" charset="-122"/>
                <a:cs typeface="Arial Unicode MS" panose="020B0604020202020204" pitchFamily="34" charset="-122"/>
              </a:rPr>
              <a:t>Pose-Guided Human Parsing by </a:t>
            </a:r>
            <a:r>
              <a:rPr lang="en-US" altLang="zh-CN" sz="1600" dirty="0" smtClean="0">
                <a:latin typeface="Arial Unicode MS" panose="020B0604020202020204" pitchFamily="34" charset="-122"/>
                <a:ea typeface="Arial Unicode MS" panose="020B0604020202020204" pitchFamily="34" charset="-122"/>
                <a:cs typeface="Arial Unicode MS" panose="020B0604020202020204" pitchFamily="34" charset="-122"/>
              </a:rPr>
              <a:t>an AND/OR </a:t>
            </a:r>
            <a:r>
              <a:rPr lang="en-US" altLang="zh-CN" sz="1600" dirty="0">
                <a:latin typeface="Arial Unicode MS" panose="020B0604020202020204" pitchFamily="34" charset="-122"/>
                <a:ea typeface="Arial Unicode MS" panose="020B0604020202020204" pitchFamily="34" charset="-122"/>
                <a:cs typeface="Arial Unicode MS" panose="020B0604020202020204" pitchFamily="34" charset="-122"/>
              </a:rPr>
              <a:t>Graph Using Pose-Context Features.</a:t>
            </a:r>
            <a:r>
              <a:rPr lang="en-GB" altLang="zh-CN" sz="1600" dirty="0" smtClean="0">
                <a:latin typeface="Arial Unicode MS" panose="020B0604020202020204" pitchFamily="34" charset="-122"/>
                <a:ea typeface="Arial Unicode MS" panose="020B0604020202020204" pitchFamily="34" charset="-122"/>
                <a:cs typeface="Arial Unicode MS" panose="020B0604020202020204" pitchFamily="34" charset="-122"/>
              </a:rPr>
              <a:t> AAAI, 2016.</a:t>
            </a:r>
            <a:endParaRPr lang="en-US" altLang="zh-CN" sz="160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44" name="文本框 119"/>
          <p:cNvSpPr txBox="1"/>
          <p:nvPr/>
        </p:nvSpPr>
        <p:spPr>
          <a:xfrm>
            <a:off x="3914664" y="1030359"/>
            <a:ext cx="8663698" cy="400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000" b="1" dirty="0">
                <a:solidFill>
                  <a:srgbClr val="B9965A"/>
                </a:solidFill>
                <a:latin typeface="微软雅黑" panose="020B0503020204020204" pitchFamily="34" charset="-122"/>
                <a:ea typeface="微软雅黑" panose="020B0503020204020204" pitchFamily="34" charset="-122"/>
              </a:rPr>
              <a:t>AND/OR </a:t>
            </a:r>
            <a:r>
              <a:rPr lang="en-US" altLang="zh-CN" sz="2000" b="1" dirty="0" smtClean="0">
                <a:solidFill>
                  <a:srgbClr val="B9965A"/>
                </a:solidFill>
                <a:latin typeface="微软雅黑" panose="020B0503020204020204" pitchFamily="34" charset="-122"/>
                <a:ea typeface="微软雅黑" panose="020B0503020204020204" pitchFamily="34" charset="-122"/>
              </a:rPr>
              <a:t>Graph Using </a:t>
            </a:r>
            <a:r>
              <a:rPr lang="en-US" altLang="zh-CN" sz="2000" b="1" dirty="0">
                <a:solidFill>
                  <a:srgbClr val="B9965A"/>
                </a:solidFill>
                <a:latin typeface="微软雅黑" panose="020B0503020204020204" pitchFamily="34" charset="-122"/>
                <a:ea typeface="微软雅黑" panose="020B0503020204020204" pitchFamily="34" charset="-122"/>
              </a:rPr>
              <a:t>Pose-Context Features </a:t>
            </a:r>
            <a:endParaRPr lang="zh-CN" altLang="en-US" sz="2000" b="1" dirty="0">
              <a:solidFill>
                <a:srgbClr val="B9965A"/>
              </a:solidFill>
              <a:latin typeface="微软雅黑" panose="020B0503020204020204" pitchFamily="34" charset="-122"/>
              <a:ea typeface="微软雅黑" panose="020B0503020204020204" pitchFamily="34" charset="-122"/>
            </a:endParaRPr>
          </a:p>
        </p:txBody>
      </p:sp>
      <p:grpSp>
        <p:nvGrpSpPr>
          <p:cNvPr id="45" name="组合 38"/>
          <p:cNvGrpSpPr/>
          <p:nvPr/>
        </p:nvGrpSpPr>
        <p:grpSpPr>
          <a:xfrm>
            <a:off x="0" y="409785"/>
            <a:ext cx="4694563" cy="584775"/>
            <a:chOff x="0" y="409785"/>
            <a:chExt cx="4694563" cy="584775"/>
          </a:xfrm>
        </p:grpSpPr>
        <p:sp>
          <p:nvSpPr>
            <p:cNvPr id="49" name="任意多边形 48"/>
            <p:cNvSpPr/>
            <p:nvPr/>
          </p:nvSpPr>
          <p:spPr>
            <a:xfrm>
              <a:off x="243569" y="521062"/>
              <a:ext cx="537482" cy="393337"/>
            </a:xfrm>
            <a:custGeom>
              <a:avLst/>
              <a:gdLst>
                <a:gd name="connsiteX0" fmla="*/ 0 w 640080"/>
                <a:gd name="connsiteY0" fmla="*/ 0 h 327660"/>
                <a:gd name="connsiteX1" fmla="*/ 472440 w 640080"/>
                <a:gd name="connsiteY1" fmla="*/ 0 h 327660"/>
                <a:gd name="connsiteX2" fmla="*/ 640080 w 640080"/>
                <a:gd name="connsiteY2" fmla="*/ 163830 h 327660"/>
                <a:gd name="connsiteX3" fmla="*/ 472440 w 640080"/>
                <a:gd name="connsiteY3" fmla="*/ 327660 h 327660"/>
                <a:gd name="connsiteX4" fmla="*/ 0 w 640080"/>
                <a:gd name="connsiteY4" fmla="*/ 327660 h 327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327660">
                  <a:moveTo>
                    <a:pt x="0" y="0"/>
                  </a:moveTo>
                  <a:lnTo>
                    <a:pt x="472440" y="0"/>
                  </a:lnTo>
                  <a:cubicBezTo>
                    <a:pt x="565025" y="0"/>
                    <a:pt x="640080" y="73349"/>
                    <a:pt x="640080" y="163830"/>
                  </a:cubicBezTo>
                  <a:cubicBezTo>
                    <a:pt x="640080" y="254311"/>
                    <a:pt x="565025" y="327660"/>
                    <a:pt x="472440" y="327660"/>
                  </a:cubicBezTo>
                  <a:lnTo>
                    <a:pt x="0" y="327660"/>
                  </a:lnTo>
                  <a:close/>
                </a:path>
              </a:pathLst>
            </a:cu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sp>
          <p:nvSpPr>
            <p:cNvPr id="51" name="Text Box 39"/>
            <p:cNvSpPr txBox="1">
              <a:spLocks noChangeArrowheads="1"/>
            </p:cNvSpPr>
            <p:nvPr/>
          </p:nvSpPr>
          <p:spPr bwMode="auto">
            <a:xfrm>
              <a:off x="835935" y="409785"/>
              <a:ext cx="385862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80604020202020204" charset="0"/>
                  <a:ea typeface="SimSun" charset="-122"/>
                </a:defRPr>
              </a:lvl1pPr>
              <a:lvl2pPr marL="742950" indent="-285750">
                <a:defRPr>
                  <a:solidFill>
                    <a:schemeClr val="tx1"/>
                  </a:solidFill>
                  <a:latin typeface="Arial" panose="02080604020202020204" charset="0"/>
                  <a:ea typeface="SimSun" charset="-122"/>
                </a:defRPr>
              </a:lvl2pPr>
              <a:lvl3pPr marL="1143000" indent="-228600">
                <a:defRPr>
                  <a:solidFill>
                    <a:schemeClr val="tx1"/>
                  </a:solidFill>
                  <a:latin typeface="Arial" panose="02080604020202020204" charset="0"/>
                  <a:ea typeface="SimSun" charset="-122"/>
                </a:defRPr>
              </a:lvl3pPr>
              <a:lvl4pPr marL="1600200" indent="-228600">
                <a:defRPr>
                  <a:solidFill>
                    <a:schemeClr val="tx1"/>
                  </a:solidFill>
                  <a:latin typeface="Arial" panose="02080604020202020204" charset="0"/>
                  <a:ea typeface="SimSun" charset="-122"/>
                </a:defRPr>
              </a:lvl4pPr>
              <a:lvl5pPr marL="2057400" indent="-228600">
                <a:defRPr>
                  <a:solidFill>
                    <a:schemeClr val="tx1"/>
                  </a:solidFill>
                  <a:latin typeface="Arial" panose="02080604020202020204" charset="0"/>
                  <a:ea typeface="SimSun" charset="-122"/>
                </a:defRPr>
              </a:lvl5pPr>
              <a:lvl6pPr marL="2514600" indent="-228600" fontAlgn="base">
                <a:spcBef>
                  <a:spcPct val="0"/>
                </a:spcBef>
                <a:spcAft>
                  <a:spcPct val="0"/>
                </a:spcAft>
                <a:defRPr>
                  <a:solidFill>
                    <a:schemeClr val="tx1"/>
                  </a:solidFill>
                  <a:latin typeface="Arial" panose="02080604020202020204" charset="0"/>
                  <a:ea typeface="SimSun" charset="-122"/>
                </a:defRPr>
              </a:lvl6pPr>
              <a:lvl7pPr marL="2971800" indent="-228600" fontAlgn="base">
                <a:spcBef>
                  <a:spcPct val="0"/>
                </a:spcBef>
                <a:spcAft>
                  <a:spcPct val="0"/>
                </a:spcAft>
                <a:defRPr>
                  <a:solidFill>
                    <a:schemeClr val="tx1"/>
                  </a:solidFill>
                  <a:latin typeface="Arial" panose="02080604020202020204" charset="0"/>
                  <a:ea typeface="SimSun" charset="-122"/>
                </a:defRPr>
              </a:lvl7pPr>
              <a:lvl8pPr marL="3429000" indent="-228600" fontAlgn="base">
                <a:spcBef>
                  <a:spcPct val="0"/>
                </a:spcBef>
                <a:spcAft>
                  <a:spcPct val="0"/>
                </a:spcAft>
                <a:defRPr>
                  <a:solidFill>
                    <a:schemeClr val="tx1"/>
                  </a:solidFill>
                  <a:latin typeface="Arial" panose="02080604020202020204" charset="0"/>
                  <a:ea typeface="SimSun" charset="-122"/>
                </a:defRPr>
              </a:lvl8pPr>
              <a:lvl9pPr marL="3886200" indent="-228600" fontAlgn="base">
                <a:spcBef>
                  <a:spcPct val="0"/>
                </a:spcBef>
                <a:spcAft>
                  <a:spcPct val="0"/>
                </a:spcAft>
                <a:defRPr>
                  <a:solidFill>
                    <a:schemeClr val="tx1"/>
                  </a:solidFill>
                  <a:latin typeface="Arial" panose="02080604020202020204" charset="0"/>
                  <a:ea typeface="SimSun" charset="-122"/>
                </a:defRPr>
              </a:lvl9pPr>
            </a:lstStyle>
            <a:p>
              <a:pPr>
                <a:spcBef>
                  <a:spcPct val="0"/>
                </a:spcBef>
                <a:defRPr/>
              </a:pPr>
              <a:r>
                <a:rPr lang="zh-CN" altLang="en-US" sz="3200" b="1" dirty="0">
                  <a:solidFill>
                    <a:srgbClr val="8E6D48"/>
                  </a:solidFill>
                  <a:latin typeface="幼圆" panose="02010509060101010101" pitchFamily="49" charset="-122"/>
                  <a:ea typeface="幼圆" panose="02010509060101010101" pitchFamily="49" charset="-122"/>
                </a:rPr>
                <a:t>人体</a:t>
              </a:r>
              <a:r>
                <a:rPr lang="zh-CN" altLang="en-US" sz="3200" b="1" dirty="0" smtClean="0">
                  <a:solidFill>
                    <a:srgbClr val="8E6D48"/>
                  </a:solidFill>
                  <a:latin typeface="幼圆" panose="02010509060101010101" pitchFamily="49" charset="-122"/>
                  <a:ea typeface="幼圆" panose="02010509060101010101" pitchFamily="49" charset="-122"/>
                </a:rPr>
                <a:t>解析相关工作</a:t>
              </a:r>
              <a:endParaRPr lang="en-US" altLang="zh-CN" sz="3200" b="1" dirty="0">
                <a:solidFill>
                  <a:srgbClr val="8E6D48"/>
                </a:solidFill>
                <a:latin typeface="幼圆" panose="02010509060101010101" pitchFamily="49" charset="-122"/>
                <a:ea typeface="幼圆" panose="02010509060101010101" pitchFamily="49" charset="-122"/>
              </a:endParaRPr>
            </a:p>
          </p:txBody>
        </p:sp>
        <p:sp>
          <p:nvSpPr>
            <p:cNvPr id="52" name="矩形 51"/>
            <p:cNvSpPr/>
            <p:nvPr/>
          </p:nvSpPr>
          <p:spPr>
            <a:xfrm>
              <a:off x="0" y="521062"/>
              <a:ext cx="188685" cy="393337"/>
            </a:xfrm>
            <a:prstGeom prst="rect">
              <a:avLst/>
            </a:pr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grpSp>
      <p:cxnSp>
        <p:nvCxnSpPr>
          <p:cNvPr id="53" name="直接连接符 52"/>
          <p:cNvCxnSpPr>
            <a:endCxn id="37" idx="0"/>
          </p:cNvCxnSpPr>
          <p:nvPr/>
        </p:nvCxnSpPr>
        <p:spPr>
          <a:xfrm>
            <a:off x="3534268" y="914399"/>
            <a:ext cx="0" cy="276237"/>
          </a:xfrm>
          <a:prstGeom prst="line">
            <a:avLst/>
          </a:prstGeom>
          <a:ln w="12700">
            <a:solidFill>
              <a:schemeClr val="tx1">
                <a:lumMod val="75000"/>
                <a:lumOff val="25000"/>
              </a:schemeClr>
            </a:solidFill>
            <a:prstDash val="lgDash"/>
          </a:ln>
        </p:spPr>
        <p:style>
          <a:lnRef idx="1">
            <a:schemeClr val="accent1"/>
          </a:lnRef>
          <a:fillRef idx="0">
            <a:schemeClr val="accent1"/>
          </a:fillRef>
          <a:effectRef idx="0">
            <a:schemeClr val="accent1"/>
          </a:effectRef>
          <a:fontRef idx="minor">
            <a:schemeClr val="tx1"/>
          </a:fontRef>
        </p:style>
      </p:cxnSp>
      <p:pic>
        <p:nvPicPr>
          <p:cNvPr id="15" name="图片 1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0235" y="1715670"/>
            <a:ext cx="1729465" cy="1053852"/>
          </a:xfrm>
          <a:prstGeom prst="rect">
            <a:avLst/>
          </a:prstGeom>
        </p:spPr>
      </p:pic>
      <p:pic>
        <p:nvPicPr>
          <p:cNvPr id="16" name="图片 1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59740" y="2855008"/>
            <a:ext cx="2519672" cy="1124774"/>
          </a:xfrm>
          <a:prstGeom prst="rect">
            <a:avLst/>
          </a:prstGeom>
        </p:spPr>
      </p:pic>
      <p:grpSp>
        <p:nvGrpSpPr>
          <p:cNvPr id="43" name="组合 42"/>
          <p:cNvGrpSpPr/>
          <p:nvPr/>
        </p:nvGrpSpPr>
        <p:grpSpPr>
          <a:xfrm>
            <a:off x="188685" y="1015617"/>
            <a:ext cx="3174105" cy="602425"/>
            <a:chOff x="51677" y="975459"/>
            <a:chExt cx="3360924" cy="637882"/>
          </a:xfrm>
        </p:grpSpPr>
        <p:pic>
          <p:nvPicPr>
            <p:cNvPr id="3" name="图片 2"/>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1677" y="975459"/>
              <a:ext cx="1605274" cy="637882"/>
            </a:xfrm>
            <a:prstGeom prst="rect">
              <a:avLst/>
            </a:prstGeom>
          </p:spPr>
        </p:pic>
        <p:pic>
          <p:nvPicPr>
            <p:cNvPr id="40" name="图片 39"/>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656951" y="994560"/>
              <a:ext cx="1755650" cy="580813"/>
            </a:xfrm>
            <a:prstGeom prst="rect">
              <a:avLst/>
            </a:prstGeom>
          </p:spPr>
        </p:pic>
      </p:grpSp>
      <p:pic>
        <p:nvPicPr>
          <p:cNvPr id="42" name="图片 4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95403" y="4121038"/>
            <a:ext cx="2436803" cy="1098950"/>
          </a:xfrm>
          <a:prstGeom prst="rect">
            <a:avLst/>
          </a:prstGeom>
        </p:spPr>
      </p:pic>
      <p:pic>
        <p:nvPicPr>
          <p:cNvPr id="1026" name="Picture 2" descr="Cross-domainÂ &lt;wbr&gt;HumanÂ &lt;wbr&gt;ParsingÂ &lt;wbr&gt;viaÂ &lt;wbr&gt;AdversarialÂ &lt;wbr&gt;FeatureÂ &lt;wbr&gt;andÂ &lt;wbr&gt;Label&amp;"/>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566532" y="5140376"/>
            <a:ext cx="2528572" cy="1539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379695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up)">
                                      <p:cBhvr>
                                        <p:cTn id="7" dur="500"/>
                                        <p:tgtEl>
                                          <p:spTgt spid="5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wipe(up)">
                                      <p:cBhvr>
                                        <p:cTn id="11" dur="500"/>
                                        <p:tgtEl>
                                          <p:spTgt spid="37"/>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44"/>
                                        </p:tgtEl>
                                        <p:attrNameLst>
                                          <p:attrName>style.visibility</p:attrName>
                                        </p:attrNameLst>
                                      </p:cBhvr>
                                      <p:to>
                                        <p:strVal val="visible"/>
                                      </p:to>
                                    </p:set>
                                    <p:animEffect transition="in" filter="wipe(up)">
                                      <p:cBhvr>
                                        <p:cTn id="14" dur="500"/>
                                        <p:tgtEl>
                                          <p:spTgt spid="44"/>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wipe(up)">
                                      <p:cBhvr>
                                        <p:cTn id="17" dur="500"/>
                                        <p:tgtEl>
                                          <p:spTgt spid="39"/>
                                        </p:tgtEl>
                                      </p:cBhvr>
                                    </p:animEffect>
                                  </p:childTnLst>
                                </p:cTn>
                              </p:par>
                              <p:par>
                                <p:cTn id="18" presetID="22" presetClass="entr" presetSubtype="1" fill="hold" nodeType="with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wipe(up)">
                                      <p:cBhvr>
                                        <p:cTn id="20" dur="500"/>
                                        <p:tgtEl>
                                          <p:spTgt spid="4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up)">
                                      <p:cBhvr>
                                        <p:cTn id="25" dur="500"/>
                                        <p:tgtEl>
                                          <p:spTgt spid="20"/>
                                        </p:tgtEl>
                                      </p:cBhvr>
                                    </p:animEffect>
                                  </p:childTnLst>
                                </p:cTn>
                              </p:par>
                            </p:childTnLst>
                          </p:cTn>
                        </p:par>
                        <p:par>
                          <p:cTn id="26" fill="hold">
                            <p:stCondLst>
                              <p:cond delay="500"/>
                            </p:stCondLst>
                            <p:childTnLst>
                              <p:par>
                                <p:cTn id="27" presetID="22" presetClass="entr" presetSubtype="1" fill="hold" grpId="0" nodeType="after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wipe(up)">
                                      <p:cBhvr>
                                        <p:cTn id="29" dur="500"/>
                                        <p:tgtEl>
                                          <p:spTgt spid="34"/>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wipe(up)">
                                      <p:cBhvr>
                                        <p:cTn id="32" dur="500"/>
                                        <p:tgtEl>
                                          <p:spTgt spid="32"/>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up)">
                                      <p:cBhvr>
                                        <p:cTn id="35" dur="500"/>
                                        <p:tgtEl>
                                          <p:spTgt spid="22"/>
                                        </p:tgtEl>
                                      </p:cBhvr>
                                    </p:animEffect>
                                  </p:childTnLst>
                                </p:cTn>
                              </p:par>
                              <p:par>
                                <p:cTn id="36" presetID="22" presetClass="entr" presetSubtype="1" fill="hold"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wipe(up)">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wipe(up)">
                                      <p:cBhvr>
                                        <p:cTn id="43" dur="500"/>
                                        <p:tgtEl>
                                          <p:spTgt spid="38"/>
                                        </p:tgtEl>
                                      </p:cBhvr>
                                    </p:animEffect>
                                  </p:childTnLst>
                                </p:cTn>
                              </p:par>
                            </p:childTnLst>
                          </p:cTn>
                        </p:par>
                        <p:par>
                          <p:cTn id="44" fill="hold">
                            <p:stCondLst>
                              <p:cond delay="500"/>
                            </p:stCondLst>
                            <p:childTnLst>
                              <p:par>
                                <p:cTn id="45" presetID="22" presetClass="entr" presetSubtype="1" fill="hold" grpId="0" nodeType="after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up)">
                                      <p:cBhvr>
                                        <p:cTn id="47" dur="500"/>
                                        <p:tgtEl>
                                          <p:spTgt spid="24"/>
                                        </p:tgtEl>
                                      </p:cBhvr>
                                    </p:animEffect>
                                  </p:childTnLst>
                                </p:cTn>
                              </p:par>
                              <p:par>
                                <p:cTn id="48" presetID="22" presetClass="entr" presetSubtype="1" fill="hold" grpId="0" nodeType="with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wipe(up)">
                                      <p:cBhvr>
                                        <p:cTn id="50" dur="500"/>
                                        <p:tgtEl>
                                          <p:spTgt spid="25"/>
                                        </p:tgtEl>
                                      </p:cBhvr>
                                    </p:animEffect>
                                  </p:childTnLst>
                                </p:cTn>
                              </p:par>
                              <p:par>
                                <p:cTn id="51" presetID="22" presetClass="entr" presetSubtype="1" fill="hold" grpId="0" nodeType="with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wipe(up)">
                                      <p:cBhvr>
                                        <p:cTn id="53" dur="500"/>
                                        <p:tgtEl>
                                          <p:spTgt spid="2"/>
                                        </p:tgtEl>
                                      </p:cBhvr>
                                    </p:animEffect>
                                  </p:childTnLst>
                                </p:cTn>
                              </p:par>
                              <p:par>
                                <p:cTn id="54" presetID="22" presetClass="entr" presetSubtype="1" fill="hold" nodeType="with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wipe(up)">
                                      <p:cBhvr>
                                        <p:cTn id="56" dur="500"/>
                                        <p:tgtEl>
                                          <p:spTgt spid="16"/>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nodeType="click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wipe(up)">
                                      <p:cBhvr>
                                        <p:cTn id="61" dur="500"/>
                                        <p:tgtEl>
                                          <p:spTgt spid="23"/>
                                        </p:tgtEl>
                                      </p:cBhvr>
                                    </p:animEffect>
                                  </p:childTnLst>
                                </p:cTn>
                              </p:par>
                            </p:childTnLst>
                          </p:cTn>
                        </p:par>
                        <p:par>
                          <p:cTn id="62" fill="hold">
                            <p:stCondLst>
                              <p:cond delay="500"/>
                            </p:stCondLst>
                            <p:childTnLst>
                              <p:par>
                                <p:cTn id="63" presetID="22" presetClass="entr" presetSubtype="1" fill="hold" grpId="0" nodeType="afterEffect">
                                  <p:stCondLst>
                                    <p:cond delay="0"/>
                                  </p:stCondLst>
                                  <p:childTnLst>
                                    <p:set>
                                      <p:cBhvr>
                                        <p:cTn id="64" dur="1" fill="hold">
                                          <p:stCondLst>
                                            <p:cond delay="0"/>
                                          </p:stCondLst>
                                        </p:cTn>
                                        <p:tgtEl>
                                          <p:spTgt spid="10"/>
                                        </p:tgtEl>
                                        <p:attrNameLst>
                                          <p:attrName>style.visibility</p:attrName>
                                        </p:attrNameLst>
                                      </p:cBhvr>
                                      <p:to>
                                        <p:strVal val="visible"/>
                                      </p:to>
                                    </p:set>
                                    <p:animEffect transition="in" filter="wipe(up)">
                                      <p:cBhvr>
                                        <p:cTn id="65" dur="500"/>
                                        <p:tgtEl>
                                          <p:spTgt spid="10"/>
                                        </p:tgtEl>
                                      </p:cBhvr>
                                    </p:animEffect>
                                  </p:childTnLst>
                                </p:cTn>
                              </p:par>
                              <p:par>
                                <p:cTn id="66" presetID="22" presetClass="entr" presetSubtype="1" fill="hold" grpId="0" nodeType="withEffect">
                                  <p:stCondLst>
                                    <p:cond delay="0"/>
                                  </p:stCondLst>
                                  <p:childTnLst>
                                    <p:set>
                                      <p:cBhvr>
                                        <p:cTn id="67" dur="1" fill="hold">
                                          <p:stCondLst>
                                            <p:cond delay="0"/>
                                          </p:stCondLst>
                                        </p:cTn>
                                        <p:tgtEl>
                                          <p:spTgt spid="27"/>
                                        </p:tgtEl>
                                        <p:attrNameLst>
                                          <p:attrName>style.visibility</p:attrName>
                                        </p:attrNameLst>
                                      </p:cBhvr>
                                      <p:to>
                                        <p:strVal val="visible"/>
                                      </p:to>
                                    </p:set>
                                    <p:animEffect transition="in" filter="wipe(up)">
                                      <p:cBhvr>
                                        <p:cTn id="68" dur="500"/>
                                        <p:tgtEl>
                                          <p:spTgt spid="27"/>
                                        </p:tgtEl>
                                      </p:cBhvr>
                                    </p:animEffect>
                                  </p:childTnLst>
                                </p:cTn>
                              </p:par>
                              <p:par>
                                <p:cTn id="69" presetID="22" presetClass="entr" presetSubtype="1" fill="hold" grpId="0" nodeType="withEffect">
                                  <p:stCondLst>
                                    <p:cond delay="0"/>
                                  </p:stCondLst>
                                  <p:childTnLst>
                                    <p:set>
                                      <p:cBhvr>
                                        <p:cTn id="70" dur="1" fill="hold">
                                          <p:stCondLst>
                                            <p:cond delay="0"/>
                                          </p:stCondLst>
                                        </p:cTn>
                                        <p:tgtEl>
                                          <p:spTgt spid="26"/>
                                        </p:tgtEl>
                                        <p:attrNameLst>
                                          <p:attrName>style.visibility</p:attrName>
                                        </p:attrNameLst>
                                      </p:cBhvr>
                                      <p:to>
                                        <p:strVal val="visible"/>
                                      </p:to>
                                    </p:set>
                                    <p:animEffect transition="in" filter="wipe(up)">
                                      <p:cBhvr>
                                        <p:cTn id="71" dur="500"/>
                                        <p:tgtEl>
                                          <p:spTgt spid="26"/>
                                        </p:tgtEl>
                                      </p:cBhvr>
                                    </p:animEffect>
                                  </p:childTnLst>
                                </p:cTn>
                              </p:par>
                              <p:par>
                                <p:cTn id="72" presetID="22" presetClass="entr" presetSubtype="1" fill="hold" nodeType="withEffect">
                                  <p:stCondLst>
                                    <p:cond delay="0"/>
                                  </p:stCondLst>
                                  <p:childTnLst>
                                    <p:set>
                                      <p:cBhvr>
                                        <p:cTn id="73" dur="1" fill="hold">
                                          <p:stCondLst>
                                            <p:cond delay="0"/>
                                          </p:stCondLst>
                                        </p:cTn>
                                        <p:tgtEl>
                                          <p:spTgt spid="42"/>
                                        </p:tgtEl>
                                        <p:attrNameLst>
                                          <p:attrName>style.visibility</p:attrName>
                                        </p:attrNameLst>
                                      </p:cBhvr>
                                      <p:to>
                                        <p:strVal val="visible"/>
                                      </p:to>
                                    </p:set>
                                    <p:animEffect transition="in" filter="wipe(up)">
                                      <p:cBhvr>
                                        <p:cTn id="74" dur="500"/>
                                        <p:tgtEl>
                                          <p:spTgt spid="42"/>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1" fill="hold" nodeType="clickEffect">
                                  <p:stCondLst>
                                    <p:cond delay="0"/>
                                  </p:stCondLst>
                                  <p:childTnLst>
                                    <p:set>
                                      <p:cBhvr>
                                        <p:cTn id="78" dur="1" fill="hold">
                                          <p:stCondLst>
                                            <p:cond delay="0"/>
                                          </p:stCondLst>
                                        </p:cTn>
                                        <p:tgtEl>
                                          <p:spTgt spid="31"/>
                                        </p:tgtEl>
                                        <p:attrNameLst>
                                          <p:attrName>style.visibility</p:attrName>
                                        </p:attrNameLst>
                                      </p:cBhvr>
                                      <p:to>
                                        <p:strVal val="visible"/>
                                      </p:to>
                                    </p:set>
                                    <p:animEffect transition="in" filter="wipe(up)">
                                      <p:cBhvr>
                                        <p:cTn id="79" dur="500"/>
                                        <p:tgtEl>
                                          <p:spTgt spid="31"/>
                                        </p:tgtEl>
                                      </p:cBhvr>
                                    </p:animEffect>
                                  </p:childTnLst>
                                </p:cTn>
                              </p:par>
                            </p:childTnLst>
                          </p:cTn>
                        </p:par>
                        <p:par>
                          <p:cTn id="80" fill="hold">
                            <p:stCondLst>
                              <p:cond delay="500"/>
                            </p:stCondLst>
                            <p:childTnLst>
                              <p:par>
                                <p:cTn id="81" presetID="22" presetClass="entr" presetSubtype="1" fill="hold" grpId="0" nodeType="after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wipe(up)">
                                      <p:cBhvr>
                                        <p:cTn id="83" dur="500"/>
                                        <p:tgtEl>
                                          <p:spTgt spid="35"/>
                                        </p:tgtEl>
                                      </p:cBhvr>
                                    </p:animEffect>
                                  </p:childTnLst>
                                </p:cTn>
                              </p:par>
                              <p:par>
                                <p:cTn id="84" presetID="22" presetClass="entr" presetSubtype="1" fill="hold" grpId="0" nodeType="withEffect">
                                  <p:stCondLst>
                                    <p:cond delay="0"/>
                                  </p:stCondLst>
                                  <p:childTnLst>
                                    <p:set>
                                      <p:cBhvr>
                                        <p:cTn id="85" dur="1" fill="hold">
                                          <p:stCondLst>
                                            <p:cond delay="0"/>
                                          </p:stCondLst>
                                        </p:cTn>
                                        <p:tgtEl>
                                          <p:spTgt spid="33"/>
                                        </p:tgtEl>
                                        <p:attrNameLst>
                                          <p:attrName>style.visibility</p:attrName>
                                        </p:attrNameLst>
                                      </p:cBhvr>
                                      <p:to>
                                        <p:strVal val="visible"/>
                                      </p:to>
                                    </p:set>
                                    <p:animEffect transition="in" filter="wipe(up)">
                                      <p:cBhvr>
                                        <p:cTn id="86" dur="500"/>
                                        <p:tgtEl>
                                          <p:spTgt spid="33"/>
                                        </p:tgtEl>
                                      </p:cBhvr>
                                    </p:animEffect>
                                  </p:childTnLst>
                                </p:cTn>
                              </p:par>
                              <p:par>
                                <p:cTn id="87" presetID="22" presetClass="entr" presetSubtype="1" fill="hold" grpId="0" nodeType="withEffect">
                                  <p:stCondLst>
                                    <p:cond delay="0"/>
                                  </p:stCondLst>
                                  <p:childTnLst>
                                    <p:set>
                                      <p:cBhvr>
                                        <p:cTn id="88" dur="1" fill="hold">
                                          <p:stCondLst>
                                            <p:cond delay="0"/>
                                          </p:stCondLst>
                                        </p:cTn>
                                        <p:tgtEl>
                                          <p:spTgt spid="11"/>
                                        </p:tgtEl>
                                        <p:attrNameLst>
                                          <p:attrName>style.visibility</p:attrName>
                                        </p:attrNameLst>
                                      </p:cBhvr>
                                      <p:to>
                                        <p:strVal val="visible"/>
                                      </p:to>
                                    </p:set>
                                    <p:animEffect transition="in" filter="wipe(up)">
                                      <p:cBhvr>
                                        <p:cTn id="89" dur="500"/>
                                        <p:tgtEl>
                                          <p:spTgt spid="11"/>
                                        </p:tgtEl>
                                      </p:cBhvr>
                                    </p:animEffect>
                                  </p:childTnLst>
                                </p:cTn>
                              </p:par>
                              <p:par>
                                <p:cTn id="90" presetID="22" presetClass="entr" presetSubtype="1" fill="hold" nodeType="withEffect">
                                  <p:stCondLst>
                                    <p:cond delay="0"/>
                                  </p:stCondLst>
                                  <p:childTnLst>
                                    <p:set>
                                      <p:cBhvr>
                                        <p:cTn id="91" dur="1" fill="hold">
                                          <p:stCondLst>
                                            <p:cond delay="0"/>
                                          </p:stCondLst>
                                        </p:cTn>
                                        <p:tgtEl>
                                          <p:spTgt spid="1026"/>
                                        </p:tgtEl>
                                        <p:attrNameLst>
                                          <p:attrName>style.visibility</p:attrName>
                                        </p:attrNameLst>
                                      </p:cBhvr>
                                      <p:to>
                                        <p:strVal val="visible"/>
                                      </p:to>
                                    </p:set>
                                    <p:animEffect transition="in" filter="wipe(up)">
                                      <p:cBhvr>
                                        <p:cTn id="9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1" grpId="0" animBg="1"/>
      <p:bldP spid="24" grpId="0"/>
      <p:bldP spid="25" grpId="0"/>
      <p:bldP spid="26" grpId="0"/>
      <p:bldP spid="27" grpId="0"/>
      <p:bldP spid="33" grpId="0"/>
      <p:bldP spid="35" grpId="0"/>
      <p:bldP spid="22" grpId="0" animBg="1"/>
      <p:bldP spid="32" grpId="0"/>
      <p:bldP spid="34" grpId="0"/>
      <p:bldP spid="37" grpId="0" animBg="1"/>
      <p:bldP spid="39" grpId="0"/>
      <p:bldP spid="4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688111" y="6488521"/>
            <a:ext cx="6877204" cy="307777"/>
          </a:xfrm>
          <a:prstGeom prst="rect">
            <a:avLst/>
          </a:prstGeom>
          <a:noFill/>
        </p:spPr>
        <p:txBody>
          <a:bodyPr wrap="none" rtlCol="0">
            <a:spAutoFit/>
          </a:bodyPr>
          <a:lstStyle/>
          <a:p>
            <a:pPr fontAlgn="base"/>
            <a:r>
              <a:rPr lang="en-US" altLang="zh-CN" sz="1400" dirty="0" smtClean="0">
                <a:latin typeface="Arial Unicode MS" charset="0"/>
                <a:ea typeface="Arial Unicode MS" charset="0"/>
                <a:cs typeface="Arial Unicode MS" charset="0"/>
              </a:rPr>
              <a:t>Liu S, </a:t>
            </a:r>
            <a:r>
              <a:rPr lang="en-US" altLang="zh-CN" sz="1400" i="1" dirty="0" smtClean="0">
                <a:latin typeface="Arial Unicode MS" charset="0"/>
                <a:ea typeface="Arial Unicode MS" charset="0"/>
                <a:cs typeface="Arial Unicode MS" charset="0"/>
              </a:rPr>
              <a:t>et al. </a:t>
            </a:r>
            <a:r>
              <a:rPr lang="en-US" altLang="zh-CN" sz="1400" dirty="0">
                <a:latin typeface="Arial Unicode MS" charset="0"/>
                <a:ea typeface="Arial Unicode MS" charset="0"/>
                <a:cs typeface="Arial Unicode MS" charset="0"/>
              </a:rPr>
              <a:t>Surveillance Video Parsing with Single Frame Supervision. CVPR </a:t>
            </a:r>
            <a:r>
              <a:rPr lang="en-US" altLang="zh-CN" sz="1400" dirty="0" smtClean="0">
                <a:latin typeface="Arial Unicode MS" charset="0"/>
                <a:ea typeface="Arial Unicode MS" charset="0"/>
                <a:cs typeface="Arial Unicode MS" charset="0"/>
              </a:rPr>
              <a:t>, 2017.</a:t>
            </a:r>
            <a:endParaRPr lang="zh-CN" altLang="en-US" sz="1400" dirty="0">
              <a:latin typeface="Arial Unicode MS" charset="0"/>
              <a:ea typeface="Arial Unicode MS" charset="0"/>
              <a:cs typeface="Arial Unicode MS" charset="0"/>
            </a:endParaRPr>
          </a:p>
        </p:txBody>
      </p:sp>
      <p:pic>
        <p:nvPicPr>
          <p:cNvPr id="9" name="图片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71487" y="1699122"/>
            <a:ext cx="9583420" cy="4844415"/>
          </a:xfrm>
          <a:prstGeom prst="rect">
            <a:avLst/>
          </a:prstGeom>
        </p:spPr>
      </p:pic>
      <p:sp>
        <p:nvSpPr>
          <p:cNvPr id="10" name="TextBox 9"/>
          <p:cNvSpPr txBox="1"/>
          <p:nvPr/>
        </p:nvSpPr>
        <p:spPr>
          <a:xfrm>
            <a:off x="2676938" y="1219199"/>
            <a:ext cx="6925294" cy="369332"/>
          </a:xfrm>
          <a:prstGeom prst="rect">
            <a:avLst/>
          </a:prstGeom>
          <a:noFill/>
        </p:spPr>
        <p:txBody>
          <a:bodyPr wrap="none" rtlCol="0">
            <a:spAutoFit/>
          </a:bodyPr>
          <a:lstStyle/>
          <a:p>
            <a:r>
              <a:rPr lang="zh-CN" altLang="en-US" b="1" dirty="0" smtClean="0">
                <a:solidFill>
                  <a:srgbClr val="8E6D48"/>
                </a:solidFill>
                <a:latin typeface="幼圆" panose="02010509060101010101" pitchFamily="49" charset="-122"/>
                <a:ea typeface="幼圆" panose="02010509060101010101" pitchFamily="49" charset="-122"/>
              </a:rPr>
              <a:t>利用时序上下文信息，进行视频解析，得到稳定、</a:t>
            </a:r>
            <a:r>
              <a:rPr lang="zh-CN" altLang="en-US" b="1" dirty="0">
                <a:solidFill>
                  <a:srgbClr val="8E6D48"/>
                </a:solidFill>
                <a:latin typeface="幼圆" panose="02010509060101010101" pitchFamily="49" charset="-122"/>
                <a:ea typeface="幼圆" panose="02010509060101010101" pitchFamily="49" charset="-122"/>
              </a:rPr>
              <a:t>鲁棒</a:t>
            </a:r>
            <a:r>
              <a:rPr lang="zh-CN" altLang="en-US" b="1" dirty="0" smtClean="0">
                <a:solidFill>
                  <a:srgbClr val="8E6D48"/>
                </a:solidFill>
                <a:latin typeface="幼圆" panose="02010509060101010101" pitchFamily="49" charset="-122"/>
                <a:ea typeface="幼圆" panose="02010509060101010101" pitchFamily="49" charset="-122"/>
              </a:rPr>
              <a:t>的解析结果</a:t>
            </a:r>
            <a:endParaRPr lang="zh-CN" altLang="en-US" b="1" dirty="0">
              <a:solidFill>
                <a:srgbClr val="8E6D48"/>
              </a:solidFill>
              <a:latin typeface="幼圆" panose="02010509060101010101" pitchFamily="49" charset="-122"/>
              <a:ea typeface="幼圆" panose="02010509060101010101" pitchFamily="49" charset="-122"/>
            </a:endParaRPr>
          </a:p>
        </p:txBody>
      </p:sp>
      <p:sp>
        <p:nvSpPr>
          <p:cNvPr id="11" name="Text Box 39"/>
          <p:cNvSpPr txBox="1">
            <a:spLocks noChangeArrowheads="1"/>
          </p:cNvSpPr>
          <p:nvPr/>
        </p:nvSpPr>
        <p:spPr bwMode="auto">
          <a:xfrm>
            <a:off x="835935" y="393717"/>
            <a:ext cx="415788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80604020202020204" charset="0"/>
                <a:ea typeface="SimSun" charset="-122"/>
              </a:defRPr>
            </a:lvl1pPr>
            <a:lvl2pPr marL="742950" indent="-285750">
              <a:defRPr>
                <a:solidFill>
                  <a:schemeClr val="tx1"/>
                </a:solidFill>
                <a:latin typeface="Arial" panose="02080604020202020204" charset="0"/>
                <a:ea typeface="SimSun" charset="-122"/>
              </a:defRPr>
            </a:lvl2pPr>
            <a:lvl3pPr marL="1143000" indent="-228600">
              <a:defRPr>
                <a:solidFill>
                  <a:schemeClr val="tx1"/>
                </a:solidFill>
                <a:latin typeface="Arial" panose="02080604020202020204" charset="0"/>
                <a:ea typeface="SimSun" charset="-122"/>
              </a:defRPr>
            </a:lvl3pPr>
            <a:lvl4pPr marL="1600200" indent="-228600">
              <a:defRPr>
                <a:solidFill>
                  <a:schemeClr val="tx1"/>
                </a:solidFill>
                <a:latin typeface="Arial" panose="02080604020202020204" charset="0"/>
                <a:ea typeface="SimSun" charset="-122"/>
              </a:defRPr>
            </a:lvl4pPr>
            <a:lvl5pPr marL="2057400" indent="-228600">
              <a:defRPr>
                <a:solidFill>
                  <a:schemeClr val="tx1"/>
                </a:solidFill>
                <a:latin typeface="Arial" panose="02080604020202020204" charset="0"/>
                <a:ea typeface="SimSun" charset="-122"/>
              </a:defRPr>
            </a:lvl5pPr>
            <a:lvl6pPr marL="2514600" indent="-228600" fontAlgn="base">
              <a:spcBef>
                <a:spcPct val="0"/>
              </a:spcBef>
              <a:spcAft>
                <a:spcPct val="0"/>
              </a:spcAft>
              <a:defRPr>
                <a:solidFill>
                  <a:schemeClr val="tx1"/>
                </a:solidFill>
                <a:latin typeface="Arial" panose="02080604020202020204" charset="0"/>
                <a:ea typeface="SimSun" charset="-122"/>
              </a:defRPr>
            </a:lvl6pPr>
            <a:lvl7pPr marL="2971800" indent="-228600" fontAlgn="base">
              <a:spcBef>
                <a:spcPct val="0"/>
              </a:spcBef>
              <a:spcAft>
                <a:spcPct val="0"/>
              </a:spcAft>
              <a:defRPr>
                <a:solidFill>
                  <a:schemeClr val="tx1"/>
                </a:solidFill>
                <a:latin typeface="Arial" panose="02080604020202020204" charset="0"/>
                <a:ea typeface="SimSun" charset="-122"/>
              </a:defRPr>
            </a:lvl7pPr>
            <a:lvl8pPr marL="3429000" indent="-228600" fontAlgn="base">
              <a:spcBef>
                <a:spcPct val="0"/>
              </a:spcBef>
              <a:spcAft>
                <a:spcPct val="0"/>
              </a:spcAft>
              <a:defRPr>
                <a:solidFill>
                  <a:schemeClr val="tx1"/>
                </a:solidFill>
                <a:latin typeface="Arial" panose="02080604020202020204" charset="0"/>
                <a:ea typeface="SimSun" charset="-122"/>
              </a:defRPr>
            </a:lvl8pPr>
            <a:lvl9pPr marL="3886200" indent="-228600" fontAlgn="base">
              <a:spcBef>
                <a:spcPct val="0"/>
              </a:spcBef>
              <a:spcAft>
                <a:spcPct val="0"/>
              </a:spcAft>
              <a:defRPr>
                <a:solidFill>
                  <a:schemeClr val="tx1"/>
                </a:solidFill>
                <a:latin typeface="Arial" panose="02080604020202020204" charset="0"/>
                <a:ea typeface="SimSun" charset="-122"/>
              </a:defRPr>
            </a:lvl9pPr>
          </a:lstStyle>
          <a:p>
            <a:pPr>
              <a:spcBef>
                <a:spcPct val="0"/>
              </a:spcBef>
              <a:defRPr/>
            </a:pPr>
            <a:r>
              <a:rPr lang="zh-CN" altLang="en-US" sz="3200" b="1" dirty="0" smtClean="0">
                <a:solidFill>
                  <a:srgbClr val="8E6D48"/>
                </a:solidFill>
                <a:latin typeface="幼圆" panose="02010509060101010101" pitchFamily="49" charset="-122"/>
                <a:ea typeface="幼圆" panose="02010509060101010101" pitchFamily="49" charset="-122"/>
              </a:rPr>
              <a:t>人体解析</a:t>
            </a:r>
            <a:r>
              <a:rPr lang="en-US" altLang="zh-CN" sz="3200" b="1" dirty="0" smtClean="0">
                <a:solidFill>
                  <a:srgbClr val="8E6D48"/>
                </a:solidFill>
                <a:latin typeface="幼圆" panose="02010509060101010101" pitchFamily="49" charset="-122"/>
                <a:ea typeface="幼圆" panose="02010509060101010101" pitchFamily="49" charset="-122"/>
              </a:rPr>
              <a:t>---</a:t>
            </a:r>
            <a:r>
              <a:rPr lang="zh-CN" altLang="en-US" sz="3200" b="1" dirty="0" smtClean="0">
                <a:solidFill>
                  <a:srgbClr val="8E6D48"/>
                </a:solidFill>
                <a:latin typeface="幼圆" panose="02010509060101010101" pitchFamily="49" charset="-122"/>
                <a:ea typeface="幼圆" panose="02010509060101010101" pitchFamily="49" charset="-122"/>
              </a:rPr>
              <a:t>视频监控</a:t>
            </a:r>
            <a:endParaRPr lang="en-US" altLang="zh-CN" sz="3200" b="1" dirty="0" smtClean="0">
              <a:solidFill>
                <a:srgbClr val="8E6D48"/>
              </a:solidFill>
              <a:latin typeface="幼圆" panose="02010509060101010101" pitchFamily="49" charset="-122"/>
              <a:ea typeface="幼圆" panose="02010509060101010101" pitchFamily="49" charset="-122"/>
            </a:endParaRPr>
          </a:p>
        </p:txBody>
      </p:sp>
      <p:grpSp>
        <p:nvGrpSpPr>
          <p:cNvPr id="15" name="组合 13"/>
          <p:cNvGrpSpPr/>
          <p:nvPr/>
        </p:nvGrpSpPr>
        <p:grpSpPr>
          <a:xfrm>
            <a:off x="0" y="521062"/>
            <a:ext cx="781051" cy="393337"/>
            <a:chOff x="0" y="521062"/>
            <a:chExt cx="781051" cy="393337"/>
          </a:xfrm>
        </p:grpSpPr>
        <p:sp>
          <p:nvSpPr>
            <p:cNvPr id="16" name="任意多边形 31"/>
            <p:cNvSpPr/>
            <p:nvPr/>
          </p:nvSpPr>
          <p:spPr>
            <a:xfrm>
              <a:off x="243569" y="521062"/>
              <a:ext cx="537482" cy="393337"/>
            </a:xfrm>
            <a:custGeom>
              <a:avLst/>
              <a:gdLst>
                <a:gd name="connsiteX0" fmla="*/ 0 w 640080"/>
                <a:gd name="connsiteY0" fmla="*/ 0 h 327660"/>
                <a:gd name="connsiteX1" fmla="*/ 472440 w 640080"/>
                <a:gd name="connsiteY1" fmla="*/ 0 h 327660"/>
                <a:gd name="connsiteX2" fmla="*/ 640080 w 640080"/>
                <a:gd name="connsiteY2" fmla="*/ 163830 h 327660"/>
                <a:gd name="connsiteX3" fmla="*/ 472440 w 640080"/>
                <a:gd name="connsiteY3" fmla="*/ 327660 h 327660"/>
                <a:gd name="connsiteX4" fmla="*/ 0 w 640080"/>
                <a:gd name="connsiteY4" fmla="*/ 327660 h 327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327660">
                  <a:moveTo>
                    <a:pt x="0" y="0"/>
                  </a:moveTo>
                  <a:lnTo>
                    <a:pt x="472440" y="0"/>
                  </a:lnTo>
                  <a:cubicBezTo>
                    <a:pt x="565025" y="0"/>
                    <a:pt x="640080" y="73349"/>
                    <a:pt x="640080" y="163830"/>
                  </a:cubicBezTo>
                  <a:cubicBezTo>
                    <a:pt x="640080" y="254311"/>
                    <a:pt x="565025" y="327660"/>
                    <a:pt x="472440" y="327660"/>
                  </a:cubicBezTo>
                  <a:lnTo>
                    <a:pt x="0" y="327660"/>
                  </a:lnTo>
                  <a:close/>
                </a:path>
              </a:pathLst>
            </a:cu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sp>
          <p:nvSpPr>
            <p:cNvPr id="17" name="矩形 16"/>
            <p:cNvSpPr/>
            <p:nvPr/>
          </p:nvSpPr>
          <p:spPr>
            <a:xfrm>
              <a:off x="0" y="521062"/>
              <a:ext cx="188685" cy="393337"/>
            </a:xfrm>
            <a:prstGeom prst="rect">
              <a:avLst/>
            </a:pr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grpSp>
    </p:spTree>
    <p:extLst>
      <p:ext uri="{BB962C8B-B14F-4D97-AF65-F5344CB8AC3E}">
        <p14:creationId xmlns:p14="http://schemas.microsoft.com/office/powerpoint/2010/main" val="1515976950"/>
      </p:ext>
    </p:extLst>
  </p:cSld>
  <p:clrMapOvr>
    <a:masterClrMapping/>
  </p:clrMapOvr>
  <p:transition spd="slow"/>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圆角矩形 15"/>
          <p:cNvSpPr/>
          <p:nvPr/>
        </p:nvSpPr>
        <p:spPr>
          <a:xfrm>
            <a:off x="1332579" y="3420219"/>
            <a:ext cx="3979333" cy="1440000"/>
          </a:xfrm>
          <a:prstGeom prst="roundRect">
            <a:avLst/>
          </a:prstGeom>
          <a:noFill/>
          <a:ln w="38100">
            <a:solidFill>
              <a:srgbClr val="A9D18E"/>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b="1"/>
          </a:p>
        </p:txBody>
      </p:sp>
      <p:sp>
        <p:nvSpPr>
          <p:cNvPr id="19" name="TextBox 13"/>
          <p:cNvSpPr txBox="1"/>
          <p:nvPr/>
        </p:nvSpPr>
        <p:spPr>
          <a:xfrm>
            <a:off x="5656430" y="5500911"/>
            <a:ext cx="2323707" cy="538605"/>
          </a:xfrm>
          <a:prstGeom prst="rect">
            <a:avLst/>
          </a:prstGeom>
          <a:noFill/>
        </p:spPr>
        <p:txBody>
          <a:bodyPr wrap="none" lIns="121917" tIns="60958" rIns="121917" bIns="60958" rtlCol="0">
            <a:spAutoFit/>
          </a:bodyPr>
          <a:lstStyle/>
          <a:p>
            <a:r>
              <a:rPr lang="zh-CN" altLang="en-US" sz="2700" b="1" dirty="0" smtClean="0">
                <a:solidFill>
                  <a:srgbClr val="82B347"/>
                </a:solidFill>
                <a:latin typeface="幼圆" panose="02010509060101010101" pitchFamily="49" charset="-122"/>
                <a:ea typeface="幼圆" panose="02010509060101010101" pitchFamily="49" charset="-122"/>
              </a:rPr>
              <a:t>单帧图片解析</a:t>
            </a:r>
            <a:endParaRPr lang="zh-CN" altLang="en-US" sz="2700" b="1" dirty="0">
              <a:solidFill>
                <a:srgbClr val="82B347"/>
              </a:solidFill>
              <a:latin typeface="幼圆" panose="02010509060101010101" pitchFamily="49" charset="-122"/>
              <a:ea typeface="幼圆" panose="02010509060101010101" pitchFamily="49" charset="-122"/>
            </a:endParaRPr>
          </a:p>
        </p:txBody>
      </p:sp>
      <p:sp>
        <p:nvSpPr>
          <p:cNvPr id="20" name="TextBox 14"/>
          <p:cNvSpPr txBox="1"/>
          <p:nvPr/>
        </p:nvSpPr>
        <p:spPr>
          <a:xfrm>
            <a:off x="5656430" y="2051026"/>
            <a:ext cx="2323707" cy="538605"/>
          </a:xfrm>
          <a:prstGeom prst="rect">
            <a:avLst/>
          </a:prstGeom>
          <a:noFill/>
        </p:spPr>
        <p:txBody>
          <a:bodyPr wrap="none" lIns="121917" tIns="60958" rIns="121917" bIns="60958" rtlCol="0">
            <a:spAutoFit/>
          </a:bodyPr>
          <a:lstStyle/>
          <a:p>
            <a:r>
              <a:rPr lang="zh-CN" altLang="en-US" sz="2700" b="1" dirty="0" smtClean="0">
                <a:solidFill>
                  <a:srgbClr val="82B347"/>
                </a:solidFill>
                <a:latin typeface="幼圆" panose="02010509060101010101" pitchFamily="49" charset="-122"/>
                <a:ea typeface="幼圆" panose="02010509060101010101" pitchFamily="49" charset="-122"/>
              </a:rPr>
              <a:t>单帧图片解析</a:t>
            </a:r>
            <a:endParaRPr lang="zh-CN" altLang="en-US" sz="2700" b="1" dirty="0">
              <a:solidFill>
                <a:srgbClr val="82B347"/>
              </a:solidFill>
              <a:latin typeface="幼圆" panose="02010509060101010101" pitchFamily="49" charset="-122"/>
              <a:ea typeface="幼圆" panose="02010509060101010101" pitchFamily="49" charset="-122"/>
            </a:endParaRPr>
          </a:p>
        </p:txBody>
      </p:sp>
      <p:sp>
        <p:nvSpPr>
          <p:cNvPr id="21" name="TextBox 16"/>
          <p:cNvSpPr txBox="1"/>
          <p:nvPr/>
        </p:nvSpPr>
        <p:spPr>
          <a:xfrm>
            <a:off x="5656430" y="3744681"/>
            <a:ext cx="2323707" cy="538605"/>
          </a:xfrm>
          <a:prstGeom prst="rect">
            <a:avLst/>
          </a:prstGeom>
          <a:noFill/>
        </p:spPr>
        <p:txBody>
          <a:bodyPr wrap="none" lIns="121917" tIns="60958" rIns="121917" bIns="60958" rtlCol="0">
            <a:spAutoFit/>
          </a:bodyPr>
          <a:lstStyle/>
          <a:p>
            <a:r>
              <a:rPr lang="zh-CN" altLang="en-US" sz="2700" b="1" dirty="0" smtClean="0">
                <a:solidFill>
                  <a:srgbClr val="82B347"/>
                </a:solidFill>
                <a:latin typeface="幼圆" panose="02010509060101010101" pitchFamily="49" charset="-122"/>
                <a:ea typeface="幼圆" panose="02010509060101010101" pitchFamily="49" charset="-122"/>
              </a:rPr>
              <a:t>单帧图片解析</a:t>
            </a:r>
            <a:endParaRPr lang="zh-CN" altLang="en-US" sz="2700" b="1" dirty="0">
              <a:solidFill>
                <a:srgbClr val="82B347"/>
              </a:solidFill>
              <a:latin typeface="幼圆" panose="02010509060101010101" pitchFamily="49" charset="-122"/>
              <a:ea typeface="幼圆" panose="02010509060101010101" pitchFamily="49" charset="-122"/>
            </a:endParaRPr>
          </a:p>
        </p:txBody>
      </p:sp>
      <p:sp>
        <p:nvSpPr>
          <p:cNvPr id="18" name="Text Box 39"/>
          <p:cNvSpPr txBox="1">
            <a:spLocks noChangeArrowheads="1"/>
          </p:cNvSpPr>
          <p:nvPr/>
        </p:nvSpPr>
        <p:spPr bwMode="auto">
          <a:xfrm>
            <a:off x="1051745" y="764079"/>
            <a:ext cx="214741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80604020202020204" charset="0"/>
                <a:ea typeface="SimSun" charset="-122"/>
              </a:defRPr>
            </a:lvl1pPr>
            <a:lvl2pPr marL="742950" indent="-285750">
              <a:defRPr>
                <a:solidFill>
                  <a:schemeClr val="tx1"/>
                </a:solidFill>
                <a:latin typeface="Arial" panose="02080604020202020204" charset="0"/>
                <a:ea typeface="SimSun" charset="-122"/>
              </a:defRPr>
            </a:lvl2pPr>
            <a:lvl3pPr marL="1143000" indent="-228600">
              <a:defRPr>
                <a:solidFill>
                  <a:schemeClr val="tx1"/>
                </a:solidFill>
                <a:latin typeface="Arial" panose="02080604020202020204" charset="0"/>
                <a:ea typeface="SimSun" charset="-122"/>
              </a:defRPr>
            </a:lvl3pPr>
            <a:lvl4pPr marL="1600200" indent="-228600">
              <a:defRPr>
                <a:solidFill>
                  <a:schemeClr val="tx1"/>
                </a:solidFill>
                <a:latin typeface="Arial" panose="02080604020202020204" charset="0"/>
                <a:ea typeface="SimSun" charset="-122"/>
              </a:defRPr>
            </a:lvl4pPr>
            <a:lvl5pPr marL="2057400" indent="-228600">
              <a:defRPr>
                <a:solidFill>
                  <a:schemeClr val="tx1"/>
                </a:solidFill>
                <a:latin typeface="Arial" panose="02080604020202020204" charset="0"/>
                <a:ea typeface="SimSun" charset="-122"/>
              </a:defRPr>
            </a:lvl5pPr>
            <a:lvl6pPr marL="2514600" indent="-228600" fontAlgn="base">
              <a:spcBef>
                <a:spcPct val="0"/>
              </a:spcBef>
              <a:spcAft>
                <a:spcPct val="0"/>
              </a:spcAft>
              <a:defRPr>
                <a:solidFill>
                  <a:schemeClr val="tx1"/>
                </a:solidFill>
                <a:latin typeface="Arial" panose="02080604020202020204" charset="0"/>
                <a:ea typeface="SimSun" charset="-122"/>
              </a:defRPr>
            </a:lvl6pPr>
            <a:lvl7pPr marL="2971800" indent="-228600" fontAlgn="base">
              <a:spcBef>
                <a:spcPct val="0"/>
              </a:spcBef>
              <a:spcAft>
                <a:spcPct val="0"/>
              </a:spcAft>
              <a:defRPr>
                <a:solidFill>
                  <a:schemeClr val="tx1"/>
                </a:solidFill>
                <a:latin typeface="Arial" panose="02080604020202020204" charset="0"/>
                <a:ea typeface="SimSun" charset="-122"/>
              </a:defRPr>
            </a:lvl7pPr>
            <a:lvl8pPr marL="3429000" indent="-228600" fontAlgn="base">
              <a:spcBef>
                <a:spcPct val="0"/>
              </a:spcBef>
              <a:spcAft>
                <a:spcPct val="0"/>
              </a:spcAft>
              <a:defRPr>
                <a:solidFill>
                  <a:schemeClr val="tx1"/>
                </a:solidFill>
                <a:latin typeface="Arial" panose="02080604020202020204" charset="0"/>
                <a:ea typeface="SimSun" charset="-122"/>
              </a:defRPr>
            </a:lvl8pPr>
            <a:lvl9pPr marL="3886200" indent="-228600" fontAlgn="base">
              <a:spcBef>
                <a:spcPct val="0"/>
              </a:spcBef>
              <a:spcAft>
                <a:spcPct val="0"/>
              </a:spcAft>
              <a:defRPr>
                <a:solidFill>
                  <a:schemeClr val="tx1"/>
                </a:solidFill>
                <a:latin typeface="Arial" panose="02080604020202020204" charset="0"/>
                <a:ea typeface="SimSun" charset="-122"/>
              </a:defRPr>
            </a:lvl9pPr>
          </a:lstStyle>
          <a:p>
            <a:pPr algn="dist">
              <a:spcBef>
                <a:spcPct val="0"/>
              </a:spcBef>
              <a:defRPr/>
            </a:pPr>
            <a:endParaRPr lang="en-US" altLang="zh-CN" sz="900" dirty="0">
              <a:solidFill>
                <a:srgbClr val="8E6D48"/>
              </a:solidFill>
              <a:latin typeface="微软雅黑" panose="020B0503020204020204" pitchFamily="34" charset="-122"/>
              <a:ea typeface="微软雅黑" panose="020B0503020204020204" pitchFamily="34" charset="-122"/>
            </a:endParaRPr>
          </a:p>
        </p:txBody>
      </p:sp>
      <p:pic>
        <p:nvPicPr>
          <p:cNvPr id="23" name="图片 6"/>
          <p:cNvPicPr>
            <a:picLocks noChangeAspect="1"/>
          </p:cNvPicPr>
          <p:nvPr/>
        </p:nvPicPr>
        <p:blipFill>
          <a:blip r:embed="rId2" cstate="email">
            <a:extLst>
              <a:ext uri="{28A0092B-C50C-407E-A947-70E740481C1C}">
                <a14:useLocalDpi xmlns:a14="http://schemas.microsoft.com/office/drawing/2010/main"/>
              </a:ext>
            </a:extLst>
          </a:blip>
          <a:srcRect r="62606"/>
          <a:stretch>
            <a:fillRect/>
          </a:stretch>
        </p:blipFill>
        <p:spPr>
          <a:xfrm>
            <a:off x="1571487" y="1699122"/>
            <a:ext cx="3583609" cy="4844415"/>
          </a:xfrm>
          <a:prstGeom prst="rect">
            <a:avLst/>
          </a:prstGeom>
          <a:noFill/>
          <a:ln>
            <a:solidFill>
              <a:srgbClr val="A9D18E"/>
            </a:solidFill>
          </a:ln>
        </p:spPr>
      </p:pic>
      <p:sp>
        <p:nvSpPr>
          <p:cNvPr id="10" name="圆角矩形 5"/>
          <p:cNvSpPr/>
          <p:nvPr/>
        </p:nvSpPr>
        <p:spPr>
          <a:xfrm>
            <a:off x="1332579" y="1639383"/>
            <a:ext cx="3979333" cy="1440000"/>
          </a:xfrm>
          <a:prstGeom prst="roundRect">
            <a:avLst/>
          </a:prstGeom>
          <a:noFill/>
          <a:ln w="38100">
            <a:solidFill>
              <a:srgbClr val="A9D18E"/>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b="1"/>
          </a:p>
        </p:txBody>
      </p:sp>
      <p:sp>
        <p:nvSpPr>
          <p:cNvPr id="11" name="圆角矩形 12"/>
          <p:cNvSpPr/>
          <p:nvPr/>
        </p:nvSpPr>
        <p:spPr>
          <a:xfrm>
            <a:off x="1332579" y="5126699"/>
            <a:ext cx="3979333" cy="1440000"/>
          </a:xfrm>
          <a:prstGeom prst="roundRect">
            <a:avLst/>
          </a:prstGeom>
          <a:noFill/>
          <a:ln w="38100">
            <a:solidFill>
              <a:srgbClr val="A9D18E"/>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b="1"/>
          </a:p>
        </p:txBody>
      </p:sp>
      <p:sp>
        <p:nvSpPr>
          <p:cNvPr id="24" name="Text Box 39"/>
          <p:cNvSpPr txBox="1">
            <a:spLocks noChangeArrowheads="1"/>
          </p:cNvSpPr>
          <p:nvPr/>
        </p:nvSpPr>
        <p:spPr bwMode="auto">
          <a:xfrm>
            <a:off x="835935" y="393717"/>
            <a:ext cx="415788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80604020202020204" charset="0"/>
                <a:ea typeface="SimSun" charset="-122"/>
              </a:defRPr>
            </a:lvl1pPr>
            <a:lvl2pPr marL="742950" indent="-285750">
              <a:defRPr>
                <a:solidFill>
                  <a:schemeClr val="tx1"/>
                </a:solidFill>
                <a:latin typeface="Arial" panose="02080604020202020204" charset="0"/>
                <a:ea typeface="SimSun" charset="-122"/>
              </a:defRPr>
            </a:lvl2pPr>
            <a:lvl3pPr marL="1143000" indent="-228600">
              <a:defRPr>
                <a:solidFill>
                  <a:schemeClr val="tx1"/>
                </a:solidFill>
                <a:latin typeface="Arial" panose="02080604020202020204" charset="0"/>
                <a:ea typeface="SimSun" charset="-122"/>
              </a:defRPr>
            </a:lvl3pPr>
            <a:lvl4pPr marL="1600200" indent="-228600">
              <a:defRPr>
                <a:solidFill>
                  <a:schemeClr val="tx1"/>
                </a:solidFill>
                <a:latin typeface="Arial" panose="02080604020202020204" charset="0"/>
                <a:ea typeface="SimSun" charset="-122"/>
              </a:defRPr>
            </a:lvl4pPr>
            <a:lvl5pPr marL="2057400" indent="-228600">
              <a:defRPr>
                <a:solidFill>
                  <a:schemeClr val="tx1"/>
                </a:solidFill>
                <a:latin typeface="Arial" panose="02080604020202020204" charset="0"/>
                <a:ea typeface="SimSun" charset="-122"/>
              </a:defRPr>
            </a:lvl5pPr>
            <a:lvl6pPr marL="2514600" indent="-228600" fontAlgn="base">
              <a:spcBef>
                <a:spcPct val="0"/>
              </a:spcBef>
              <a:spcAft>
                <a:spcPct val="0"/>
              </a:spcAft>
              <a:defRPr>
                <a:solidFill>
                  <a:schemeClr val="tx1"/>
                </a:solidFill>
                <a:latin typeface="Arial" panose="02080604020202020204" charset="0"/>
                <a:ea typeface="SimSun" charset="-122"/>
              </a:defRPr>
            </a:lvl6pPr>
            <a:lvl7pPr marL="2971800" indent="-228600" fontAlgn="base">
              <a:spcBef>
                <a:spcPct val="0"/>
              </a:spcBef>
              <a:spcAft>
                <a:spcPct val="0"/>
              </a:spcAft>
              <a:defRPr>
                <a:solidFill>
                  <a:schemeClr val="tx1"/>
                </a:solidFill>
                <a:latin typeface="Arial" panose="02080604020202020204" charset="0"/>
                <a:ea typeface="SimSun" charset="-122"/>
              </a:defRPr>
            </a:lvl7pPr>
            <a:lvl8pPr marL="3429000" indent="-228600" fontAlgn="base">
              <a:spcBef>
                <a:spcPct val="0"/>
              </a:spcBef>
              <a:spcAft>
                <a:spcPct val="0"/>
              </a:spcAft>
              <a:defRPr>
                <a:solidFill>
                  <a:schemeClr val="tx1"/>
                </a:solidFill>
                <a:latin typeface="Arial" panose="02080604020202020204" charset="0"/>
                <a:ea typeface="SimSun" charset="-122"/>
              </a:defRPr>
            </a:lvl8pPr>
            <a:lvl9pPr marL="3886200" indent="-228600" fontAlgn="base">
              <a:spcBef>
                <a:spcPct val="0"/>
              </a:spcBef>
              <a:spcAft>
                <a:spcPct val="0"/>
              </a:spcAft>
              <a:defRPr>
                <a:solidFill>
                  <a:schemeClr val="tx1"/>
                </a:solidFill>
                <a:latin typeface="Arial" panose="02080604020202020204" charset="0"/>
                <a:ea typeface="SimSun" charset="-122"/>
              </a:defRPr>
            </a:lvl9pPr>
          </a:lstStyle>
          <a:p>
            <a:pPr>
              <a:spcBef>
                <a:spcPct val="0"/>
              </a:spcBef>
              <a:defRPr/>
            </a:pPr>
            <a:r>
              <a:rPr lang="zh-CN" altLang="en-US" sz="3200" b="1" dirty="0" smtClean="0">
                <a:solidFill>
                  <a:srgbClr val="8E6D48"/>
                </a:solidFill>
                <a:latin typeface="幼圆" panose="02010509060101010101" pitchFamily="49" charset="-122"/>
                <a:ea typeface="幼圆" panose="02010509060101010101" pitchFamily="49" charset="-122"/>
              </a:rPr>
              <a:t>人体解析</a:t>
            </a:r>
            <a:r>
              <a:rPr lang="en-US" altLang="zh-CN" sz="3200" b="1" dirty="0" smtClean="0">
                <a:solidFill>
                  <a:srgbClr val="8E6D48"/>
                </a:solidFill>
                <a:latin typeface="幼圆" panose="02010509060101010101" pitchFamily="49" charset="-122"/>
                <a:ea typeface="幼圆" panose="02010509060101010101" pitchFamily="49" charset="-122"/>
              </a:rPr>
              <a:t>---</a:t>
            </a:r>
            <a:r>
              <a:rPr lang="zh-CN" altLang="en-US" sz="3200" b="1" dirty="0" smtClean="0">
                <a:solidFill>
                  <a:srgbClr val="8E6D48"/>
                </a:solidFill>
                <a:latin typeface="幼圆" panose="02010509060101010101" pitchFamily="49" charset="-122"/>
                <a:ea typeface="幼圆" panose="02010509060101010101" pitchFamily="49" charset="-122"/>
              </a:rPr>
              <a:t>视频监控</a:t>
            </a:r>
            <a:endParaRPr lang="en-US" altLang="zh-CN" sz="3200" b="1" dirty="0" smtClean="0">
              <a:solidFill>
                <a:srgbClr val="8E6D48"/>
              </a:solidFill>
              <a:latin typeface="幼圆" panose="02010509060101010101" pitchFamily="49" charset="-122"/>
              <a:ea typeface="幼圆" panose="02010509060101010101" pitchFamily="49" charset="-122"/>
            </a:endParaRPr>
          </a:p>
        </p:txBody>
      </p:sp>
      <p:grpSp>
        <p:nvGrpSpPr>
          <p:cNvPr id="25" name="组合 13"/>
          <p:cNvGrpSpPr/>
          <p:nvPr/>
        </p:nvGrpSpPr>
        <p:grpSpPr>
          <a:xfrm>
            <a:off x="0" y="521062"/>
            <a:ext cx="781051" cy="393337"/>
            <a:chOff x="0" y="521062"/>
            <a:chExt cx="781051" cy="393337"/>
          </a:xfrm>
        </p:grpSpPr>
        <p:sp>
          <p:nvSpPr>
            <p:cNvPr id="26" name="任意多边形 31"/>
            <p:cNvSpPr/>
            <p:nvPr/>
          </p:nvSpPr>
          <p:spPr>
            <a:xfrm>
              <a:off x="243569" y="521062"/>
              <a:ext cx="537482" cy="393337"/>
            </a:xfrm>
            <a:custGeom>
              <a:avLst/>
              <a:gdLst>
                <a:gd name="connsiteX0" fmla="*/ 0 w 640080"/>
                <a:gd name="connsiteY0" fmla="*/ 0 h 327660"/>
                <a:gd name="connsiteX1" fmla="*/ 472440 w 640080"/>
                <a:gd name="connsiteY1" fmla="*/ 0 h 327660"/>
                <a:gd name="connsiteX2" fmla="*/ 640080 w 640080"/>
                <a:gd name="connsiteY2" fmla="*/ 163830 h 327660"/>
                <a:gd name="connsiteX3" fmla="*/ 472440 w 640080"/>
                <a:gd name="connsiteY3" fmla="*/ 327660 h 327660"/>
                <a:gd name="connsiteX4" fmla="*/ 0 w 640080"/>
                <a:gd name="connsiteY4" fmla="*/ 327660 h 327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327660">
                  <a:moveTo>
                    <a:pt x="0" y="0"/>
                  </a:moveTo>
                  <a:lnTo>
                    <a:pt x="472440" y="0"/>
                  </a:lnTo>
                  <a:cubicBezTo>
                    <a:pt x="565025" y="0"/>
                    <a:pt x="640080" y="73349"/>
                    <a:pt x="640080" y="163830"/>
                  </a:cubicBezTo>
                  <a:cubicBezTo>
                    <a:pt x="640080" y="254311"/>
                    <a:pt x="565025" y="327660"/>
                    <a:pt x="472440" y="327660"/>
                  </a:cubicBezTo>
                  <a:lnTo>
                    <a:pt x="0" y="327660"/>
                  </a:lnTo>
                  <a:close/>
                </a:path>
              </a:pathLst>
            </a:cu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sp>
          <p:nvSpPr>
            <p:cNvPr id="27" name="矩形 26"/>
            <p:cNvSpPr/>
            <p:nvPr/>
          </p:nvSpPr>
          <p:spPr>
            <a:xfrm>
              <a:off x="0" y="521062"/>
              <a:ext cx="188685" cy="393337"/>
            </a:xfrm>
            <a:prstGeom prst="rect">
              <a:avLst/>
            </a:pr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grpSp>
    </p:spTree>
    <p:extLst>
      <p:ext uri="{BB962C8B-B14F-4D97-AF65-F5344CB8AC3E}">
        <p14:creationId xmlns:p14="http://schemas.microsoft.com/office/powerpoint/2010/main" val="2543736823"/>
      </p:ext>
    </p:extLst>
  </p:cSld>
  <p:clrMapOvr>
    <a:masterClrMapping/>
  </p:clrMapOvr>
  <p:transition spd="slow"/>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6102835" y="3014315"/>
            <a:ext cx="2323707" cy="538605"/>
          </a:xfrm>
          <a:prstGeom prst="rect">
            <a:avLst/>
          </a:prstGeom>
          <a:noFill/>
        </p:spPr>
        <p:txBody>
          <a:bodyPr wrap="none" lIns="121917" tIns="60958" rIns="121917" bIns="60958" rtlCol="0">
            <a:spAutoFit/>
          </a:bodyPr>
          <a:lstStyle/>
          <a:p>
            <a:r>
              <a:rPr lang="zh-CN" altLang="en-US" sz="2700" b="1" dirty="0">
                <a:solidFill>
                  <a:srgbClr val="82B347"/>
                </a:solidFill>
                <a:latin typeface="幼圆" panose="02010509060101010101" pitchFamily="49" charset="-122"/>
                <a:ea typeface="幼圆" panose="02010509060101010101" pitchFamily="49" charset="-122"/>
              </a:rPr>
              <a:t>帧间光流估计</a:t>
            </a:r>
          </a:p>
        </p:txBody>
      </p:sp>
      <p:sp>
        <p:nvSpPr>
          <p:cNvPr id="6" name="圆角矩形 5"/>
          <p:cNvSpPr/>
          <p:nvPr/>
        </p:nvSpPr>
        <p:spPr>
          <a:xfrm>
            <a:off x="1341666" y="1514140"/>
            <a:ext cx="4712305" cy="3367313"/>
          </a:xfrm>
          <a:prstGeom prst="roundRect">
            <a:avLst/>
          </a:prstGeom>
          <a:noFill/>
          <a:ln w="38100">
            <a:solidFill>
              <a:srgbClr val="A9D18E"/>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13" name="Text Box 39"/>
          <p:cNvSpPr txBox="1">
            <a:spLocks noChangeArrowheads="1"/>
          </p:cNvSpPr>
          <p:nvPr/>
        </p:nvSpPr>
        <p:spPr bwMode="auto">
          <a:xfrm>
            <a:off x="1051746" y="764079"/>
            <a:ext cx="214741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80604020202020204" charset="0"/>
                <a:ea typeface="SimSun" charset="-122"/>
              </a:defRPr>
            </a:lvl1pPr>
            <a:lvl2pPr marL="742950" indent="-285750">
              <a:defRPr>
                <a:solidFill>
                  <a:schemeClr val="tx1"/>
                </a:solidFill>
                <a:latin typeface="Arial" panose="02080604020202020204" charset="0"/>
                <a:ea typeface="SimSun" charset="-122"/>
              </a:defRPr>
            </a:lvl2pPr>
            <a:lvl3pPr marL="1143000" indent="-228600">
              <a:defRPr>
                <a:solidFill>
                  <a:schemeClr val="tx1"/>
                </a:solidFill>
                <a:latin typeface="Arial" panose="02080604020202020204" charset="0"/>
                <a:ea typeface="SimSun" charset="-122"/>
              </a:defRPr>
            </a:lvl3pPr>
            <a:lvl4pPr marL="1600200" indent="-228600">
              <a:defRPr>
                <a:solidFill>
                  <a:schemeClr val="tx1"/>
                </a:solidFill>
                <a:latin typeface="Arial" panose="02080604020202020204" charset="0"/>
                <a:ea typeface="SimSun" charset="-122"/>
              </a:defRPr>
            </a:lvl4pPr>
            <a:lvl5pPr marL="2057400" indent="-228600">
              <a:defRPr>
                <a:solidFill>
                  <a:schemeClr val="tx1"/>
                </a:solidFill>
                <a:latin typeface="Arial" panose="02080604020202020204" charset="0"/>
                <a:ea typeface="SimSun" charset="-122"/>
              </a:defRPr>
            </a:lvl5pPr>
            <a:lvl6pPr marL="2514600" indent="-228600" fontAlgn="base">
              <a:spcBef>
                <a:spcPct val="0"/>
              </a:spcBef>
              <a:spcAft>
                <a:spcPct val="0"/>
              </a:spcAft>
              <a:defRPr>
                <a:solidFill>
                  <a:schemeClr val="tx1"/>
                </a:solidFill>
                <a:latin typeface="Arial" panose="02080604020202020204" charset="0"/>
                <a:ea typeface="SimSun" charset="-122"/>
              </a:defRPr>
            </a:lvl6pPr>
            <a:lvl7pPr marL="2971800" indent="-228600" fontAlgn="base">
              <a:spcBef>
                <a:spcPct val="0"/>
              </a:spcBef>
              <a:spcAft>
                <a:spcPct val="0"/>
              </a:spcAft>
              <a:defRPr>
                <a:solidFill>
                  <a:schemeClr val="tx1"/>
                </a:solidFill>
                <a:latin typeface="Arial" panose="02080604020202020204" charset="0"/>
                <a:ea typeface="SimSun" charset="-122"/>
              </a:defRPr>
            </a:lvl7pPr>
            <a:lvl8pPr marL="3429000" indent="-228600" fontAlgn="base">
              <a:spcBef>
                <a:spcPct val="0"/>
              </a:spcBef>
              <a:spcAft>
                <a:spcPct val="0"/>
              </a:spcAft>
              <a:defRPr>
                <a:solidFill>
                  <a:schemeClr val="tx1"/>
                </a:solidFill>
                <a:latin typeface="Arial" panose="02080604020202020204" charset="0"/>
                <a:ea typeface="SimSun" charset="-122"/>
              </a:defRPr>
            </a:lvl8pPr>
            <a:lvl9pPr marL="3886200" indent="-228600" fontAlgn="base">
              <a:spcBef>
                <a:spcPct val="0"/>
              </a:spcBef>
              <a:spcAft>
                <a:spcPct val="0"/>
              </a:spcAft>
              <a:defRPr>
                <a:solidFill>
                  <a:schemeClr val="tx1"/>
                </a:solidFill>
                <a:latin typeface="Arial" panose="02080604020202020204" charset="0"/>
                <a:ea typeface="SimSun" charset="-122"/>
              </a:defRPr>
            </a:lvl9pPr>
          </a:lstStyle>
          <a:p>
            <a:pPr algn="dist">
              <a:spcBef>
                <a:spcPct val="0"/>
              </a:spcBef>
              <a:defRPr/>
            </a:pPr>
            <a:endParaRPr lang="en-US" altLang="zh-CN" sz="900" dirty="0">
              <a:solidFill>
                <a:srgbClr val="8E6D48"/>
              </a:solidFill>
              <a:latin typeface="微软雅黑" panose="020B0503020204020204" pitchFamily="34" charset="-122"/>
              <a:ea typeface="微软雅黑" panose="020B0503020204020204" pitchFamily="34" charset="-122"/>
            </a:endParaRPr>
          </a:p>
        </p:txBody>
      </p:sp>
      <p:pic>
        <p:nvPicPr>
          <p:cNvPr id="14" name="图片 6"/>
          <p:cNvPicPr>
            <a:picLocks noChangeAspect="1"/>
          </p:cNvPicPr>
          <p:nvPr/>
        </p:nvPicPr>
        <p:blipFill>
          <a:blip r:embed="rId2" cstate="email">
            <a:extLst>
              <a:ext uri="{28A0092B-C50C-407E-A947-70E740481C1C}">
                <a14:useLocalDpi xmlns:a14="http://schemas.microsoft.com/office/drawing/2010/main"/>
              </a:ext>
            </a:extLst>
          </a:blip>
          <a:srcRect r="55554" b="38235"/>
          <a:stretch>
            <a:fillRect/>
          </a:stretch>
        </p:blipFill>
        <p:spPr>
          <a:xfrm>
            <a:off x="1571487" y="1699122"/>
            <a:ext cx="4259470" cy="2992148"/>
          </a:xfrm>
          <a:prstGeom prst="rect">
            <a:avLst/>
          </a:prstGeom>
        </p:spPr>
      </p:pic>
      <p:sp>
        <p:nvSpPr>
          <p:cNvPr id="16" name="Text Box 39"/>
          <p:cNvSpPr txBox="1">
            <a:spLocks noChangeArrowheads="1"/>
          </p:cNvSpPr>
          <p:nvPr/>
        </p:nvSpPr>
        <p:spPr bwMode="auto">
          <a:xfrm>
            <a:off x="835935" y="393717"/>
            <a:ext cx="415788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80604020202020204" charset="0"/>
                <a:ea typeface="SimSun" charset="-122"/>
              </a:defRPr>
            </a:lvl1pPr>
            <a:lvl2pPr marL="742950" indent="-285750">
              <a:defRPr>
                <a:solidFill>
                  <a:schemeClr val="tx1"/>
                </a:solidFill>
                <a:latin typeface="Arial" panose="02080604020202020204" charset="0"/>
                <a:ea typeface="SimSun" charset="-122"/>
              </a:defRPr>
            </a:lvl2pPr>
            <a:lvl3pPr marL="1143000" indent="-228600">
              <a:defRPr>
                <a:solidFill>
                  <a:schemeClr val="tx1"/>
                </a:solidFill>
                <a:latin typeface="Arial" panose="02080604020202020204" charset="0"/>
                <a:ea typeface="SimSun" charset="-122"/>
              </a:defRPr>
            </a:lvl3pPr>
            <a:lvl4pPr marL="1600200" indent="-228600">
              <a:defRPr>
                <a:solidFill>
                  <a:schemeClr val="tx1"/>
                </a:solidFill>
                <a:latin typeface="Arial" panose="02080604020202020204" charset="0"/>
                <a:ea typeface="SimSun" charset="-122"/>
              </a:defRPr>
            </a:lvl4pPr>
            <a:lvl5pPr marL="2057400" indent="-228600">
              <a:defRPr>
                <a:solidFill>
                  <a:schemeClr val="tx1"/>
                </a:solidFill>
                <a:latin typeface="Arial" panose="02080604020202020204" charset="0"/>
                <a:ea typeface="SimSun" charset="-122"/>
              </a:defRPr>
            </a:lvl5pPr>
            <a:lvl6pPr marL="2514600" indent="-228600" fontAlgn="base">
              <a:spcBef>
                <a:spcPct val="0"/>
              </a:spcBef>
              <a:spcAft>
                <a:spcPct val="0"/>
              </a:spcAft>
              <a:defRPr>
                <a:solidFill>
                  <a:schemeClr val="tx1"/>
                </a:solidFill>
                <a:latin typeface="Arial" panose="02080604020202020204" charset="0"/>
                <a:ea typeface="SimSun" charset="-122"/>
              </a:defRPr>
            </a:lvl6pPr>
            <a:lvl7pPr marL="2971800" indent="-228600" fontAlgn="base">
              <a:spcBef>
                <a:spcPct val="0"/>
              </a:spcBef>
              <a:spcAft>
                <a:spcPct val="0"/>
              </a:spcAft>
              <a:defRPr>
                <a:solidFill>
                  <a:schemeClr val="tx1"/>
                </a:solidFill>
                <a:latin typeface="Arial" panose="02080604020202020204" charset="0"/>
                <a:ea typeface="SimSun" charset="-122"/>
              </a:defRPr>
            </a:lvl7pPr>
            <a:lvl8pPr marL="3429000" indent="-228600" fontAlgn="base">
              <a:spcBef>
                <a:spcPct val="0"/>
              </a:spcBef>
              <a:spcAft>
                <a:spcPct val="0"/>
              </a:spcAft>
              <a:defRPr>
                <a:solidFill>
                  <a:schemeClr val="tx1"/>
                </a:solidFill>
                <a:latin typeface="Arial" panose="02080604020202020204" charset="0"/>
                <a:ea typeface="SimSun" charset="-122"/>
              </a:defRPr>
            </a:lvl8pPr>
            <a:lvl9pPr marL="3886200" indent="-228600" fontAlgn="base">
              <a:spcBef>
                <a:spcPct val="0"/>
              </a:spcBef>
              <a:spcAft>
                <a:spcPct val="0"/>
              </a:spcAft>
              <a:defRPr>
                <a:solidFill>
                  <a:schemeClr val="tx1"/>
                </a:solidFill>
                <a:latin typeface="Arial" panose="02080604020202020204" charset="0"/>
                <a:ea typeface="SimSun" charset="-122"/>
              </a:defRPr>
            </a:lvl9pPr>
          </a:lstStyle>
          <a:p>
            <a:pPr>
              <a:spcBef>
                <a:spcPct val="0"/>
              </a:spcBef>
              <a:defRPr/>
            </a:pPr>
            <a:r>
              <a:rPr lang="zh-CN" altLang="en-US" sz="3200" b="1" dirty="0" smtClean="0">
                <a:solidFill>
                  <a:srgbClr val="8E6D48"/>
                </a:solidFill>
                <a:latin typeface="幼圆" panose="02010509060101010101" pitchFamily="49" charset="-122"/>
                <a:ea typeface="幼圆" panose="02010509060101010101" pitchFamily="49" charset="-122"/>
              </a:rPr>
              <a:t>人体解析</a:t>
            </a:r>
            <a:r>
              <a:rPr lang="en-US" altLang="zh-CN" sz="3200" b="1" dirty="0" smtClean="0">
                <a:solidFill>
                  <a:srgbClr val="8E6D48"/>
                </a:solidFill>
                <a:latin typeface="幼圆" panose="02010509060101010101" pitchFamily="49" charset="-122"/>
                <a:ea typeface="幼圆" panose="02010509060101010101" pitchFamily="49" charset="-122"/>
              </a:rPr>
              <a:t>---</a:t>
            </a:r>
            <a:r>
              <a:rPr lang="zh-CN" altLang="en-US" sz="3200" b="1" dirty="0" smtClean="0">
                <a:solidFill>
                  <a:srgbClr val="8E6D48"/>
                </a:solidFill>
                <a:latin typeface="幼圆" panose="02010509060101010101" pitchFamily="49" charset="-122"/>
                <a:ea typeface="幼圆" panose="02010509060101010101" pitchFamily="49" charset="-122"/>
              </a:rPr>
              <a:t>视频监控</a:t>
            </a:r>
            <a:endParaRPr lang="en-US" altLang="zh-CN" sz="3200" b="1" dirty="0" smtClean="0">
              <a:solidFill>
                <a:srgbClr val="8E6D48"/>
              </a:solidFill>
              <a:latin typeface="幼圆" panose="02010509060101010101" pitchFamily="49" charset="-122"/>
              <a:ea typeface="幼圆" panose="02010509060101010101" pitchFamily="49" charset="-122"/>
            </a:endParaRPr>
          </a:p>
        </p:txBody>
      </p:sp>
      <p:grpSp>
        <p:nvGrpSpPr>
          <p:cNvPr id="23" name="组合 13"/>
          <p:cNvGrpSpPr/>
          <p:nvPr/>
        </p:nvGrpSpPr>
        <p:grpSpPr>
          <a:xfrm>
            <a:off x="0" y="521062"/>
            <a:ext cx="781051" cy="393337"/>
            <a:chOff x="0" y="521062"/>
            <a:chExt cx="781051" cy="393337"/>
          </a:xfrm>
        </p:grpSpPr>
        <p:sp>
          <p:nvSpPr>
            <p:cNvPr id="24" name="任意多边形 31"/>
            <p:cNvSpPr/>
            <p:nvPr/>
          </p:nvSpPr>
          <p:spPr>
            <a:xfrm>
              <a:off x="243569" y="521062"/>
              <a:ext cx="537482" cy="393337"/>
            </a:xfrm>
            <a:custGeom>
              <a:avLst/>
              <a:gdLst>
                <a:gd name="connsiteX0" fmla="*/ 0 w 640080"/>
                <a:gd name="connsiteY0" fmla="*/ 0 h 327660"/>
                <a:gd name="connsiteX1" fmla="*/ 472440 w 640080"/>
                <a:gd name="connsiteY1" fmla="*/ 0 h 327660"/>
                <a:gd name="connsiteX2" fmla="*/ 640080 w 640080"/>
                <a:gd name="connsiteY2" fmla="*/ 163830 h 327660"/>
                <a:gd name="connsiteX3" fmla="*/ 472440 w 640080"/>
                <a:gd name="connsiteY3" fmla="*/ 327660 h 327660"/>
                <a:gd name="connsiteX4" fmla="*/ 0 w 640080"/>
                <a:gd name="connsiteY4" fmla="*/ 327660 h 327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327660">
                  <a:moveTo>
                    <a:pt x="0" y="0"/>
                  </a:moveTo>
                  <a:lnTo>
                    <a:pt x="472440" y="0"/>
                  </a:lnTo>
                  <a:cubicBezTo>
                    <a:pt x="565025" y="0"/>
                    <a:pt x="640080" y="73349"/>
                    <a:pt x="640080" y="163830"/>
                  </a:cubicBezTo>
                  <a:cubicBezTo>
                    <a:pt x="640080" y="254311"/>
                    <a:pt x="565025" y="327660"/>
                    <a:pt x="472440" y="327660"/>
                  </a:cubicBezTo>
                  <a:lnTo>
                    <a:pt x="0" y="327660"/>
                  </a:lnTo>
                  <a:close/>
                </a:path>
              </a:pathLst>
            </a:cu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sp>
          <p:nvSpPr>
            <p:cNvPr id="25" name="矩形 24"/>
            <p:cNvSpPr/>
            <p:nvPr/>
          </p:nvSpPr>
          <p:spPr>
            <a:xfrm>
              <a:off x="0" y="521062"/>
              <a:ext cx="188685" cy="393337"/>
            </a:xfrm>
            <a:prstGeom prst="rect">
              <a:avLst/>
            </a:pr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grpSp>
    </p:spTree>
    <p:extLst>
      <p:ext uri="{BB962C8B-B14F-4D97-AF65-F5344CB8AC3E}">
        <p14:creationId xmlns:p14="http://schemas.microsoft.com/office/powerpoint/2010/main" val="1361366049"/>
      </p:ext>
    </p:extLst>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6"/>
          <p:cNvSpPr txBox="1"/>
          <p:nvPr/>
        </p:nvSpPr>
        <p:spPr>
          <a:xfrm>
            <a:off x="2818799" y="6199632"/>
            <a:ext cx="7286016" cy="369332"/>
          </a:xfrm>
          <a:prstGeom prst="rect">
            <a:avLst/>
          </a:prstGeom>
          <a:noFill/>
        </p:spPr>
        <p:txBody>
          <a:bodyPr wrap="square" rtlCol="0">
            <a:spAutoFit/>
          </a:bodyPr>
          <a:lstStyle/>
          <a:p>
            <a:pPr algn="ctr"/>
            <a:r>
              <a:rPr lang="zh-CN" altLang="en-US" b="1" dirty="0" smtClean="0">
                <a:solidFill>
                  <a:srgbClr val="8E6D48"/>
                </a:solidFill>
                <a:latin typeface="幼圆" panose="02010509060101010101" pitchFamily="49" charset="-122"/>
                <a:ea typeface="幼圆" panose="02010509060101010101" pitchFamily="49" charset="-122"/>
              </a:rPr>
              <a:t>聚焦该寿星同学</a:t>
            </a:r>
            <a:endParaRPr lang="zh-CN" altLang="en-US" b="1" dirty="0">
              <a:solidFill>
                <a:srgbClr val="8E6D48"/>
              </a:solidFill>
              <a:latin typeface="幼圆" panose="02010509060101010101" pitchFamily="49" charset="-122"/>
              <a:ea typeface="幼圆" panose="02010509060101010101" pitchFamily="49" charset="-122"/>
            </a:endParaRPr>
          </a:p>
        </p:txBody>
      </p:sp>
      <p:pic>
        <p:nvPicPr>
          <p:cNvPr id="9" name="图片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19036" y="103571"/>
            <a:ext cx="8152575" cy="6114431"/>
          </a:xfrm>
          <a:prstGeom prst="rect">
            <a:avLst/>
          </a:prstGeom>
        </p:spPr>
      </p:pic>
      <p:sp>
        <p:nvSpPr>
          <p:cNvPr id="10" name="矩形 9"/>
          <p:cNvSpPr/>
          <p:nvPr/>
        </p:nvSpPr>
        <p:spPr>
          <a:xfrm>
            <a:off x="3959767" y="2649265"/>
            <a:ext cx="757706" cy="161100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975100" y="2670464"/>
            <a:ext cx="721591" cy="1571336"/>
          </a:xfrm>
          <a:prstGeom prst="rect">
            <a:avLst/>
          </a:prstGeom>
        </p:spPr>
      </p:pic>
    </p:spTree>
    <p:extLst>
      <p:ext uri="{BB962C8B-B14F-4D97-AF65-F5344CB8AC3E}">
        <p14:creationId xmlns:p14="http://schemas.microsoft.com/office/powerpoint/2010/main" val="189514395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圆角矩形 5"/>
          <p:cNvSpPr/>
          <p:nvPr/>
        </p:nvSpPr>
        <p:spPr>
          <a:xfrm>
            <a:off x="1513917" y="3499974"/>
            <a:ext cx="4712305" cy="3060088"/>
          </a:xfrm>
          <a:prstGeom prst="roundRect">
            <a:avLst/>
          </a:prstGeom>
          <a:noFill/>
          <a:ln w="38100">
            <a:solidFill>
              <a:srgbClr val="A9D18E"/>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11" name="Text Box 10"/>
          <p:cNvSpPr txBox="1"/>
          <p:nvPr/>
        </p:nvSpPr>
        <p:spPr>
          <a:xfrm>
            <a:off x="6303645" y="4748171"/>
            <a:ext cx="2339102" cy="523220"/>
          </a:xfrm>
          <a:prstGeom prst="rect">
            <a:avLst/>
          </a:prstGeom>
          <a:noFill/>
        </p:spPr>
        <p:txBody>
          <a:bodyPr wrap="none" rtlCol="0" anchor="t">
            <a:spAutoFit/>
          </a:bodyPr>
          <a:lstStyle/>
          <a:p>
            <a:r>
              <a:rPr lang="zh-CN" altLang="en-US" sz="2700" b="1" dirty="0">
                <a:solidFill>
                  <a:srgbClr val="82B347"/>
                </a:solidFill>
                <a:latin typeface="幼圆" panose="02010509060101010101" pitchFamily="49" charset="-122"/>
                <a:ea typeface="幼圆" panose="02010509060101010101" pitchFamily="49" charset="-122"/>
              </a:rPr>
              <a:t>帧间光流估计</a:t>
            </a:r>
          </a:p>
        </p:txBody>
      </p:sp>
      <p:sp>
        <p:nvSpPr>
          <p:cNvPr id="13" name="Text Box 39"/>
          <p:cNvSpPr txBox="1">
            <a:spLocks noChangeArrowheads="1"/>
          </p:cNvSpPr>
          <p:nvPr/>
        </p:nvSpPr>
        <p:spPr bwMode="auto">
          <a:xfrm>
            <a:off x="1051745" y="764079"/>
            <a:ext cx="214741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80604020202020204" charset="0"/>
                <a:ea typeface="SimSun" charset="-122"/>
              </a:defRPr>
            </a:lvl1pPr>
            <a:lvl2pPr marL="742950" indent="-285750">
              <a:defRPr>
                <a:solidFill>
                  <a:schemeClr val="tx1"/>
                </a:solidFill>
                <a:latin typeface="Arial" panose="02080604020202020204" charset="0"/>
                <a:ea typeface="SimSun" charset="-122"/>
              </a:defRPr>
            </a:lvl2pPr>
            <a:lvl3pPr marL="1143000" indent="-228600">
              <a:defRPr>
                <a:solidFill>
                  <a:schemeClr val="tx1"/>
                </a:solidFill>
                <a:latin typeface="Arial" panose="02080604020202020204" charset="0"/>
                <a:ea typeface="SimSun" charset="-122"/>
              </a:defRPr>
            </a:lvl3pPr>
            <a:lvl4pPr marL="1600200" indent="-228600">
              <a:defRPr>
                <a:solidFill>
                  <a:schemeClr val="tx1"/>
                </a:solidFill>
                <a:latin typeface="Arial" panose="02080604020202020204" charset="0"/>
                <a:ea typeface="SimSun" charset="-122"/>
              </a:defRPr>
            </a:lvl4pPr>
            <a:lvl5pPr marL="2057400" indent="-228600">
              <a:defRPr>
                <a:solidFill>
                  <a:schemeClr val="tx1"/>
                </a:solidFill>
                <a:latin typeface="Arial" panose="02080604020202020204" charset="0"/>
                <a:ea typeface="SimSun" charset="-122"/>
              </a:defRPr>
            </a:lvl5pPr>
            <a:lvl6pPr marL="2514600" indent="-228600" fontAlgn="base">
              <a:spcBef>
                <a:spcPct val="0"/>
              </a:spcBef>
              <a:spcAft>
                <a:spcPct val="0"/>
              </a:spcAft>
              <a:defRPr>
                <a:solidFill>
                  <a:schemeClr val="tx1"/>
                </a:solidFill>
                <a:latin typeface="Arial" panose="02080604020202020204" charset="0"/>
                <a:ea typeface="SimSun" charset="-122"/>
              </a:defRPr>
            </a:lvl6pPr>
            <a:lvl7pPr marL="2971800" indent="-228600" fontAlgn="base">
              <a:spcBef>
                <a:spcPct val="0"/>
              </a:spcBef>
              <a:spcAft>
                <a:spcPct val="0"/>
              </a:spcAft>
              <a:defRPr>
                <a:solidFill>
                  <a:schemeClr val="tx1"/>
                </a:solidFill>
                <a:latin typeface="Arial" panose="02080604020202020204" charset="0"/>
                <a:ea typeface="SimSun" charset="-122"/>
              </a:defRPr>
            </a:lvl7pPr>
            <a:lvl8pPr marL="3429000" indent="-228600" fontAlgn="base">
              <a:spcBef>
                <a:spcPct val="0"/>
              </a:spcBef>
              <a:spcAft>
                <a:spcPct val="0"/>
              </a:spcAft>
              <a:defRPr>
                <a:solidFill>
                  <a:schemeClr val="tx1"/>
                </a:solidFill>
                <a:latin typeface="Arial" panose="02080604020202020204" charset="0"/>
                <a:ea typeface="SimSun" charset="-122"/>
              </a:defRPr>
            </a:lvl8pPr>
            <a:lvl9pPr marL="3886200" indent="-228600" fontAlgn="base">
              <a:spcBef>
                <a:spcPct val="0"/>
              </a:spcBef>
              <a:spcAft>
                <a:spcPct val="0"/>
              </a:spcAft>
              <a:defRPr>
                <a:solidFill>
                  <a:schemeClr val="tx1"/>
                </a:solidFill>
                <a:latin typeface="Arial" panose="02080604020202020204" charset="0"/>
                <a:ea typeface="SimSun" charset="-122"/>
              </a:defRPr>
            </a:lvl9pPr>
          </a:lstStyle>
          <a:p>
            <a:pPr algn="dist">
              <a:spcBef>
                <a:spcPct val="0"/>
              </a:spcBef>
              <a:defRPr/>
            </a:pPr>
            <a:endParaRPr lang="en-US" altLang="zh-CN" sz="900" dirty="0">
              <a:solidFill>
                <a:srgbClr val="8E6D48"/>
              </a:solidFill>
              <a:latin typeface="微软雅黑" panose="020B0503020204020204" pitchFamily="34" charset="-122"/>
              <a:ea typeface="微软雅黑" panose="020B0503020204020204" pitchFamily="34" charset="-122"/>
            </a:endParaRPr>
          </a:p>
        </p:txBody>
      </p:sp>
      <p:pic>
        <p:nvPicPr>
          <p:cNvPr id="14" name="图片 6"/>
          <p:cNvPicPr>
            <a:picLocks noChangeAspect="1"/>
          </p:cNvPicPr>
          <p:nvPr/>
        </p:nvPicPr>
        <p:blipFill>
          <a:blip r:embed="rId2" cstate="email">
            <a:extLst>
              <a:ext uri="{28A0092B-C50C-407E-A947-70E740481C1C}">
                <a14:useLocalDpi xmlns:a14="http://schemas.microsoft.com/office/drawing/2010/main"/>
              </a:ext>
            </a:extLst>
          </a:blip>
          <a:srcRect t="39880" r="53894"/>
          <a:stretch>
            <a:fillRect/>
          </a:stretch>
        </p:blipFill>
        <p:spPr>
          <a:xfrm>
            <a:off x="1571487" y="3631096"/>
            <a:ext cx="4418496" cy="2912441"/>
          </a:xfrm>
          <a:prstGeom prst="rect">
            <a:avLst/>
          </a:prstGeom>
        </p:spPr>
      </p:pic>
      <p:sp>
        <p:nvSpPr>
          <p:cNvPr id="16" name="Text Box 39"/>
          <p:cNvSpPr txBox="1">
            <a:spLocks noChangeArrowheads="1"/>
          </p:cNvSpPr>
          <p:nvPr/>
        </p:nvSpPr>
        <p:spPr bwMode="auto">
          <a:xfrm>
            <a:off x="835935" y="393717"/>
            <a:ext cx="415788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80604020202020204" charset="0"/>
                <a:ea typeface="SimSun" charset="-122"/>
              </a:defRPr>
            </a:lvl1pPr>
            <a:lvl2pPr marL="742950" indent="-285750">
              <a:defRPr>
                <a:solidFill>
                  <a:schemeClr val="tx1"/>
                </a:solidFill>
                <a:latin typeface="Arial" panose="02080604020202020204" charset="0"/>
                <a:ea typeface="SimSun" charset="-122"/>
              </a:defRPr>
            </a:lvl2pPr>
            <a:lvl3pPr marL="1143000" indent="-228600">
              <a:defRPr>
                <a:solidFill>
                  <a:schemeClr val="tx1"/>
                </a:solidFill>
                <a:latin typeface="Arial" panose="02080604020202020204" charset="0"/>
                <a:ea typeface="SimSun" charset="-122"/>
              </a:defRPr>
            </a:lvl3pPr>
            <a:lvl4pPr marL="1600200" indent="-228600">
              <a:defRPr>
                <a:solidFill>
                  <a:schemeClr val="tx1"/>
                </a:solidFill>
                <a:latin typeface="Arial" panose="02080604020202020204" charset="0"/>
                <a:ea typeface="SimSun" charset="-122"/>
              </a:defRPr>
            </a:lvl4pPr>
            <a:lvl5pPr marL="2057400" indent="-228600">
              <a:defRPr>
                <a:solidFill>
                  <a:schemeClr val="tx1"/>
                </a:solidFill>
                <a:latin typeface="Arial" panose="02080604020202020204" charset="0"/>
                <a:ea typeface="SimSun" charset="-122"/>
              </a:defRPr>
            </a:lvl5pPr>
            <a:lvl6pPr marL="2514600" indent="-228600" fontAlgn="base">
              <a:spcBef>
                <a:spcPct val="0"/>
              </a:spcBef>
              <a:spcAft>
                <a:spcPct val="0"/>
              </a:spcAft>
              <a:defRPr>
                <a:solidFill>
                  <a:schemeClr val="tx1"/>
                </a:solidFill>
                <a:latin typeface="Arial" panose="02080604020202020204" charset="0"/>
                <a:ea typeface="SimSun" charset="-122"/>
              </a:defRPr>
            </a:lvl6pPr>
            <a:lvl7pPr marL="2971800" indent="-228600" fontAlgn="base">
              <a:spcBef>
                <a:spcPct val="0"/>
              </a:spcBef>
              <a:spcAft>
                <a:spcPct val="0"/>
              </a:spcAft>
              <a:defRPr>
                <a:solidFill>
                  <a:schemeClr val="tx1"/>
                </a:solidFill>
                <a:latin typeface="Arial" panose="02080604020202020204" charset="0"/>
                <a:ea typeface="SimSun" charset="-122"/>
              </a:defRPr>
            </a:lvl7pPr>
            <a:lvl8pPr marL="3429000" indent="-228600" fontAlgn="base">
              <a:spcBef>
                <a:spcPct val="0"/>
              </a:spcBef>
              <a:spcAft>
                <a:spcPct val="0"/>
              </a:spcAft>
              <a:defRPr>
                <a:solidFill>
                  <a:schemeClr val="tx1"/>
                </a:solidFill>
                <a:latin typeface="Arial" panose="02080604020202020204" charset="0"/>
                <a:ea typeface="SimSun" charset="-122"/>
              </a:defRPr>
            </a:lvl8pPr>
            <a:lvl9pPr marL="3886200" indent="-228600" fontAlgn="base">
              <a:spcBef>
                <a:spcPct val="0"/>
              </a:spcBef>
              <a:spcAft>
                <a:spcPct val="0"/>
              </a:spcAft>
              <a:defRPr>
                <a:solidFill>
                  <a:schemeClr val="tx1"/>
                </a:solidFill>
                <a:latin typeface="Arial" panose="02080604020202020204" charset="0"/>
                <a:ea typeface="SimSun" charset="-122"/>
              </a:defRPr>
            </a:lvl9pPr>
          </a:lstStyle>
          <a:p>
            <a:pPr>
              <a:spcBef>
                <a:spcPct val="0"/>
              </a:spcBef>
              <a:defRPr/>
            </a:pPr>
            <a:r>
              <a:rPr lang="zh-CN" altLang="en-US" sz="3200" b="1" dirty="0" smtClean="0">
                <a:solidFill>
                  <a:srgbClr val="8E6D48"/>
                </a:solidFill>
                <a:latin typeface="幼圆" panose="02010509060101010101" pitchFamily="49" charset="-122"/>
                <a:ea typeface="幼圆" panose="02010509060101010101" pitchFamily="49" charset="-122"/>
              </a:rPr>
              <a:t>人体解析</a:t>
            </a:r>
            <a:r>
              <a:rPr lang="en-US" altLang="zh-CN" sz="3200" b="1" dirty="0" smtClean="0">
                <a:solidFill>
                  <a:srgbClr val="8E6D48"/>
                </a:solidFill>
                <a:latin typeface="幼圆" panose="02010509060101010101" pitchFamily="49" charset="-122"/>
                <a:ea typeface="幼圆" panose="02010509060101010101" pitchFamily="49" charset="-122"/>
              </a:rPr>
              <a:t>---</a:t>
            </a:r>
            <a:r>
              <a:rPr lang="zh-CN" altLang="en-US" sz="3200" b="1" dirty="0" smtClean="0">
                <a:solidFill>
                  <a:srgbClr val="8E6D48"/>
                </a:solidFill>
                <a:latin typeface="幼圆" panose="02010509060101010101" pitchFamily="49" charset="-122"/>
                <a:ea typeface="幼圆" panose="02010509060101010101" pitchFamily="49" charset="-122"/>
              </a:rPr>
              <a:t>视频监控</a:t>
            </a:r>
            <a:endParaRPr lang="en-US" altLang="zh-CN" sz="3200" b="1" dirty="0" smtClean="0">
              <a:solidFill>
                <a:srgbClr val="8E6D48"/>
              </a:solidFill>
              <a:latin typeface="幼圆" panose="02010509060101010101" pitchFamily="49" charset="-122"/>
              <a:ea typeface="幼圆" panose="02010509060101010101" pitchFamily="49" charset="-122"/>
            </a:endParaRPr>
          </a:p>
        </p:txBody>
      </p:sp>
      <p:grpSp>
        <p:nvGrpSpPr>
          <p:cNvPr id="17" name="组合 13"/>
          <p:cNvGrpSpPr/>
          <p:nvPr/>
        </p:nvGrpSpPr>
        <p:grpSpPr>
          <a:xfrm>
            <a:off x="0" y="521062"/>
            <a:ext cx="781051" cy="393337"/>
            <a:chOff x="0" y="521062"/>
            <a:chExt cx="781051" cy="393337"/>
          </a:xfrm>
        </p:grpSpPr>
        <p:sp>
          <p:nvSpPr>
            <p:cNvPr id="18" name="任意多边形 31"/>
            <p:cNvSpPr/>
            <p:nvPr/>
          </p:nvSpPr>
          <p:spPr>
            <a:xfrm>
              <a:off x="243569" y="521062"/>
              <a:ext cx="537482" cy="393337"/>
            </a:xfrm>
            <a:custGeom>
              <a:avLst/>
              <a:gdLst>
                <a:gd name="connsiteX0" fmla="*/ 0 w 640080"/>
                <a:gd name="connsiteY0" fmla="*/ 0 h 327660"/>
                <a:gd name="connsiteX1" fmla="*/ 472440 w 640080"/>
                <a:gd name="connsiteY1" fmla="*/ 0 h 327660"/>
                <a:gd name="connsiteX2" fmla="*/ 640080 w 640080"/>
                <a:gd name="connsiteY2" fmla="*/ 163830 h 327660"/>
                <a:gd name="connsiteX3" fmla="*/ 472440 w 640080"/>
                <a:gd name="connsiteY3" fmla="*/ 327660 h 327660"/>
                <a:gd name="connsiteX4" fmla="*/ 0 w 640080"/>
                <a:gd name="connsiteY4" fmla="*/ 327660 h 327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327660">
                  <a:moveTo>
                    <a:pt x="0" y="0"/>
                  </a:moveTo>
                  <a:lnTo>
                    <a:pt x="472440" y="0"/>
                  </a:lnTo>
                  <a:cubicBezTo>
                    <a:pt x="565025" y="0"/>
                    <a:pt x="640080" y="73349"/>
                    <a:pt x="640080" y="163830"/>
                  </a:cubicBezTo>
                  <a:cubicBezTo>
                    <a:pt x="640080" y="254311"/>
                    <a:pt x="565025" y="327660"/>
                    <a:pt x="472440" y="327660"/>
                  </a:cubicBezTo>
                  <a:lnTo>
                    <a:pt x="0" y="327660"/>
                  </a:lnTo>
                  <a:close/>
                </a:path>
              </a:pathLst>
            </a:cu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sp>
          <p:nvSpPr>
            <p:cNvPr id="19" name="矩形 18"/>
            <p:cNvSpPr/>
            <p:nvPr/>
          </p:nvSpPr>
          <p:spPr>
            <a:xfrm>
              <a:off x="0" y="521062"/>
              <a:ext cx="188685" cy="393337"/>
            </a:xfrm>
            <a:prstGeom prst="rect">
              <a:avLst/>
            </a:pr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grpSp>
    </p:spTree>
    <p:extLst>
      <p:ext uri="{BB962C8B-B14F-4D97-AF65-F5344CB8AC3E}">
        <p14:creationId xmlns:p14="http://schemas.microsoft.com/office/powerpoint/2010/main" val="1813581460"/>
      </p:ext>
    </p:extLst>
  </p:cSld>
  <p:clrMapOvr>
    <a:masterClrMapping/>
  </p:clrMapOvr>
  <p:transition spd="slow"/>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907397" y="3954016"/>
            <a:ext cx="2669956" cy="538605"/>
          </a:xfrm>
          <a:prstGeom prst="rect">
            <a:avLst/>
          </a:prstGeom>
          <a:noFill/>
        </p:spPr>
        <p:txBody>
          <a:bodyPr wrap="none" lIns="121917" tIns="60958" rIns="121917" bIns="60958" rtlCol="0">
            <a:spAutoFit/>
          </a:bodyPr>
          <a:lstStyle/>
          <a:p>
            <a:r>
              <a:rPr lang="zh-CN" altLang="en-US" sz="2700" b="1" dirty="0">
                <a:solidFill>
                  <a:srgbClr val="82B347"/>
                </a:solidFill>
                <a:latin typeface="幼圆" panose="02010509060101010101" pitchFamily="49" charset="-122"/>
                <a:ea typeface="幼圆" panose="02010509060101010101" pitchFamily="49" charset="-122"/>
              </a:rPr>
              <a:t>时序上下文融合</a:t>
            </a:r>
          </a:p>
        </p:txBody>
      </p:sp>
      <p:sp>
        <p:nvSpPr>
          <p:cNvPr id="15" name="Text Box 39"/>
          <p:cNvSpPr txBox="1">
            <a:spLocks noChangeArrowheads="1"/>
          </p:cNvSpPr>
          <p:nvPr/>
        </p:nvSpPr>
        <p:spPr bwMode="auto">
          <a:xfrm>
            <a:off x="1129265" y="813956"/>
            <a:ext cx="214741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80604020202020204" charset="0"/>
                <a:ea typeface="SimSun" charset="-122"/>
              </a:defRPr>
            </a:lvl1pPr>
            <a:lvl2pPr marL="742950" indent="-285750">
              <a:defRPr>
                <a:solidFill>
                  <a:schemeClr val="tx1"/>
                </a:solidFill>
                <a:latin typeface="Arial" panose="02080604020202020204" charset="0"/>
                <a:ea typeface="SimSun" charset="-122"/>
              </a:defRPr>
            </a:lvl2pPr>
            <a:lvl3pPr marL="1143000" indent="-228600">
              <a:defRPr>
                <a:solidFill>
                  <a:schemeClr val="tx1"/>
                </a:solidFill>
                <a:latin typeface="Arial" panose="02080604020202020204" charset="0"/>
                <a:ea typeface="SimSun" charset="-122"/>
              </a:defRPr>
            </a:lvl3pPr>
            <a:lvl4pPr marL="1600200" indent="-228600">
              <a:defRPr>
                <a:solidFill>
                  <a:schemeClr val="tx1"/>
                </a:solidFill>
                <a:latin typeface="Arial" panose="02080604020202020204" charset="0"/>
                <a:ea typeface="SimSun" charset="-122"/>
              </a:defRPr>
            </a:lvl4pPr>
            <a:lvl5pPr marL="2057400" indent="-228600">
              <a:defRPr>
                <a:solidFill>
                  <a:schemeClr val="tx1"/>
                </a:solidFill>
                <a:latin typeface="Arial" panose="02080604020202020204" charset="0"/>
                <a:ea typeface="SimSun" charset="-122"/>
              </a:defRPr>
            </a:lvl5pPr>
            <a:lvl6pPr marL="2514600" indent="-228600" fontAlgn="base">
              <a:spcBef>
                <a:spcPct val="0"/>
              </a:spcBef>
              <a:spcAft>
                <a:spcPct val="0"/>
              </a:spcAft>
              <a:defRPr>
                <a:solidFill>
                  <a:schemeClr val="tx1"/>
                </a:solidFill>
                <a:latin typeface="Arial" panose="02080604020202020204" charset="0"/>
                <a:ea typeface="SimSun" charset="-122"/>
              </a:defRPr>
            </a:lvl6pPr>
            <a:lvl7pPr marL="2971800" indent="-228600" fontAlgn="base">
              <a:spcBef>
                <a:spcPct val="0"/>
              </a:spcBef>
              <a:spcAft>
                <a:spcPct val="0"/>
              </a:spcAft>
              <a:defRPr>
                <a:solidFill>
                  <a:schemeClr val="tx1"/>
                </a:solidFill>
                <a:latin typeface="Arial" panose="02080604020202020204" charset="0"/>
                <a:ea typeface="SimSun" charset="-122"/>
              </a:defRPr>
            </a:lvl7pPr>
            <a:lvl8pPr marL="3429000" indent="-228600" fontAlgn="base">
              <a:spcBef>
                <a:spcPct val="0"/>
              </a:spcBef>
              <a:spcAft>
                <a:spcPct val="0"/>
              </a:spcAft>
              <a:defRPr>
                <a:solidFill>
                  <a:schemeClr val="tx1"/>
                </a:solidFill>
                <a:latin typeface="Arial" panose="02080604020202020204" charset="0"/>
                <a:ea typeface="SimSun" charset="-122"/>
              </a:defRPr>
            </a:lvl8pPr>
            <a:lvl9pPr marL="3886200" indent="-228600" fontAlgn="base">
              <a:spcBef>
                <a:spcPct val="0"/>
              </a:spcBef>
              <a:spcAft>
                <a:spcPct val="0"/>
              </a:spcAft>
              <a:defRPr>
                <a:solidFill>
                  <a:schemeClr val="tx1"/>
                </a:solidFill>
                <a:latin typeface="Arial" panose="02080604020202020204" charset="0"/>
                <a:ea typeface="SimSun" charset="-122"/>
              </a:defRPr>
            </a:lvl9pPr>
          </a:lstStyle>
          <a:p>
            <a:pPr algn="dist">
              <a:spcBef>
                <a:spcPct val="0"/>
              </a:spcBef>
              <a:defRPr/>
            </a:pPr>
            <a:endParaRPr lang="en-US" altLang="zh-CN" sz="900" dirty="0">
              <a:solidFill>
                <a:srgbClr val="8E6D48"/>
              </a:solidFill>
              <a:latin typeface="微软雅黑" panose="020B0503020204020204" pitchFamily="34" charset="-122"/>
              <a:ea typeface="微软雅黑" panose="020B0503020204020204" pitchFamily="34" charset="-122"/>
            </a:endParaRPr>
          </a:p>
        </p:txBody>
      </p:sp>
      <p:pic>
        <p:nvPicPr>
          <p:cNvPr id="16" name="图片 6"/>
          <p:cNvPicPr>
            <a:picLocks noChangeAspect="1"/>
          </p:cNvPicPr>
          <p:nvPr/>
        </p:nvPicPr>
        <p:blipFill>
          <a:blip r:embed="rId2" cstate="email">
            <a:extLst>
              <a:ext uri="{28A0092B-C50C-407E-A947-70E740481C1C}">
                <a14:useLocalDpi xmlns:a14="http://schemas.microsoft.com/office/drawing/2010/main"/>
              </a:ext>
            </a:extLst>
          </a:blip>
          <a:srcRect l="59243"/>
          <a:stretch>
            <a:fillRect/>
          </a:stretch>
        </p:blipFill>
        <p:spPr>
          <a:xfrm>
            <a:off x="7248939" y="1699122"/>
            <a:ext cx="3905968" cy="4844415"/>
          </a:xfrm>
          <a:prstGeom prst="rect">
            <a:avLst/>
          </a:prstGeom>
        </p:spPr>
      </p:pic>
      <p:sp>
        <p:nvSpPr>
          <p:cNvPr id="10" name="圆角矩形 9"/>
          <p:cNvSpPr/>
          <p:nvPr/>
        </p:nvSpPr>
        <p:spPr>
          <a:xfrm>
            <a:off x="6785113" y="1917145"/>
            <a:ext cx="4028661" cy="4521200"/>
          </a:xfrm>
          <a:prstGeom prst="roundRect">
            <a:avLst/>
          </a:prstGeom>
          <a:noFill/>
          <a:ln w="38100">
            <a:solidFill>
              <a:srgbClr val="A9D18E"/>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18" name="Text Box 39"/>
          <p:cNvSpPr txBox="1">
            <a:spLocks noChangeArrowheads="1"/>
          </p:cNvSpPr>
          <p:nvPr/>
        </p:nvSpPr>
        <p:spPr bwMode="auto">
          <a:xfrm>
            <a:off x="835935" y="393717"/>
            <a:ext cx="415788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80604020202020204" charset="0"/>
                <a:ea typeface="SimSun" charset="-122"/>
              </a:defRPr>
            </a:lvl1pPr>
            <a:lvl2pPr marL="742950" indent="-285750">
              <a:defRPr>
                <a:solidFill>
                  <a:schemeClr val="tx1"/>
                </a:solidFill>
                <a:latin typeface="Arial" panose="02080604020202020204" charset="0"/>
                <a:ea typeface="SimSun" charset="-122"/>
              </a:defRPr>
            </a:lvl2pPr>
            <a:lvl3pPr marL="1143000" indent="-228600">
              <a:defRPr>
                <a:solidFill>
                  <a:schemeClr val="tx1"/>
                </a:solidFill>
                <a:latin typeface="Arial" panose="02080604020202020204" charset="0"/>
                <a:ea typeface="SimSun" charset="-122"/>
              </a:defRPr>
            </a:lvl3pPr>
            <a:lvl4pPr marL="1600200" indent="-228600">
              <a:defRPr>
                <a:solidFill>
                  <a:schemeClr val="tx1"/>
                </a:solidFill>
                <a:latin typeface="Arial" panose="02080604020202020204" charset="0"/>
                <a:ea typeface="SimSun" charset="-122"/>
              </a:defRPr>
            </a:lvl4pPr>
            <a:lvl5pPr marL="2057400" indent="-228600">
              <a:defRPr>
                <a:solidFill>
                  <a:schemeClr val="tx1"/>
                </a:solidFill>
                <a:latin typeface="Arial" panose="02080604020202020204" charset="0"/>
                <a:ea typeface="SimSun" charset="-122"/>
              </a:defRPr>
            </a:lvl5pPr>
            <a:lvl6pPr marL="2514600" indent="-228600" fontAlgn="base">
              <a:spcBef>
                <a:spcPct val="0"/>
              </a:spcBef>
              <a:spcAft>
                <a:spcPct val="0"/>
              </a:spcAft>
              <a:defRPr>
                <a:solidFill>
                  <a:schemeClr val="tx1"/>
                </a:solidFill>
                <a:latin typeface="Arial" panose="02080604020202020204" charset="0"/>
                <a:ea typeface="SimSun" charset="-122"/>
              </a:defRPr>
            </a:lvl6pPr>
            <a:lvl7pPr marL="2971800" indent="-228600" fontAlgn="base">
              <a:spcBef>
                <a:spcPct val="0"/>
              </a:spcBef>
              <a:spcAft>
                <a:spcPct val="0"/>
              </a:spcAft>
              <a:defRPr>
                <a:solidFill>
                  <a:schemeClr val="tx1"/>
                </a:solidFill>
                <a:latin typeface="Arial" panose="02080604020202020204" charset="0"/>
                <a:ea typeface="SimSun" charset="-122"/>
              </a:defRPr>
            </a:lvl7pPr>
            <a:lvl8pPr marL="3429000" indent="-228600" fontAlgn="base">
              <a:spcBef>
                <a:spcPct val="0"/>
              </a:spcBef>
              <a:spcAft>
                <a:spcPct val="0"/>
              </a:spcAft>
              <a:defRPr>
                <a:solidFill>
                  <a:schemeClr val="tx1"/>
                </a:solidFill>
                <a:latin typeface="Arial" panose="02080604020202020204" charset="0"/>
                <a:ea typeface="SimSun" charset="-122"/>
              </a:defRPr>
            </a:lvl8pPr>
            <a:lvl9pPr marL="3886200" indent="-228600" fontAlgn="base">
              <a:spcBef>
                <a:spcPct val="0"/>
              </a:spcBef>
              <a:spcAft>
                <a:spcPct val="0"/>
              </a:spcAft>
              <a:defRPr>
                <a:solidFill>
                  <a:schemeClr val="tx1"/>
                </a:solidFill>
                <a:latin typeface="Arial" panose="02080604020202020204" charset="0"/>
                <a:ea typeface="SimSun" charset="-122"/>
              </a:defRPr>
            </a:lvl9pPr>
          </a:lstStyle>
          <a:p>
            <a:pPr>
              <a:spcBef>
                <a:spcPct val="0"/>
              </a:spcBef>
              <a:defRPr/>
            </a:pPr>
            <a:r>
              <a:rPr lang="zh-CN" altLang="en-US" sz="3200" b="1" dirty="0" smtClean="0">
                <a:solidFill>
                  <a:srgbClr val="8E6D48"/>
                </a:solidFill>
                <a:latin typeface="幼圆" panose="02010509060101010101" pitchFamily="49" charset="-122"/>
                <a:ea typeface="幼圆" panose="02010509060101010101" pitchFamily="49" charset="-122"/>
              </a:rPr>
              <a:t>人体解析</a:t>
            </a:r>
            <a:r>
              <a:rPr lang="en-US" altLang="zh-CN" sz="3200" b="1" dirty="0" smtClean="0">
                <a:solidFill>
                  <a:srgbClr val="8E6D48"/>
                </a:solidFill>
                <a:latin typeface="幼圆" panose="02010509060101010101" pitchFamily="49" charset="-122"/>
                <a:ea typeface="幼圆" panose="02010509060101010101" pitchFamily="49" charset="-122"/>
              </a:rPr>
              <a:t>---</a:t>
            </a:r>
            <a:r>
              <a:rPr lang="zh-CN" altLang="en-US" sz="3200" b="1" dirty="0" smtClean="0">
                <a:solidFill>
                  <a:srgbClr val="8E6D48"/>
                </a:solidFill>
                <a:latin typeface="幼圆" panose="02010509060101010101" pitchFamily="49" charset="-122"/>
                <a:ea typeface="幼圆" panose="02010509060101010101" pitchFamily="49" charset="-122"/>
              </a:rPr>
              <a:t>视频监控</a:t>
            </a:r>
            <a:endParaRPr lang="en-US" altLang="zh-CN" sz="3200" b="1" dirty="0" smtClean="0">
              <a:solidFill>
                <a:srgbClr val="8E6D48"/>
              </a:solidFill>
              <a:latin typeface="幼圆" panose="02010509060101010101" pitchFamily="49" charset="-122"/>
              <a:ea typeface="幼圆" panose="02010509060101010101" pitchFamily="49" charset="-122"/>
            </a:endParaRPr>
          </a:p>
        </p:txBody>
      </p:sp>
      <p:grpSp>
        <p:nvGrpSpPr>
          <p:cNvPr id="19" name="组合 13"/>
          <p:cNvGrpSpPr/>
          <p:nvPr/>
        </p:nvGrpSpPr>
        <p:grpSpPr>
          <a:xfrm>
            <a:off x="0" y="521062"/>
            <a:ext cx="781051" cy="393337"/>
            <a:chOff x="0" y="521062"/>
            <a:chExt cx="781051" cy="393337"/>
          </a:xfrm>
        </p:grpSpPr>
        <p:sp>
          <p:nvSpPr>
            <p:cNvPr id="20" name="任意多边形 31"/>
            <p:cNvSpPr/>
            <p:nvPr/>
          </p:nvSpPr>
          <p:spPr>
            <a:xfrm>
              <a:off x="243569" y="521062"/>
              <a:ext cx="537482" cy="393337"/>
            </a:xfrm>
            <a:custGeom>
              <a:avLst/>
              <a:gdLst>
                <a:gd name="connsiteX0" fmla="*/ 0 w 640080"/>
                <a:gd name="connsiteY0" fmla="*/ 0 h 327660"/>
                <a:gd name="connsiteX1" fmla="*/ 472440 w 640080"/>
                <a:gd name="connsiteY1" fmla="*/ 0 h 327660"/>
                <a:gd name="connsiteX2" fmla="*/ 640080 w 640080"/>
                <a:gd name="connsiteY2" fmla="*/ 163830 h 327660"/>
                <a:gd name="connsiteX3" fmla="*/ 472440 w 640080"/>
                <a:gd name="connsiteY3" fmla="*/ 327660 h 327660"/>
                <a:gd name="connsiteX4" fmla="*/ 0 w 640080"/>
                <a:gd name="connsiteY4" fmla="*/ 327660 h 327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327660">
                  <a:moveTo>
                    <a:pt x="0" y="0"/>
                  </a:moveTo>
                  <a:lnTo>
                    <a:pt x="472440" y="0"/>
                  </a:lnTo>
                  <a:cubicBezTo>
                    <a:pt x="565025" y="0"/>
                    <a:pt x="640080" y="73349"/>
                    <a:pt x="640080" y="163830"/>
                  </a:cubicBezTo>
                  <a:cubicBezTo>
                    <a:pt x="640080" y="254311"/>
                    <a:pt x="565025" y="327660"/>
                    <a:pt x="472440" y="327660"/>
                  </a:cubicBezTo>
                  <a:lnTo>
                    <a:pt x="0" y="327660"/>
                  </a:lnTo>
                  <a:close/>
                </a:path>
              </a:pathLst>
            </a:cu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sp>
          <p:nvSpPr>
            <p:cNvPr id="21" name="矩形 20"/>
            <p:cNvSpPr/>
            <p:nvPr/>
          </p:nvSpPr>
          <p:spPr>
            <a:xfrm>
              <a:off x="0" y="521062"/>
              <a:ext cx="188685" cy="393337"/>
            </a:xfrm>
            <a:prstGeom prst="rect">
              <a:avLst/>
            </a:pr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grpSp>
    </p:spTree>
    <p:extLst>
      <p:ext uri="{BB962C8B-B14F-4D97-AF65-F5344CB8AC3E}">
        <p14:creationId xmlns:p14="http://schemas.microsoft.com/office/powerpoint/2010/main" val="69343517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 grpId="0" bldLvl="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521062"/>
            <a:ext cx="781051" cy="393337"/>
            <a:chOff x="0" y="521062"/>
            <a:chExt cx="781051" cy="393337"/>
          </a:xfrm>
        </p:grpSpPr>
        <p:sp>
          <p:nvSpPr>
            <p:cNvPr id="3" name="任意多边形 2"/>
            <p:cNvSpPr/>
            <p:nvPr/>
          </p:nvSpPr>
          <p:spPr>
            <a:xfrm>
              <a:off x="243569" y="521062"/>
              <a:ext cx="537482" cy="393337"/>
            </a:xfrm>
            <a:custGeom>
              <a:avLst/>
              <a:gdLst>
                <a:gd name="connsiteX0" fmla="*/ 0 w 640080"/>
                <a:gd name="connsiteY0" fmla="*/ 0 h 327660"/>
                <a:gd name="connsiteX1" fmla="*/ 472440 w 640080"/>
                <a:gd name="connsiteY1" fmla="*/ 0 h 327660"/>
                <a:gd name="connsiteX2" fmla="*/ 640080 w 640080"/>
                <a:gd name="connsiteY2" fmla="*/ 163830 h 327660"/>
                <a:gd name="connsiteX3" fmla="*/ 472440 w 640080"/>
                <a:gd name="connsiteY3" fmla="*/ 327660 h 327660"/>
                <a:gd name="connsiteX4" fmla="*/ 0 w 640080"/>
                <a:gd name="connsiteY4" fmla="*/ 327660 h 327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327660">
                  <a:moveTo>
                    <a:pt x="0" y="0"/>
                  </a:moveTo>
                  <a:lnTo>
                    <a:pt x="472440" y="0"/>
                  </a:lnTo>
                  <a:cubicBezTo>
                    <a:pt x="565025" y="0"/>
                    <a:pt x="640080" y="73349"/>
                    <a:pt x="640080" y="163830"/>
                  </a:cubicBezTo>
                  <a:cubicBezTo>
                    <a:pt x="640080" y="254311"/>
                    <a:pt x="565025" y="327660"/>
                    <a:pt x="472440" y="327660"/>
                  </a:cubicBezTo>
                  <a:lnTo>
                    <a:pt x="0" y="327660"/>
                  </a:lnTo>
                  <a:close/>
                </a:path>
              </a:pathLst>
            </a:cu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sp>
          <p:nvSpPr>
            <p:cNvPr id="5" name="矩形 4"/>
            <p:cNvSpPr/>
            <p:nvPr/>
          </p:nvSpPr>
          <p:spPr>
            <a:xfrm>
              <a:off x="0" y="521062"/>
              <a:ext cx="188685" cy="393337"/>
            </a:xfrm>
            <a:prstGeom prst="rect">
              <a:avLst/>
            </a:pr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grpSp>
      <p:sp>
        <p:nvSpPr>
          <p:cNvPr id="8" name="TextBox 7"/>
          <p:cNvSpPr txBox="1"/>
          <p:nvPr/>
        </p:nvSpPr>
        <p:spPr>
          <a:xfrm>
            <a:off x="448493" y="6087154"/>
            <a:ext cx="7144905" cy="523220"/>
          </a:xfrm>
          <a:prstGeom prst="rect">
            <a:avLst/>
          </a:prstGeom>
          <a:noFill/>
        </p:spPr>
        <p:txBody>
          <a:bodyPr wrap="none" rtlCol="0">
            <a:spAutoFit/>
          </a:bodyPr>
          <a:lstStyle/>
          <a:p>
            <a:pPr fontAlgn="base"/>
            <a:r>
              <a:rPr lang="en-US" altLang="zh-CN" sz="1400" dirty="0" smtClean="0">
                <a:latin typeface="Arial Unicode MS" charset="0"/>
                <a:ea typeface="Arial Unicode MS" charset="0"/>
                <a:cs typeface="Arial Unicode MS" charset="0"/>
              </a:rPr>
              <a:t>Liu S, </a:t>
            </a:r>
            <a:r>
              <a:rPr lang="en-US" altLang="zh-CN" sz="1400" i="1" dirty="0">
                <a:latin typeface="Arial Unicode MS" charset="0"/>
                <a:ea typeface="Arial Unicode MS" charset="0"/>
                <a:cs typeface="Arial Unicode MS" charset="0"/>
              </a:rPr>
              <a:t>et </a:t>
            </a:r>
            <a:r>
              <a:rPr lang="en-US" altLang="zh-CN" sz="1400" i="1" dirty="0" smtClean="0">
                <a:latin typeface="Arial Unicode MS" charset="0"/>
                <a:ea typeface="Arial Unicode MS" charset="0"/>
                <a:cs typeface="Arial Unicode MS" charset="0"/>
              </a:rPr>
              <a:t>al</a:t>
            </a:r>
            <a:r>
              <a:rPr lang="en-US" altLang="zh-CN" sz="1400" dirty="0" smtClean="0">
                <a:latin typeface="Arial Unicode MS" charset="0"/>
                <a:ea typeface="Arial Unicode MS" charset="0"/>
                <a:cs typeface="Arial Unicode MS" charset="0"/>
              </a:rPr>
              <a:t>. </a:t>
            </a:r>
            <a:r>
              <a:rPr lang="en-US" altLang="zh-CN" sz="1400" dirty="0">
                <a:latin typeface="Arial Unicode MS" charset="0"/>
                <a:ea typeface="Arial Unicode MS" charset="0"/>
                <a:cs typeface="Arial Unicode MS" charset="0"/>
              </a:rPr>
              <a:t>Matching-CNN Meets KNN: Quasi-Parametric Human Parsing. </a:t>
            </a:r>
            <a:r>
              <a:rPr lang="en-US" altLang="zh-CN" sz="1400" dirty="0" smtClean="0">
                <a:latin typeface="Arial Unicode MS" charset="0"/>
                <a:ea typeface="Arial Unicode MS" charset="0"/>
                <a:cs typeface="Arial Unicode MS" charset="0"/>
              </a:rPr>
              <a:t>CVPR, 2015.</a:t>
            </a:r>
            <a:endParaRPr lang="en-US" altLang="zh-CN" sz="1400" dirty="0">
              <a:latin typeface="Arial Unicode MS" charset="0"/>
              <a:ea typeface="Arial Unicode MS" charset="0"/>
              <a:cs typeface="Arial Unicode MS" charset="0"/>
            </a:endParaRPr>
          </a:p>
          <a:p>
            <a:pPr fontAlgn="base"/>
            <a:r>
              <a:rPr lang="en-US" altLang="zh-CN" sz="1400" dirty="0">
                <a:latin typeface="Arial Unicode MS" charset="0"/>
                <a:ea typeface="Arial Unicode MS" charset="0"/>
                <a:cs typeface="Arial Unicode MS" charset="0"/>
              </a:rPr>
              <a:t>Liu S, </a:t>
            </a:r>
            <a:r>
              <a:rPr lang="en-US" altLang="zh-CN" sz="1400" i="1" dirty="0" smtClean="0">
                <a:latin typeface="Arial Unicode MS" charset="0"/>
                <a:ea typeface="Arial Unicode MS" charset="0"/>
                <a:cs typeface="Arial Unicode MS" charset="0"/>
              </a:rPr>
              <a:t>et </a:t>
            </a:r>
            <a:r>
              <a:rPr lang="en-US" altLang="zh-CN" sz="1400" i="1" dirty="0">
                <a:latin typeface="Arial Unicode MS" charset="0"/>
                <a:ea typeface="Arial Unicode MS" charset="0"/>
                <a:cs typeface="Arial Unicode MS" charset="0"/>
              </a:rPr>
              <a:t>al</a:t>
            </a:r>
            <a:r>
              <a:rPr lang="en-US" altLang="zh-CN" sz="1400" dirty="0" smtClean="0">
                <a:latin typeface="Arial Unicode MS" charset="0"/>
                <a:ea typeface="Arial Unicode MS" charset="0"/>
                <a:cs typeface="Arial Unicode MS" charset="0"/>
              </a:rPr>
              <a:t>. </a:t>
            </a:r>
            <a:r>
              <a:rPr lang="en-US" altLang="zh-CN" sz="1400" dirty="0">
                <a:latin typeface="Arial Unicode MS" charset="0"/>
                <a:ea typeface="Arial Unicode MS" charset="0"/>
                <a:cs typeface="Arial Unicode MS" charset="0"/>
              </a:rPr>
              <a:t>Surveillance Video Parsing with Single Frame Supervision. </a:t>
            </a:r>
            <a:r>
              <a:rPr lang="en-US" altLang="zh-CN" sz="1400" dirty="0" smtClean="0">
                <a:latin typeface="Arial Unicode MS" charset="0"/>
                <a:ea typeface="Arial Unicode MS" charset="0"/>
                <a:cs typeface="Arial Unicode MS" charset="0"/>
              </a:rPr>
              <a:t>CVPR, 2017.</a:t>
            </a:r>
            <a:endParaRPr lang="zh-CN" altLang="en-US" sz="1400" dirty="0">
              <a:latin typeface="Arial Unicode MS" charset="0"/>
              <a:ea typeface="Arial Unicode MS" charset="0"/>
              <a:cs typeface="Arial Unicode MS" charset="0"/>
            </a:endParaRPr>
          </a:p>
        </p:txBody>
      </p:sp>
      <p:pic>
        <p:nvPicPr>
          <p:cNvPr id="10" name="图片 9"/>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48493" y="1471964"/>
            <a:ext cx="11517960" cy="4319235"/>
          </a:xfrm>
          <a:prstGeom prst="rect">
            <a:avLst/>
          </a:prstGeom>
        </p:spPr>
      </p:pic>
      <p:sp>
        <p:nvSpPr>
          <p:cNvPr id="9" name="Text Box 39"/>
          <p:cNvSpPr txBox="1">
            <a:spLocks noChangeArrowheads="1"/>
          </p:cNvSpPr>
          <p:nvPr/>
        </p:nvSpPr>
        <p:spPr bwMode="auto">
          <a:xfrm>
            <a:off x="835935" y="393717"/>
            <a:ext cx="415788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80604020202020204" charset="0"/>
                <a:ea typeface="SimSun" charset="-122"/>
              </a:defRPr>
            </a:lvl1pPr>
            <a:lvl2pPr marL="742950" indent="-285750">
              <a:defRPr>
                <a:solidFill>
                  <a:schemeClr val="tx1"/>
                </a:solidFill>
                <a:latin typeface="Arial" panose="02080604020202020204" charset="0"/>
                <a:ea typeface="SimSun" charset="-122"/>
              </a:defRPr>
            </a:lvl2pPr>
            <a:lvl3pPr marL="1143000" indent="-228600">
              <a:defRPr>
                <a:solidFill>
                  <a:schemeClr val="tx1"/>
                </a:solidFill>
                <a:latin typeface="Arial" panose="02080604020202020204" charset="0"/>
                <a:ea typeface="SimSun" charset="-122"/>
              </a:defRPr>
            </a:lvl3pPr>
            <a:lvl4pPr marL="1600200" indent="-228600">
              <a:defRPr>
                <a:solidFill>
                  <a:schemeClr val="tx1"/>
                </a:solidFill>
                <a:latin typeface="Arial" panose="02080604020202020204" charset="0"/>
                <a:ea typeface="SimSun" charset="-122"/>
              </a:defRPr>
            </a:lvl4pPr>
            <a:lvl5pPr marL="2057400" indent="-228600">
              <a:defRPr>
                <a:solidFill>
                  <a:schemeClr val="tx1"/>
                </a:solidFill>
                <a:latin typeface="Arial" panose="02080604020202020204" charset="0"/>
                <a:ea typeface="SimSun" charset="-122"/>
              </a:defRPr>
            </a:lvl5pPr>
            <a:lvl6pPr marL="2514600" indent="-228600" fontAlgn="base">
              <a:spcBef>
                <a:spcPct val="0"/>
              </a:spcBef>
              <a:spcAft>
                <a:spcPct val="0"/>
              </a:spcAft>
              <a:defRPr>
                <a:solidFill>
                  <a:schemeClr val="tx1"/>
                </a:solidFill>
                <a:latin typeface="Arial" panose="02080604020202020204" charset="0"/>
                <a:ea typeface="SimSun" charset="-122"/>
              </a:defRPr>
            </a:lvl6pPr>
            <a:lvl7pPr marL="2971800" indent="-228600" fontAlgn="base">
              <a:spcBef>
                <a:spcPct val="0"/>
              </a:spcBef>
              <a:spcAft>
                <a:spcPct val="0"/>
              </a:spcAft>
              <a:defRPr>
                <a:solidFill>
                  <a:schemeClr val="tx1"/>
                </a:solidFill>
                <a:latin typeface="Arial" panose="02080604020202020204" charset="0"/>
                <a:ea typeface="SimSun" charset="-122"/>
              </a:defRPr>
            </a:lvl7pPr>
            <a:lvl8pPr marL="3429000" indent="-228600" fontAlgn="base">
              <a:spcBef>
                <a:spcPct val="0"/>
              </a:spcBef>
              <a:spcAft>
                <a:spcPct val="0"/>
              </a:spcAft>
              <a:defRPr>
                <a:solidFill>
                  <a:schemeClr val="tx1"/>
                </a:solidFill>
                <a:latin typeface="Arial" panose="02080604020202020204" charset="0"/>
                <a:ea typeface="SimSun" charset="-122"/>
              </a:defRPr>
            </a:lvl8pPr>
            <a:lvl9pPr marL="3886200" indent="-228600" fontAlgn="base">
              <a:spcBef>
                <a:spcPct val="0"/>
              </a:spcBef>
              <a:spcAft>
                <a:spcPct val="0"/>
              </a:spcAft>
              <a:defRPr>
                <a:solidFill>
                  <a:schemeClr val="tx1"/>
                </a:solidFill>
                <a:latin typeface="Arial" panose="02080604020202020204" charset="0"/>
                <a:ea typeface="SimSun" charset="-122"/>
              </a:defRPr>
            </a:lvl9pPr>
          </a:lstStyle>
          <a:p>
            <a:pPr>
              <a:spcBef>
                <a:spcPct val="0"/>
              </a:spcBef>
              <a:defRPr/>
            </a:pPr>
            <a:r>
              <a:rPr lang="zh-CN" altLang="en-US" sz="3200" b="1" dirty="0" smtClean="0">
                <a:solidFill>
                  <a:srgbClr val="8E6D48"/>
                </a:solidFill>
                <a:latin typeface="幼圆" panose="02010509060101010101" pitchFamily="49" charset="-122"/>
                <a:ea typeface="幼圆" panose="02010509060101010101" pitchFamily="49" charset="-122"/>
              </a:rPr>
              <a:t>人体解析</a:t>
            </a:r>
            <a:r>
              <a:rPr lang="en-US" altLang="zh-CN" sz="3200" b="1" dirty="0" smtClean="0">
                <a:solidFill>
                  <a:srgbClr val="8E6D48"/>
                </a:solidFill>
                <a:latin typeface="幼圆" panose="02010509060101010101" pitchFamily="49" charset="-122"/>
                <a:ea typeface="幼圆" panose="02010509060101010101" pitchFamily="49" charset="-122"/>
              </a:rPr>
              <a:t>---</a:t>
            </a:r>
            <a:r>
              <a:rPr lang="zh-CN" altLang="en-US" sz="3200" b="1" dirty="0" smtClean="0">
                <a:solidFill>
                  <a:srgbClr val="8E6D48"/>
                </a:solidFill>
                <a:latin typeface="幼圆" panose="02010509060101010101" pitchFamily="49" charset="-122"/>
                <a:ea typeface="幼圆" panose="02010509060101010101" pitchFamily="49" charset="-122"/>
              </a:rPr>
              <a:t>视频监控</a:t>
            </a:r>
            <a:endParaRPr lang="en-US" altLang="zh-CN" sz="3200" b="1" dirty="0" smtClean="0">
              <a:solidFill>
                <a:srgbClr val="8E6D48"/>
              </a:solidFill>
              <a:latin typeface="幼圆" panose="02010509060101010101" pitchFamily="49" charset="-122"/>
              <a:ea typeface="幼圆" panose="02010509060101010101" pitchFamily="49" charset="-122"/>
            </a:endParaRPr>
          </a:p>
        </p:txBody>
      </p:sp>
    </p:spTree>
    <p:extLst>
      <p:ext uri="{BB962C8B-B14F-4D97-AF65-F5344CB8AC3E}">
        <p14:creationId xmlns:p14="http://schemas.microsoft.com/office/powerpoint/2010/main" val="775167081"/>
      </p:ext>
    </p:extLst>
  </p:cSld>
  <p:clrMapOvr>
    <a:masterClrMapping/>
  </p:clrMapOvr>
  <p:transition spd="slow"/>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DA876A8-9BDF-41AE-924F-7CF8691615E6}"/>
              </a:ext>
            </a:extLst>
          </p:cNvPr>
          <p:cNvSpPr>
            <a:spLocks noGrp="1"/>
          </p:cNvSpPr>
          <p:nvPr>
            <p:ph type="title"/>
          </p:nvPr>
        </p:nvSpPr>
        <p:spPr>
          <a:xfrm>
            <a:off x="838200" y="408114"/>
            <a:ext cx="10515600" cy="619231"/>
          </a:xfrm>
        </p:spPr>
        <p:txBody>
          <a:bodyPr>
            <a:normAutofit/>
          </a:bodyPr>
          <a:lstStyle/>
          <a:p>
            <a:pPr>
              <a:defRPr/>
            </a:pPr>
            <a:r>
              <a:rPr lang="zh-CN" altLang="en-US" sz="3200" b="1" dirty="0">
                <a:solidFill>
                  <a:srgbClr val="8E6D48"/>
                </a:solidFill>
                <a:latin typeface="幼圆" panose="02010509060101010101" pitchFamily="49" charset="-122"/>
                <a:ea typeface="幼圆" panose="02010509060101010101" pitchFamily="49" charset="-122"/>
                <a:cs typeface="+mn-cs"/>
              </a:rPr>
              <a:t>跨域的人体分割</a:t>
            </a:r>
            <a:r>
              <a:rPr lang="en-US" altLang="zh-CN" sz="3200" b="1" dirty="0">
                <a:solidFill>
                  <a:srgbClr val="8E6D48"/>
                </a:solidFill>
                <a:latin typeface="幼圆" panose="02010509060101010101" pitchFamily="49" charset="-122"/>
                <a:ea typeface="幼圆" panose="02010509060101010101" pitchFamily="49" charset="-122"/>
                <a:cs typeface="+mn-cs"/>
              </a:rPr>
              <a:t>: </a:t>
            </a:r>
            <a:r>
              <a:rPr lang="zh-CN" altLang="en-US" sz="3200" b="1" dirty="0">
                <a:solidFill>
                  <a:srgbClr val="8E6D48"/>
                </a:solidFill>
                <a:latin typeface="幼圆" panose="02010509060101010101" pitchFamily="49" charset="-122"/>
                <a:ea typeface="幼圆" panose="02010509060101010101" pitchFamily="49" charset="-122"/>
                <a:cs typeface="+mn-cs"/>
              </a:rPr>
              <a:t>源域</a:t>
            </a:r>
          </a:p>
        </p:txBody>
      </p:sp>
      <p:grpSp>
        <p:nvGrpSpPr>
          <p:cNvPr id="3" name="组合 38">
            <a:extLst>
              <a:ext uri="{FF2B5EF4-FFF2-40B4-BE49-F238E27FC236}">
                <a16:creationId xmlns:a16="http://schemas.microsoft.com/office/drawing/2014/main" id="{31776D75-0643-4552-862B-522D55315AC9}"/>
              </a:ext>
            </a:extLst>
          </p:cNvPr>
          <p:cNvGrpSpPr/>
          <p:nvPr/>
        </p:nvGrpSpPr>
        <p:grpSpPr>
          <a:xfrm>
            <a:off x="0" y="521062"/>
            <a:ext cx="781051" cy="393337"/>
            <a:chOff x="0" y="521062"/>
            <a:chExt cx="781051" cy="393337"/>
          </a:xfrm>
        </p:grpSpPr>
        <p:sp>
          <p:nvSpPr>
            <p:cNvPr id="7" name="任意多边形 47">
              <a:extLst>
                <a:ext uri="{FF2B5EF4-FFF2-40B4-BE49-F238E27FC236}">
                  <a16:creationId xmlns:a16="http://schemas.microsoft.com/office/drawing/2014/main" id="{70A3F54A-6EE5-4FBB-B213-1E2326345688}"/>
                </a:ext>
              </a:extLst>
            </p:cNvPr>
            <p:cNvSpPr/>
            <p:nvPr/>
          </p:nvSpPr>
          <p:spPr>
            <a:xfrm>
              <a:off x="243569" y="521062"/>
              <a:ext cx="537482" cy="393337"/>
            </a:xfrm>
            <a:custGeom>
              <a:avLst/>
              <a:gdLst>
                <a:gd name="connsiteX0" fmla="*/ 0 w 640080"/>
                <a:gd name="connsiteY0" fmla="*/ 0 h 327660"/>
                <a:gd name="connsiteX1" fmla="*/ 472440 w 640080"/>
                <a:gd name="connsiteY1" fmla="*/ 0 h 327660"/>
                <a:gd name="connsiteX2" fmla="*/ 640080 w 640080"/>
                <a:gd name="connsiteY2" fmla="*/ 163830 h 327660"/>
                <a:gd name="connsiteX3" fmla="*/ 472440 w 640080"/>
                <a:gd name="connsiteY3" fmla="*/ 327660 h 327660"/>
                <a:gd name="connsiteX4" fmla="*/ 0 w 640080"/>
                <a:gd name="connsiteY4" fmla="*/ 327660 h 327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327660">
                  <a:moveTo>
                    <a:pt x="0" y="0"/>
                  </a:moveTo>
                  <a:lnTo>
                    <a:pt x="472440" y="0"/>
                  </a:lnTo>
                  <a:cubicBezTo>
                    <a:pt x="565025" y="0"/>
                    <a:pt x="640080" y="73349"/>
                    <a:pt x="640080" y="163830"/>
                  </a:cubicBezTo>
                  <a:cubicBezTo>
                    <a:pt x="640080" y="254311"/>
                    <a:pt x="565025" y="327660"/>
                    <a:pt x="472440" y="327660"/>
                  </a:cubicBezTo>
                  <a:lnTo>
                    <a:pt x="0" y="327660"/>
                  </a:lnTo>
                  <a:close/>
                </a:path>
              </a:pathLst>
            </a:cu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sp>
          <p:nvSpPr>
            <p:cNvPr id="8" name="矩形 7">
              <a:extLst>
                <a:ext uri="{FF2B5EF4-FFF2-40B4-BE49-F238E27FC236}">
                  <a16:creationId xmlns:a16="http://schemas.microsoft.com/office/drawing/2014/main" id="{F6D3CCE3-91B2-4331-94A8-CE3F7E27E7B7}"/>
                </a:ext>
              </a:extLst>
            </p:cNvPr>
            <p:cNvSpPr/>
            <p:nvPr/>
          </p:nvSpPr>
          <p:spPr>
            <a:xfrm>
              <a:off x="0" y="521062"/>
              <a:ext cx="188685" cy="393337"/>
            </a:xfrm>
            <a:prstGeom prst="rect">
              <a:avLst/>
            </a:pr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grpSp>
      <p:grpSp>
        <p:nvGrpSpPr>
          <p:cNvPr id="4" name="组合 3">
            <a:extLst>
              <a:ext uri="{FF2B5EF4-FFF2-40B4-BE49-F238E27FC236}">
                <a16:creationId xmlns:a16="http://schemas.microsoft.com/office/drawing/2014/main" id="{F2C06D35-BEF4-42F9-A5CB-A7C37C2DF645}"/>
              </a:ext>
            </a:extLst>
          </p:cNvPr>
          <p:cNvGrpSpPr/>
          <p:nvPr/>
        </p:nvGrpSpPr>
        <p:grpSpPr>
          <a:xfrm>
            <a:off x="188685" y="1516138"/>
            <a:ext cx="6830406" cy="3142552"/>
            <a:chOff x="188685" y="1516138"/>
            <a:chExt cx="6830406" cy="3142552"/>
          </a:xfrm>
        </p:grpSpPr>
        <p:sp>
          <p:nvSpPr>
            <p:cNvPr id="76" name="圆角矩形 46">
              <a:extLst>
                <a:ext uri="{FF2B5EF4-FFF2-40B4-BE49-F238E27FC236}">
                  <a16:creationId xmlns:a16="http://schemas.microsoft.com/office/drawing/2014/main" id="{6314E18C-A8D7-4CDC-B435-FAA6E8249CB5}"/>
                </a:ext>
              </a:extLst>
            </p:cNvPr>
            <p:cNvSpPr/>
            <p:nvPr/>
          </p:nvSpPr>
          <p:spPr>
            <a:xfrm>
              <a:off x="188685" y="1516138"/>
              <a:ext cx="6830406" cy="3142552"/>
            </a:xfrm>
            <a:prstGeom prst="round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zh-CN" altLang="en-US" b="1" dirty="0">
                <a:solidFill>
                  <a:schemeClr val="bg1"/>
                </a:solidFill>
                <a:latin typeface="幼圆" panose="02010509060101010101" pitchFamily="49" charset="-122"/>
                <a:ea typeface="幼圆" panose="02010509060101010101" pitchFamily="49" charset="-122"/>
              </a:endParaRPr>
            </a:p>
          </p:txBody>
        </p:sp>
        <p:pic>
          <p:nvPicPr>
            <p:cNvPr id="50" name="图片 49" descr="161383_468858_color">
              <a:extLst>
                <a:ext uri="{FF2B5EF4-FFF2-40B4-BE49-F238E27FC236}">
                  <a16:creationId xmlns:a16="http://schemas.microsoft.com/office/drawing/2014/main" id="{3251E52B-30B3-4473-9F51-90484E80CAC5}"/>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1224130" y="1779456"/>
              <a:ext cx="720000" cy="1440000"/>
            </a:xfrm>
            <a:prstGeom prst="rect">
              <a:avLst/>
            </a:prstGeom>
            <a:scene3d>
              <a:camera prst="orthographicFront">
                <a:rot lat="1215258" lon="19338634" rev="1549"/>
              </a:camera>
              <a:lightRig rig="threePt" dir="t"/>
            </a:scene3d>
          </p:spPr>
        </p:pic>
        <p:pic>
          <p:nvPicPr>
            <p:cNvPr id="51" name="图片 50" descr="161383_468858">
              <a:extLst>
                <a:ext uri="{FF2B5EF4-FFF2-40B4-BE49-F238E27FC236}">
                  <a16:creationId xmlns:a16="http://schemas.microsoft.com/office/drawing/2014/main" id="{48D50FF6-8A66-428D-BDEB-1FC4A423A269}"/>
                </a:ext>
              </a:extLst>
            </p:cNvPr>
            <p:cNvPicPr>
              <a:picLocks/>
            </p:cNvPicPr>
            <p:nvPr/>
          </p:nvPicPr>
          <p:blipFill>
            <a:blip r:embed="rId4" cstate="email">
              <a:extLst>
                <a:ext uri="{28A0092B-C50C-407E-A947-70E740481C1C}">
                  <a14:useLocalDpi xmlns:a14="http://schemas.microsoft.com/office/drawing/2010/main"/>
                </a:ext>
              </a:extLst>
            </a:blip>
            <a:stretch>
              <a:fillRect/>
            </a:stretch>
          </p:blipFill>
          <p:spPr>
            <a:xfrm>
              <a:off x="1379433" y="2889535"/>
              <a:ext cx="720000" cy="1440000"/>
            </a:xfrm>
            <a:prstGeom prst="rect">
              <a:avLst/>
            </a:prstGeom>
            <a:scene3d>
              <a:camera prst="orthographicFront">
                <a:rot lat="1215258" lon="19338634" rev="1549"/>
              </a:camera>
              <a:lightRig rig="threePt" dir="t"/>
            </a:scene3d>
          </p:spPr>
        </p:pic>
        <p:pic>
          <p:nvPicPr>
            <p:cNvPr id="52" name="图片 51" descr="177440_438094_color">
              <a:extLst>
                <a:ext uri="{FF2B5EF4-FFF2-40B4-BE49-F238E27FC236}">
                  <a16:creationId xmlns:a16="http://schemas.microsoft.com/office/drawing/2014/main" id="{3708691C-DFB4-4B3A-984D-200AA2F99B20}"/>
                </a:ext>
              </a:extLst>
            </p:cNvPr>
            <p:cNvPicPr>
              <a:picLocks/>
            </p:cNvPicPr>
            <p:nvPr/>
          </p:nvPicPr>
          <p:blipFill>
            <a:blip r:embed="rId5" cstate="email">
              <a:extLst>
                <a:ext uri="{28A0092B-C50C-407E-A947-70E740481C1C}">
                  <a14:useLocalDpi xmlns:a14="http://schemas.microsoft.com/office/drawing/2010/main"/>
                </a:ext>
              </a:extLst>
            </a:blip>
            <a:stretch>
              <a:fillRect/>
            </a:stretch>
          </p:blipFill>
          <p:spPr>
            <a:xfrm>
              <a:off x="5208680" y="1753842"/>
              <a:ext cx="720000" cy="1440000"/>
            </a:xfrm>
            <a:prstGeom prst="rect">
              <a:avLst/>
            </a:prstGeom>
            <a:scene3d>
              <a:camera prst="orthographicFront">
                <a:rot lat="1215258" lon="19338634" rev="1549"/>
              </a:camera>
              <a:lightRig rig="threePt" dir="t"/>
            </a:scene3d>
          </p:spPr>
        </p:pic>
        <p:pic>
          <p:nvPicPr>
            <p:cNvPr id="55" name="图片 54" descr="177440_438094">
              <a:extLst>
                <a:ext uri="{FF2B5EF4-FFF2-40B4-BE49-F238E27FC236}">
                  <a16:creationId xmlns:a16="http://schemas.microsoft.com/office/drawing/2014/main" id="{F1C2698F-77E8-4373-98A8-99FA318B1181}"/>
                </a:ext>
              </a:extLst>
            </p:cNvPr>
            <p:cNvPicPr>
              <a:picLocks/>
            </p:cNvPicPr>
            <p:nvPr/>
          </p:nvPicPr>
          <p:blipFill>
            <a:blip r:embed="rId6" cstate="email">
              <a:extLst>
                <a:ext uri="{28A0092B-C50C-407E-A947-70E740481C1C}">
                  <a14:useLocalDpi xmlns:a14="http://schemas.microsoft.com/office/drawing/2010/main"/>
                </a:ext>
              </a:extLst>
            </a:blip>
            <a:stretch>
              <a:fillRect/>
            </a:stretch>
          </p:blipFill>
          <p:spPr>
            <a:xfrm>
              <a:off x="5364993" y="2857111"/>
              <a:ext cx="720000" cy="1440000"/>
            </a:xfrm>
            <a:prstGeom prst="rect">
              <a:avLst/>
            </a:prstGeom>
            <a:scene3d>
              <a:camera prst="orthographicFront">
                <a:rot lat="1215258" lon="19338634" rev="1549"/>
              </a:camera>
              <a:lightRig rig="threePt" dir="t"/>
            </a:scene3d>
          </p:spPr>
        </p:pic>
        <p:pic>
          <p:nvPicPr>
            <p:cNvPr id="62" name="图片 61" descr="91949_2205328_color">
              <a:extLst>
                <a:ext uri="{FF2B5EF4-FFF2-40B4-BE49-F238E27FC236}">
                  <a16:creationId xmlns:a16="http://schemas.microsoft.com/office/drawing/2014/main" id="{55CB94D4-A9B8-4508-AA49-63F73C43F0CC}"/>
                </a:ext>
              </a:extLst>
            </p:cNvPr>
            <p:cNvPicPr>
              <a:picLocks/>
            </p:cNvPicPr>
            <p:nvPr/>
          </p:nvPicPr>
          <p:blipFill>
            <a:blip r:embed="rId7" cstate="email">
              <a:extLst>
                <a:ext uri="{28A0092B-C50C-407E-A947-70E740481C1C}">
                  <a14:useLocalDpi xmlns:a14="http://schemas.microsoft.com/office/drawing/2010/main"/>
                </a:ext>
              </a:extLst>
            </a:blip>
            <a:stretch>
              <a:fillRect/>
            </a:stretch>
          </p:blipFill>
          <p:spPr>
            <a:xfrm>
              <a:off x="427220" y="1825708"/>
              <a:ext cx="720000" cy="1440000"/>
            </a:xfrm>
            <a:prstGeom prst="rect">
              <a:avLst/>
            </a:prstGeom>
            <a:scene3d>
              <a:camera prst="orthographicFront">
                <a:rot lat="1215258" lon="19338634" rev="1549"/>
              </a:camera>
              <a:lightRig rig="threePt" dir="t"/>
            </a:scene3d>
          </p:spPr>
        </p:pic>
        <p:pic>
          <p:nvPicPr>
            <p:cNvPr id="63" name="图片 62" descr="91949_2205328">
              <a:extLst>
                <a:ext uri="{FF2B5EF4-FFF2-40B4-BE49-F238E27FC236}">
                  <a16:creationId xmlns:a16="http://schemas.microsoft.com/office/drawing/2014/main" id="{58355C4B-D2FD-4217-A941-8F796C7B4567}"/>
                </a:ext>
              </a:extLst>
            </p:cNvPr>
            <p:cNvPicPr>
              <a:picLocks/>
            </p:cNvPicPr>
            <p:nvPr/>
          </p:nvPicPr>
          <p:blipFill>
            <a:blip r:embed="rId8" cstate="email">
              <a:extLst>
                <a:ext uri="{28A0092B-C50C-407E-A947-70E740481C1C}">
                  <a14:useLocalDpi xmlns:a14="http://schemas.microsoft.com/office/drawing/2010/main"/>
                </a:ext>
              </a:extLst>
            </a:blip>
            <a:stretch>
              <a:fillRect/>
            </a:stretch>
          </p:blipFill>
          <p:spPr>
            <a:xfrm>
              <a:off x="582321" y="2924204"/>
              <a:ext cx="720000" cy="1440000"/>
            </a:xfrm>
            <a:prstGeom prst="rect">
              <a:avLst/>
            </a:prstGeom>
            <a:scene3d>
              <a:camera prst="orthographicFront">
                <a:rot lat="1215258" lon="19338634" rev="1549"/>
              </a:camera>
              <a:lightRig rig="threePt" dir="t"/>
            </a:scene3d>
          </p:spPr>
        </p:pic>
        <p:pic>
          <p:nvPicPr>
            <p:cNvPr id="64" name="图片 63" descr="324155_480916_color">
              <a:extLst>
                <a:ext uri="{FF2B5EF4-FFF2-40B4-BE49-F238E27FC236}">
                  <a16:creationId xmlns:a16="http://schemas.microsoft.com/office/drawing/2014/main" id="{03481369-7E30-4E43-99D4-FC565EF87032}"/>
                </a:ext>
              </a:extLst>
            </p:cNvPr>
            <p:cNvPicPr>
              <a:picLocks/>
            </p:cNvPicPr>
            <p:nvPr/>
          </p:nvPicPr>
          <p:blipFill>
            <a:blip r:embed="rId9" cstate="email">
              <a:extLst>
                <a:ext uri="{28A0092B-C50C-407E-A947-70E740481C1C}">
                  <a14:useLocalDpi xmlns:a14="http://schemas.microsoft.com/office/drawing/2010/main"/>
                </a:ext>
              </a:extLst>
            </a:blip>
            <a:stretch>
              <a:fillRect/>
            </a:stretch>
          </p:blipFill>
          <p:spPr>
            <a:xfrm>
              <a:off x="3614860" y="1790084"/>
              <a:ext cx="720000" cy="1440000"/>
            </a:xfrm>
            <a:prstGeom prst="rect">
              <a:avLst/>
            </a:prstGeom>
            <a:scene3d>
              <a:camera prst="orthographicFront">
                <a:rot lat="1215258" lon="19338634" rev="1549"/>
              </a:camera>
              <a:lightRig rig="threePt" dir="t"/>
            </a:scene3d>
          </p:spPr>
        </p:pic>
        <p:pic>
          <p:nvPicPr>
            <p:cNvPr id="65" name="图片 64" descr="324155_480916">
              <a:extLst>
                <a:ext uri="{FF2B5EF4-FFF2-40B4-BE49-F238E27FC236}">
                  <a16:creationId xmlns:a16="http://schemas.microsoft.com/office/drawing/2014/main" id="{EF091842-16B1-4247-85FB-95B04E37594E}"/>
                </a:ext>
              </a:extLst>
            </p:cNvPr>
            <p:cNvPicPr>
              <a:picLocks/>
            </p:cNvPicPr>
            <p:nvPr/>
          </p:nvPicPr>
          <p:blipFill>
            <a:blip r:embed="rId10" cstate="email">
              <a:extLst>
                <a:ext uri="{28A0092B-C50C-407E-A947-70E740481C1C}">
                  <a14:useLocalDpi xmlns:a14="http://schemas.microsoft.com/office/drawing/2010/main"/>
                </a:ext>
              </a:extLst>
            </a:blip>
            <a:stretch>
              <a:fillRect/>
            </a:stretch>
          </p:blipFill>
          <p:spPr>
            <a:xfrm>
              <a:off x="3770769" y="2857110"/>
              <a:ext cx="720000" cy="1440000"/>
            </a:xfrm>
            <a:prstGeom prst="rect">
              <a:avLst/>
            </a:prstGeom>
            <a:scene3d>
              <a:camera prst="orthographicFront">
                <a:rot lat="1215258" lon="19338634" rev="1549"/>
              </a:camera>
              <a:lightRig rig="threePt" dir="t"/>
            </a:scene3d>
          </p:spPr>
        </p:pic>
        <p:pic>
          <p:nvPicPr>
            <p:cNvPr id="66" name="图片 65" descr="170048_424618_color">
              <a:extLst>
                <a:ext uri="{FF2B5EF4-FFF2-40B4-BE49-F238E27FC236}">
                  <a16:creationId xmlns:a16="http://schemas.microsoft.com/office/drawing/2014/main" id="{F1EE7866-492D-4E34-9955-CB0702997168}"/>
                </a:ext>
              </a:extLst>
            </p:cNvPr>
            <p:cNvPicPr>
              <a:picLocks/>
            </p:cNvPicPr>
            <p:nvPr/>
          </p:nvPicPr>
          <p:blipFill>
            <a:blip r:embed="rId11" cstate="email">
              <a:extLst>
                <a:ext uri="{28A0092B-C50C-407E-A947-70E740481C1C}">
                  <a14:useLocalDpi xmlns:a14="http://schemas.microsoft.com/office/drawing/2010/main"/>
                </a:ext>
              </a:extLst>
            </a:blip>
            <a:stretch>
              <a:fillRect/>
            </a:stretch>
          </p:blipFill>
          <p:spPr>
            <a:xfrm>
              <a:off x="4411770" y="1782544"/>
              <a:ext cx="720000" cy="1440000"/>
            </a:xfrm>
            <a:prstGeom prst="rect">
              <a:avLst/>
            </a:prstGeom>
            <a:scene3d>
              <a:camera prst="orthographicFront">
                <a:rot lat="1215258" lon="19338634" rev="1549"/>
              </a:camera>
              <a:lightRig rig="threePt" dir="t"/>
            </a:scene3d>
          </p:spPr>
        </p:pic>
        <p:pic>
          <p:nvPicPr>
            <p:cNvPr id="67" name="图片 66" descr="170048_424618">
              <a:extLst>
                <a:ext uri="{FF2B5EF4-FFF2-40B4-BE49-F238E27FC236}">
                  <a16:creationId xmlns:a16="http://schemas.microsoft.com/office/drawing/2014/main" id="{E62F82D4-F181-4E8F-A225-00E07CD5EF9E}"/>
                </a:ext>
              </a:extLst>
            </p:cNvPr>
            <p:cNvPicPr>
              <a:picLocks/>
            </p:cNvPicPr>
            <p:nvPr/>
          </p:nvPicPr>
          <p:blipFill>
            <a:blip r:embed="rId12" cstate="email">
              <a:extLst>
                <a:ext uri="{28A0092B-C50C-407E-A947-70E740481C1C}">
                  <a14:useLocalDpi xmlns:a14="http://schemas.microsoft.com/office/drawing/2010/main"/>
                </a:ext>
              </a:extLst>
            </a:blip>
            <a:stretch>
              <a:fillRect/>
            </a:stretch>
          </p:blipFill>
          <p:spPr>
            <a:xfrm>
              <a:off x="4567881" y="2857111"/>
              <a:ext cx="720000" cy="1440000"/>
            </a:xfrm>
            <a:prstGeom prst="rect">
              <a:avLst/>
            </a:prstGeom>
            <a:scene3d>
              <a:camera prst="orthographicFront">
                <a:rot lat="1215258" lon="19338634" rev="1549"/>
              </a:camera>
              <a:lightRig rig="threePt" dir="t"/>
            </a:scene3d>
          </p:spPr>
        </p:pic>
        <p:pic>
          <p:nvPicPr>
            <p:cNvPr id="68" name="图片 67" descr="174071_2198650_color">
              <a:extLst>
                <a:ext uri="{FF2B5EF4-FFF2-40B4-BE49-F238E27FC236}">
                  <a16:creationId xmlns:a16="http://schemas.microsoft.com/office/drawing/2014/main" id="{DBE00941-7212-4ED0-A866-2FAF911C187B}"/>
                </a:ext>
              </a:extLst>
            </p:cNvPr>
            <p:cNvPicPr>
              <a:picLocks/>
            </p:cNvPicPr>
            <p:nvPr/>
          </p:nvPicPr>
          <p:blipFill>
            <a:blip r:embed="rId13" cstate="email">
              <a:extLst>
                <a:ext uri="{28A0092B-C50C-407E-A947-70E740481C1C}">
                  <a14:useLocalDpi xmlns:a14="http://schemas.microsoft.com/office/drawing/2010/main"/>
                </a:ext>
              </a:extLst>
            </a:blip>
            <a:stretch>
              <a:fillRect/>
            </a:stretch>
          </p:blipFill>
          <p:spPr>
            <a:xfrm>
              <a:off x="6005587" y="1790097"/>
              <a:ext cx="720000" cy="1440000"/>
            </a:xfrm>
            <a:prstGeom prst="rect">
              <a:avLst/>
            </a:prstGeom>
            <a:scene3d>
              <a:camera prst="orthographicFront">
                <a:rot lat="1215258" lon="19338634" rev="1549"/>
              </a:camera>
              <a:lightRig rig="threePt" dir="t"/>
            </a:scene3d>
          </p:spPr>
        </p:pic>
        <p:pic>
          <p:nvPicPr>
            <p:cNvPr id="69" name="图片 68" descr="174071_2198650">
              <a:extLst>
                <a:ext uri="{FF2B5EF4-FFF2-40B4-BE49-F238E27FC236}">
                  <a16:creationId xmlns:a16="http://schemas.microsoft.com/office/drawing/2014/main" id="{FF012AAA-40CE-4782-9352-0701651E070D}"/>
                </a:ext>
              </a:extLst>
            </p:cNvPr>
            <p:cNvPicPr>
              <a:picLocks/>
            </p:cNvPicPr>
            <p:nvPr/>
          </p:nvPicPr>
          <p:blipFill>
            <a:blip r:embed="rId14" cstate="email">
              <a:extLst>
                <a:ext uri="{28A0092B-C50C-407E-A947-70E740481C1C}">
                  <a14:useLocalDpi xmlns:a14="http://schemas.microsoft.com/office/drawing/2010/main"/>
                </a:ext>
              </a:extLst>
            </a:blip>
            <a:stretch>
              <a:fillRect/>
            </a:stretch>
          </p:blipFill>
          <p:spPr>
            <a:xfrm>
              <a:off x="6162103" y="2857110"/>
              <a:ext cx="720000" cy="1440000"/>
            </a:xfrm>
            <a:prstGeom prst="rect">
              <a:avLst/>
            </a:prstGeom>
            <a:scene3d>
              <a:camera prst="orthographicFront">
                <a:rot lat="1215258" lon="19338634" rev="1549"/>
              </a:camera>
              <a:lightRig rig="threePt" dir="t"/>
            </a:scene3d>
          </p:spPr>
        </p:pic>
        <p:pic>
          <p:nvPicPr>
            <p:cNvPr id="70" name="图片 69" descr="292649_463409_color">
              <a:extLst>
                <a:ext uri="{FF2B5EF4-FFF2-40B4-BE49-F238E27FC236}">
                  <a16:creationId xmlns:a16="http://schemas.microsoft.com/office/drawing/2014/main" id="{3C2E427C-E170-4667-9C35-4DFD318E1C92}"/>
                </a:ext>
              </a:extLst>
            </p:cNvPr>
            <p:cNvPicPr>
              <a:picLocks/>
            </p:cNvPicPr>
            <p:nvPr/>
          </p:nvPicPr>
          <p:blipFill>
            <a:blip r:embed="rId15" cstate="email">
              <a:extLst>
                <a:ext uri="{28A0092B-C50C-407E-A947-70E740481C1C}">
                  <a14:useLocalDpi xmlns:a14="http://schemas.microsoft.com/office/drawing/2010/main"/>
                </a:ext>
              </a:extLst>
            </a:blip>
            <a:stretch>
              <a:fillRect/>
            </a:stretch>
          </p:blipFill>
          <p:spPr>
            <a:xfrm>
              <a:off x="2817950" y="1821820"/>
              <a:ext cx="720000" cy="1440000"/>
            </a:xfrm>
            <a:prstGeom prst="rect">
              <a:avLst/>
            </a:prstGeom>
            <a:scene3d>
              <a:camera prst="orthographicFront">
                <a:rot lat="1215258" lon="19338634" rev="1549"/>
              </a:camera>
              <a:lightRig rig="threePt" dir="t"/>
            </a:scene3d>
          </p:spPr>
        </p:pic>
        <p:pic>
          <p:nvPicPr>
            <p:cNvPr id="71" name="图片 70" descr="292649_463409">
              <a:extLst>
                <a:ext uri="{FF2B5EF4-FFF2-40B4-BE49-F238E27FC236}">
                  <a16:creationId xmlns:a16="http://schemas.microsoft.com/office/drawing/2014/main" id="{3F60C3DE-5434-491C-B6E6-5AD3A42E25EE}"/>
                </a:ext>
              </a:extLst>
            </p:cNvPr>
            <p:cNvPicPr>
              <a:picLocks/>
            </p:cNvPicPr>
            <p:nvPr/>
          </p:nvPicPr>
          <p:blipFill>
            <a:blip r:embed="rId16" cstate="email">
              <a:extLst>
                <a:ext uri="{28A0092B-C50C-407E-A947-70E740481C1C}">
                  <a14:useLocalDpi xmlns:a14="http://schemas.microsoft.com/office/drawing/2010/main"/>
                </a:ext>
              </a:extLst>
            </a:blip>
            <a:stretch>
              <a:fillRect/>
            </a:stretch>
          </p:blipFill>
          <p:spPr>
            <a:xfrm>
              <a:off x="2973657" y="2857111"/>
              <a:ext cx="720000" cy="1440000"/>
            </a:xfrm>
            <a:prstGeom prst="rect">
              <a:avLst/>
            </a:prstGeom>
            <a:scene3d>
              <a:camera prst="orthographicFront">
                <a:rot lat="1215258" lon="19338634" rev="1549"/>
              </a:camera>
              <a:lightRig rig="threePt" dir="t"/>
            </a:scene3d>
          </p:spPr>
        </p:pic>
        <p:pic>
          <p:nvPicPr>
            <p:cNvPr id="72" name="图片 71" descr="461491_438360_color">
              <a:extLst>
                <a:ext uri="{FF2B5EF4-FFF2-40B4-BE49-F238E27FC236}">
                  <a16:creationId xmlns:a16="http://schemas.microsoft.com/office/drawing/2014/main" id="{876E2E4C-8939-4BF6-99BB-BE30C709B494}"/>
                </a:ext>
              </a:extLst>
            </p:cNvPr>
            <p:cNvPicPr>
              <a:picLocks/>
            </p:cNvPicPr>
            <p:nvPr/>
          </p:nvPicPr>
          <p:blipFill>
            <a:blip r:embed="rId17" cstate="email">
              <a:extLst>
                <a:ext uri="{28A0092B-C50C-407E-A947-70E740481C1C}">
                  <a14:useLocalDpi xmlns:a14="http://schemas.microsoft.com/office/drawing/2010/main"/>
                </a:ext>
              </a:extLst>
            </a:blip>
            <a:stretch>
              <a:fillRect/>
            </a:stretch>
          </p:blipFill>
          <p:spPr>
            <a:xfrm>
              <a:off x="2021040" y="1808729"/>
              <a:ext cx="720000" cy="1440000"/>
            </a:xfrm>
            <a:prstGeom prst="rect">
              <a:avLst/>
            </a:prstGeom>
            <a:scene3d>
              <a:camera prst="orthographicFront">
                <a:rot lat="1215258" lon="19338634" rev="1549"/>
              </a:camera>
              <a:lightRig rig="threePt" dir="t"/>
            </a:scene3d>
          </p:spPr>
        </p:pic>
        <p:pic>
          <p:nvPicPr>
            <p:cNvPr id="73" name="图片 72" descr="461491_438360">
              <a:extLst>
                <a:ext uri="{FF2B5EF4-FFF2-40B4-BE49-F238E27FC236}">
                  <a16:creationId xmlns:a16="http://schemas.microsoft.com/office/drawing/2014/main" id="{3E270AF6-3168-486C-AAA1-17FFA684C61F}"/>
                </a:ext>
              </a:extLst>
            </p:cNvPr>
            <p:cNvPicPr>
              <a:picLocks/>
            </p:cNvPicPr>
            <p:nvPr/>
          </p:nvPicPr>
          <p:blipFill>
            <a:blip r:embed="rId18" cstate="email">
              <a:extLst>
                <a:ext uri="{28A0092B-C50C-407E-A947-70E740481C1C}">
                  <a14:useLocalDpi xmlns:a14="http://schemas.microsoft.com/office/drawing/2010/main"/>
                </a:ext>
              </a:extLst>
            </a:blip>
            <a:stretch>
              <a:fillRect/>
            </a:stretch>
          </p:blipFill>
          <p:spPr>
            <a:xfrm>
              <a:off x="2176545" y="2905715"/>
              <a:ext cx="720000" cy="1440000"/>
            </a:xfrm>
            <a:prstGeom prst="rect">
              <a:avLst/>
            </a:prstGeom>
            <a:scene3d>
              <a:camera prst="orthographicFront">
                <a:rot lat="1215258" lon="19338634" rev="1549"/>
              </a:camera>
              <a:lightRig rig="threePt" dir="t"/>
            </a:scene3d>
          </p:spPr>
        </p:pic>
      </p:grpSp>
      <p:sp>
        <p:nvSpPr>
          <p:cNvPr id="74" name="TextBox 27">
            <a:extLst>
              <a:ext uri="{FF2B5EF4-FFF2-40B4-BE49-F238E27FC236}">
                <a16:creationId xmlns:a16="http://schemas.microsoft.com/office/drawing/2014/main" id="{AD81092F-28DA-4799-9DA3-74EF13D0A977}"/>
              </a:ext>
            </a:extLst>
          </p:cNvPr>
          <p:cNvSpPr txBox="1"/>
          <p:nvPr/>
        </p:nvSpPr>
        <p:spPr>
          <a:xfrm>
            <a:off x="7892911" y="1601107"/>
            <a:ext cx="3490655" cy="369332"/>
          </a:xfrm>
          <a:prstGeom prst="rect">
            <a:avLst/>
          </a:prstGeom>
          <a:noFill/>
        </p:spPr>
        <p:txBody>
          <a:bodyPr wrap="square" rtlCol="0">
            <a:spAutoFit/>
          </a:bodyPr>
          <a:lstStyle/>
          <a:p>
            <a:r>
              <a:rPr lang="zh-CN" altLang="en-US" dirty="0">
                <a:solidFill>
                  <a:srgbClr val="8E6D48"/>
                </a:solidFill>
                <a:latin typeface="幼圆" panose="02010509060101010101" pitchFamily="49" charset="-122"/>
                <a:ea typeface="幼圆" panose="02010509060101010101" pitchFamily="49" charset="-122"/>
              </a:rPr>
              <a:t>大量像素级标注的源域数据库</a:t>
            </a:r>
          </a:p>
        </p:txBody>
      </p:sp>
      <p:graphicFrame>
        <p:nvGraphicFramePr>
          <p:cNvPr id="75" name="表格 74"/>
          <p:cNvGraphicFramePr>
            <a:graphicFrameLocks noGrp="1"/>
          </p:cNvGraphicFramePr>
          <p:nvPr>
            <p:extLst>
              <p:ext uri="{D42A27DB-BD31-4B8C-83A1-F6EECF244321}">
                <p14:modId xmlns:p14="http://schemas.microsoft.com/office/powerpoint/2010/main" val="1715740395"/>
              </p:ext>
            </p:extLst>
          </p:nvPr>
        </p:nvGraphicFramePr>
        <p:xfrm>
          <a:off x="7366181" y="2157736"/>
          <a:ext cx="4700739" cy="2062480"/>
        </p:xfrm>
        <a:graphic>
          <a:graphicData uri="http://schemas.openxmlformats.org/drawingml/2006/table">
            <a:tbl>
              <a:tblPr firstRow="1" bandRow="1">
                <a:tableStyleId>{21E4AEA4-8DFA-4A89-87EB-49C32662AFE0}</a:tableStyleId>
              </a:tblPr>
              <a:tblGrid>
                <a:gridCol w="1566913">
                  <a:extLst>
                    <a:ext uri="{9D8B030D-6E8A-4147-A177-3AD203B41FA5}">
                      <a16:colId xmlns:a16="http://schemas.microsoft.com/office/drawing/2014/main" val="20000"/>
                    </a:ext>
                  </a:extLst>
                </a:gridCol>
                <a:gridCol w="1566913">
                  <a:extLst>
                    <a:ext uri="{9D8B030D-6E8A-4147-A177-3AD203B41FA5}">
                      <a16:colId xmlns:a16="http://schemas.microsoft.com/office/drawing/2014/main" val="20001"/>
                    </a:ext>
                  </a:extLst>
                </a:gridCol>
                <a:gridCol w="1566913">
                  <a:extLst>
                    <a:ext uri="{9D8B030D-6E8A-4147-A177-3AD203B41FA5}">
                      <a16:colId xmlns:a16="http://schemas.microsoft.com/office/drawing/2014/main" val="20002"/>
                    </a:ext>
                  </a:extLst>
                </a:gridCol>
              </a:tblGrid>
              <a:tr h="370840">
                <a:tc>
                  <a:txBody>
                    <a:bodyPr/>
                    <a:lstStyle/>
                    <a:p>
                      <a:r>
                        <a:rPr lang="zh-CN" altLang="en-US" dirty="0">
                          <a:latin typeface="幼圆" panose="02010509060101010101" pitchFamily="49" charset="-122"/>
                          <a:ea typeface="幼圆" panose="02010509060101010101" pitchFamily="49" charset="-122"/>
                        </a:rPr>
                        <a:t>数据库名称</a:t>
                      </a:r>
                    </a:p>
                  </a:txBody>
                  <a:tcPr/>
                </a:tc>
                <a:tc>
                  <a:txBody>
                    <a:bodyPr/>
                    <a:lstStyle/>
                    <a:p>
                      <a:r>
                        <a:rPr lang="zh-CN" altLang="en-US" dirty="0">
                          <a:latin typeface="幼圆" panose="02010509060101010101" pitchFamily="49" charset="-122"/>
                          <a:ea typeface="幼圆" panose="02010509060101010101" pitchFamily="49" charset="-122"/>
                        </a:rPr>
                        <a:t>类别数目</a:t>
                      </a:r>
                    </a:p>
                  </a:txBody>
                  <a:tcPr/>
                </a:tc>
                <a:tc>
                  <a:txBody>
                    <a:bodyPr/>
                    <a:lstStyle/>
                    <a:p>
                      <a:r>
                        <a:rPr lang="zh-CN" altLang="en-US" dirty="0">
                          <a:latin typeface="幼圆" panose="02010509060101010101" pitchFamily="49" charset="-122"/>
                          <a:ea typeface="幼圆" panose="02010509060101010101" pitchFamily="49" charset="-122"/>
                        </a:rPr>
                        <a:t>图像个数</a:t>
                      </a:r>
                    </a:p>
                  </a:txBody>
                  <a:tcPr/>
                </a:tc>
                <a:extLst>
                  <a:ext uri="{0D108BD9-81ED-4DB2-BD59-A6C34878D82A}">
                    <a16:rowId xmlns:a16="http://schemas.microsoft.com/office/drawing/2014/main" val="10000"/>
                  </a:ext>
                </a:extLst>
              </a:tr>
              <a:tr h="370840">
                <a:tc>
                  <a:txBody>
                    <a:bodyPr/>
                    <a:lstStyle/>
                    <a:p>
                      <a:pPr marL="0" algn="l" defTabSz="914400" rtl="0" eaLnBrk="1" latinLnBrk="0" hangingPunct="1"/>
                      <a:r>
                        <a:rPr lang="en-US" altLang="zh-CN" sz="1600" kern="1200" dirty="0">
                          <a:solidFill>
                            <a:schemeClr val="tx1"/>
                          </a:solidFill>
                          <a:latin typeface="Arial Unicode MS" charset="0"/>
                          <a:ea typeface="Arial Unicode MS" charset="0"/>
                          <a:cs typeface="Arial Unicode MS" charset="0"/>
                        </a:rPr>
                        <a:t>PASCAL-Person-Part[1]</a:t>
                      </a:r>
                      <a:endParaRPr lang="zh-CN" altLang="en-US" sz="1600" kern="1200" dirty="0">
                        <a:solidFill>
                          <a:schemeClr val="tx1"/>
                        </a:solidFill>
                        <a:latin typeface="Arial Unicode MS" charset="0"/>
                        <a:ea typeface="Arial Unicode MS" charset="0"/>
                        <a:cs typeface="Arial Unicode MS" charset="0"/>
                      </a:endParaRPr>
                    </a:p>
                  </a:txBody>
                  <a:tcPr/>
                </a:tc>
                <a:tc>
                  <a:txBody>
                    <a:bodyPr/>
                    <a:lstStyle/>
                    <a:p>
                      <a:pPr marL="0" algn="l" defTabSz="914400" rtl="0" eaLnBrk="1" latinLnBrk="0" hangingPunct="1"/>
                      <a:r>
                        <a:rPr lang="en-US" altLang="zh-CN" sz="1600" kern="1200" dirty="0">
                          <a:solidFill>
                            <a:schemeClr val="tx1"/>
                          </a:solidFill>
                          <a:latin typeface="Arial Unicode MS" charset="0"/>
                          <a:ea typeface="Arial Unicode MS" charset="0"/>
                          <a:cs typeface="Arial Unicode MS" charset="0"/>
                        </a:rPr>
                        <a:t>7</a:t>
                      </a:r>
                      <a:endParaRPr lang="zh-CN" altLang="en-US" sz="1600" kern="1200" dirty="0">
                        <a:solidFill>
                          <a:schemeClr val="tx1"/>
                        </a:solidFill>
                        <a:latin typeface="Arial Unicode MS" charset="0"/>
                        <a:ea typeface="Arial Unicode MS" charset="0"/>
                        <a:cs typeface="Arial Unicode MS" charset="0"/>
                      </a:endParaRPr>
                    </a:p>
                  </a:txBody>
                  <a:tcPr/>
                </a:tc>
                <a:tc>
                  <a:txBody>
                    <a:bodyPr/>
                    <a:lstStyle/>
                    <a:p>
                      <a:pPr marL="0" algn="l" defTabSz="914400" rtl="0" eaLnBrk="1" latinLnBrk="0" hangingPunct="1"/>
                      <a:r>
                        <a:rPr lang="en-US" altLang="zh-CN" sz="1600" kern="1200" dirty="0" smtClean="0">
                          <a:solidFill>
                            <a:schemeClr val="tx1"/>
                          </a:solidFill>
                          <a:latin typeface="Arial Unicode MS" charset="0"/>
                          <a:ea typeface="Arial Unicode MS" charset="0"/>
                          <a:cs typeface="Arial Unicode MS" charset="0"/>
                        </a:rPr>
                        <a:t>3,533</a:t>
                      </a:r>
                      <a:endParaRPr lang="zh-CN" altLang="en-US" sz="1600" kern="1200" dirty="0">
                        <a:solidFill>
                          <a:schemeClr val="tx1"/>
                        </a:solidFill>
                        <a:latin typeface="Arial Unicode MS" charset="0"/>
                        <a:ea typeface="Arial Unicode MS" charset="0"/>
                        <a:cs typeface="Arial Unicode MS" charset="0"/>
                      </a:endParaRPr>
                    </a:p>
                  </a:txBody>
                  <a:tcPr/>
                </a:tc>
                <a:extLst>
                  <a:ext uri="{0D108BD9-81ED-4DB2-BD59-A6C34878D82A}">
                    <a16:rowId xmlns:a16="http://schemas.microsoft.com/office/drawing/2014/main" val="10001"/>
                  </a:ext>
                </a:extLst>
              </a:tr>
              <a:tr h="370840">
                <a:tc>
                  <a:txBody>
                    <a:bodyPr/>
                    <a:lstStyle/>
                    <a:p>
                      <a:pPr marL="0" algn="l" defTabSz="914400" rtl="0" eaLnBrk="1" latinLnBrk="0" hangingPunct="1"/>
                      <a:r>
                        <a:rPr lang="en-US" altLang="zh-CN" sz="1600" kern="1200" dirty="0">
                          <a:solidFill>
                            <a:schemeClr val="tx1"/>
                          </a:solidFill>
                          <a:latin typeface="Arial Unicode MS" charset="0"/>
                          <a:ea typeface="Arial Unicode MS" charset="0"/>
                          <a:cs typeface="Arial Unicode MS" charset="0"/>
                        </a:rPr>
                        <a:t>ATR[2]</a:t>
                      </a:r>
                      <a:endParaRPr lang="zh-CN" altLang="en-US" sz="1600" kern="1200" dirty="0">
                        <a:solidFill>
                          <a:schemeClr val="tx1"/>
                        </a:solidFill>
                        <a:latin typeface="Arial Unicode MS" charset="0"/>
                        <a:ea typeface="Arial Unicode MS" charset="0"/>
                        <a:cs typeface="Arial Unicode MS" charset="0"/>
                      </a:endParaRPr>
                    </a:p>
                  </a:txBody>
                  <a:tcPr/>
                </a:tc>
                <a:tc>
                  <a:txBody>
                    <a:bodyPr/>
                    <a:lstStyle/>
                    <a:p>
                      <a:pPr marL="0" algn="l" defTabSz="914400" rtl="0" eaLnBrk="1" latinLnBrk="0" hangingPunct="1"/>
                      <a:r>
                        <a:rPr lang="en-US" altLang="zh-CN" sz="1600" kern="1200" dirty="0">
                          <a:solidFill>
                            <a:schemeClr val="tx1"/>
                          </a:solidFill>
                          <a:latin typeface="Arial Unicode MS" charset="0"/>
                          <a:ea typeface="Arial Unicode MS" charset="0"/>
                          <a:cs typeface="Arial Unicode MS" charset="0"/>
                        </a:rPr>
                        <a:t>18</a:t>
                      </a:r>
                      <a:endParaRPr lang="zh-CN" altLang="en-US" sz="1600" kern="1200" dirty="0">
                        <a:solidFill>
                          <a:schemeClr val="tx1"/>
                        </a:solidFill>
                        <a:latin typeface="Arial Unicode MS" charset="0"/>
                        <a:ea typeface="Arial Unicode MS" charset="0"/>
                        <a:cs typeface="Arial Unicode MS" charset="0"/>
                      </a:endParaRPr>
                    </a:p>
                  </a:txBody>
                  <a:tcPr/>
                </a:tc>
                <a:tc>
                  <a:txBody>
                    <a:bodyPr/>
                    <a:lstStyle/>
                    <a:p>
                      <a:pPr marL="0" algn="l" defTabSz="914400" rtl="0" eaLnBrk="1" latinLnBrk="0" hangingPunct="1"/>
                      <a:r>
                        <a:rPr lang="en-US" altLang="zh-CN" sz="1600" kern="1200" dirty="0" smtClean="0">
                          <a:solidFill>
                            <a:schemeClr val="tx1"/>
                          </a:solidFill>
                          <a:latin typeface="Arial Unicode MS" charset="0"/>
                          <a:ea typeface="Arial Unicode MS" charset="0"/>
                          <a:cs typeface="Arial Unicode MS" charset="0"/>
                        </a:rPr>
                        <a:t>17,700</a:t>
                      </a:r>
                      <a:endParaRPr lang="zh-CN" altLang="en-US" sz="1600" kern="1200" dirty="0">
                        <a:solidFill>
                          <a:schemeClr val="tx1"/>
                        </a:solidFill>
                        <a:latin typeface="Arial Unicode MS" charset="0"/>
                        <a:ea typeface="Arial Unicode MS" charset="0"/>
                        <a:cs typeface="Arial Unicode MS" charset="0"/>
                      </a:endParaRPr>
                    </a:p>
                  </a:txBody>
                  <a:tcPr/>
                </a:tc>
                <a:extLst>
                  <a:ext uri="{0D108BD9-81ED-4DB2-BD59-A6C34878D82A}">
                    <a16:rowId xmlns:a16="http://schemas.microsoft.com/office/drawing/2014/main" val="10002"/>
                  </a:ext>
                </a:extLst>
              </a:tr>
              <a:tr h="370840">
                <a:tc>
                  <a:txBody>
                    <a:bodyPr/>
                    <a:lstStyle/>
                    <a:p>
                      <a:pPr marL="0" algn="l" defTabSz="914400" rtl="0" eaLnBrk="1" latinLnBrk="0" hangingPunct="1"/>
                      <a:r>
                        <a:rPr lang="en-US" altLang="zh-CN" sz="1600" kern="1200" dirty="0" smtClean="0">
                          <a:solidFill>
                            <a:schemeClr val="tx1"/>
                          </a:solidFill>
                          <a:latin typeface="Arial Unicode MS" charset="0"/>
                          <a:ea typeface="Arial Unicode MS" charset="0"/>
                          <a:cs typeface="Arial Unicode MS" charset="0"/>
                        </a:rPr>
                        <a:t>LIP[3,5]</a:t>
                      </a:r>
                      <a:endParaRPr lang="zh-CN" altLang="en-US" sz="1600" kern="1200" dirty="0">
                        <a:solidFill>
                          <a:schemeClr val="tx1"/>
                        </a:solidFill>
                        <a:latin typeface="Arial Unicode MS" charset="0"/>
                        <a:ea typeface="Arial Unicode MS" charset="0"/>
                        <a:cs typeface="Arial Unicode MS" charset="0"/>
                      </a:endParaRPr>
                    </a:p>
                  </a:txBody>
                  <a:tcPr/>
                </a:tc>
                <a:tc>
                  <a:txBody>
                    <a:bodyPr/>
                    <a:lstStyle/>
                    <a:p>
                      <a:pPr marL="0" algn="l" defTabSz="914400" rtl="0" eaLnBrk="1" latinLnBrk="0" hangingPunct="1"/>
                      <a:r>
                        <a:rPr lang="en-US" altLang="zh-CN" sz="1600" kern="1200" dirty="0">
                          <a:solidFill>
                            <a:schemeClr val="tx1"/>
                          </a:solidFill>
                          <a:latin typeface="Arial Unicode MS" charset="0"/>
                          <a:ea typeface="Arial Unicode MS" charset="0"/>
                          <a:cs typeface="Arial Unicode MS" charset="0"/>
                        </a:rPr>
                        <a:t>20</a:t>
                      </a:r>
                      <a:endParaRPr lang="zh-CN" altLang="en-US" sz="1600" kern="1200" dirty="0">
                        <a:solidFill>
                          <a:schemeClr val="tx1"/>
                        </a:solidFill>
                        <a:latin typeface="Arial Unicode MS" charset="0"/>
                        <a:ea typeface="Arial Unicode MS" charset="0"/>
                        <a:cs typeface="Arial Unicode MS" charset="0"/>
                      </a:endParaRPr>
                    </a:p>
                  </a:txBody>
                  <a:tcPr/>
                </a:tc>
                <a:tc>
                  <a:txBody>
                    <a:bodyPr/>
                    <a:lstStyle/>
                    <a:p>
                      <a:pPr marL="0" algn="l" defTabSz="914400" rtl="0" eaLnBrk="1" latinLnBrk="0" hangingPunct="1"/>
                      <a:r>
                        <a:rPr lang="en-US" altLang="zh-CN" sz="1600" kern="1200" dirty="0" smtClean="0">
                          <a:solidFill>
                            <a:schemeClr val="tx1"/>
                          </a:solidFill>
                          <a:latin typeface="Arial Unicode MS" charset="0"/>
                          <a:ea typeface="Arial Unicode MS" charset="0"/>
                          <a:cs typeface="Arial Unicode MS" charset="0"/>
                        </a:rPr>
                        <a:t>50,462</a:t>
                      </a:r>
                      <a:endParaRPr lang="zh-CN" altLang="en-US" sz="1600" kern="1200" dirty="0">
                        <a:solidFill>
                          <a:schemeClr val="tx1"/>
                        </a:solidFill>
                        <a:latin typeface="Arial Unicode MS" charset="0"/>
                        <a:ea typeface="Arial Unicode MS" charset="0"/>
                        <a:cs typeface="Arial Unicode MS" charset="0"/>
                      </a:endParaRPr>
                    </a:p>
                  </a:txBody>
                  <a:tcPr/>
                </a:tc>
                <a:extLst>
                  <a:ext uri="{0D108BD9-81ED-4DB2-BD59-A6C34878D82A}">
                    <a16:rowId xmlns:a16="http://schemas.microsoft.com/office/drawing/2014/main" val="10003"/>
                  </a:ext>
                </a:extLst>
              </a:tr>
              <a:tr h="370840">
                <a:tc>
                  <a:txBody>
                    <a:bodyPr/>
                    <a:lstStyle/>
                    <a:p>
                      <a:pPr marL="0" algn="l" defTabSz="914400" rtl="0" eaLnBrk="1" latinLnBrk="0" hangingPunct="1"/>
                      <a:r>
                        <a:rPr lang="en-US" altLang="zh-CN" sz="1600" kern="1200" dirty="0">
                          <a:solidFill>
                            <a:schemeClr val="tx1"/>
                          </a:solidFill>
                          <a:latin typeface="Arial Unicode MS" charset="0"/>
                          <a:ea typeface="Arial Unicode MS" charset="0"/>
                          <a:cs typeface="Arial Unicode MS" charset="0"/>
                        </a:rPr>
                        <a:t>MHP[4]</a:t>
                      </a:r>
                      <a:endParaRPr lang="zh-CN" altLang="en-US" sz="1600" kern="1200" dirty="0">
                        <a:solidFill>
                          <a:schemeClr val="tx1"/>
                        </a:solidFill>
                        <a:latin typeface="Arial Unicode MS" charset="0"/>
                        <a:ea typeface="Arial Unicode MS" charset="0"/>
                        <a:cs typeface="Arial Unicode MS" charset="0"/>
                      </a:endParaRPr>
                    </a:p>
                  </a:txBody>
                  <a:tcPr/>
                </a:tc>
                <a:tc>
                  <a:txBody>
                    <a:bodyPr/>
                    <a:lstStyle/>
                    <a:p>
                      <a:pPr marL="0" algn="l" defTabSz="914400" rtl="0" eaLnBrk="1" latinLnBrk="0" hangingPunct="1"/>
                      <a:r>
                        <a:rPr lang="en-US" altLang="zh-CN" sz="1600" kern="1200" dirty="0">
                          <a:solidFill>
                            <a:schemeClr val="tx1"/>
                          </a:solidFill>
                          <a:latin typeface="Arial Unicode MS" charset="0"/>
                          <a:ea typeface="Arial Unicode MS" charset="0"/>
                          <a:cs typeface="Arial Unicode MS" charset="0"/>
                        </a:rPr>
                        <a:t>18</a:t>
                      </a:r>
                      <a:endParaRPr lang="zh-CN" altLang="en-US" sz="1600" kern="1200" dirty="0">
                        <a:solidFill>
                          <a:schemeClr val="tx1"/>
                        </a:solidFill>
                        <a:latin typeface="Arial Unicode MS" charset="0"/>
                        <a:ea typeface="Arial Unicode MS" charset="0"/>
                        <a:cs typeface="Arial Unicode MS" charset="0"/>
                      </a:endParaRPr>
                    </a:p>
                  </a:txBody>
                  <a:tcPr/>
                </a:tc>
                <a:tc>
                  <a:txBody>
                    <a:bodyPr/>
                    <a:lstStyle/>
                    <a:p>
                      <a:pPr marL="0" algn="l" defTabSz="914400" rtl="0" eaLnBrk="1" latinLnBrk="0" hangingPunct="1"/>
                      <a:r>
                        <a:rPr lang="en-US" altLang="zh-CN" sz="1600" kern="1200" dirty="0" smtClean="0">
                          <a:solidFill>
                            <a:schemeClr val="tx1"/>
                          </a:solidFill>
                          <a:latin typeface="Arial Unicode MS" charset="0"/>
                          <a:ea typeface="Arial Unicode MS" charset="0"/>
                          <a:cs typeface="Arial Unicode MS" charset="0"/>
                        </a:rPr>
                        <a:t>4,980</a:t>
                      </a:r>
                      <a:endParaRPr lang="zh-CN" altLang="en-US" sz="1600" kern="1200" dirty="0">
                        <a:solidFill>
                          <a:schemeClr val="tx1"/>
                        </a:solidFill>
                        <a:latin typeface="Arial Unicode MS" charset="0"/>
                        <a:ea typeface="Arial Unicode MS" charset="0"/>
                        <a:cs typeface="Arial Unicode MS" charset="0"/>
                      </a:endParaRPr>
                    </a:p>
                  </a:txBody>
                  <a:tcPr/>
                </a:tc>
                <a:extLst>
                  <a:ext uri="{0D108BD9-81ED-4DB2-BD59-A6C34878D82A}">
                    <a16:rowId xmlns:a16="http://schemas.microsoft.com/office/drawing/2014/main" val="10004"/>
                  </a:ext>
                </a:extLst>
              </a:tr>
            </a:tbl>
          </a:graphicData>
        </a:graphic>
      </p:graphicFrame>
      <p:sp>
        <p:nvSpPr>
          <p:cNvPr id="79" name="内容占位符 2">
            <a:extLst>
              <a:ext uri="{FF2B5EF4-FFF2-40B4-BE49-F238E27FC236}">
                <a16:creationId xmlns:a16="http://schemas.microsoft.com/office/drawing/2014/main" id="{884092DE-3BA5-4579-AC6B-3D1C274788C3}"/>
              </a:ext>
            </a:extLst>
          </p:cNvPr>
          <p:cNvSpPr>
            <a:spLocks noGrp="1"/>
          </p:cNvSpPr>
          <p:nvPr>
            <p:ph idx="1"/>
          </p:nvPr>
        </p:nvSpPr>
        <p:spPr>
          <a:xfrm>
            <a:off x="2599507" y="4785904"/>
            <a:ext cx="9592493" cy="431773"/>
          </a:xfrm>
        </p:spPr>
        <p:txBody>
          <a:bodyPr vert="horz" wrap="square" lIns="91440" tIns="45720" rIns="91440" bIns="45720" anchor="t">
            <a:normAutofit/>
          </a:bodyPr>
          <a:lstStyle/>
          <a:p>
            <a:pPr marL="0" indent="0" eaLnBrk="1" hangingPunct="1">
              <a:buNone/>
            </a:pPr>
            <a:r>
              <a:rPr lang="zh-CN" altLang="en-US" sz="2000" b="1" dirty="0">
                <a:solidFill>
                  <a:srgbClr val="8E6D48"/>
                </a:solidFill>
                <a:latin typeface="幼圆" panose="02010509060101010101" pitchFamily="49" charset="-122"/>
                <a:ea typeface="幼圆" panose="02010509060101010101" pitchFamily="49" charset="-122"/>
              </a:rPr>
              <a:t>源域中图像有像素级标签，人体姿态多变，光照多样，遮挡自然</a:t>
            </a:r>
            <a:endParaRPr lang="en-US" altLang="zh-CN" sz="2000" b="1" dirty="0">
              <a:solidFill>
                <a:srgbClr val="8E6D48"/>
              </a:solidFill>
              <a:latin typeface="幼圆" panose="02010509060101010101" pitchFamily="49" charset="-122"/>
              <a:ea typeface="幼圆" panose="02010509060101010101" pitchFamily="49" charset="-122"/>
            </a:endParaRPr>
          </a:p>
        </p:txBody>
      </p:sp>
      <p:grpSp>
        <p:nvGrpSpPr>
          <p:cNvPr id="5" name="组合 2">
            <a:extLst>
              <a:ext uri="{FF2B5EF4-FFF2-40B4-BE49-F238E27FC236}">
                <a16:creationId xmlns:a16="http://schemas.microsoft.com/office/drawing/2014/main" id="{EA249BF0-54BE-4F60-8811-5668CDCC2D12}"/>
              </a:ext>
            </a:extLst>
          </p:cNvPr>
          <p:cNvGrpSpPr/>
          <p:nvPr/>
        </p:nvGrpSpPr>
        <p:grpSpPr>
          <a:xfrm>
            <a:off x="512310" y="5574886"/>
            <a:ext cx="11679690" cy="1037175"/>
            <a:chOff x="512309" y="5422873"/>
            <a:chExt cx="11679690" cy="1037175"/>
          </a:xfrm>
        </p:grpSpPr>
        <p:sp>
          <p:nvSpPr>
            <p:cNvPr id="11" name="矩形 10">
              <a:extLst>
                <a:ext uri="{FF2B5EF4-FFF2-40B4-BE49-F238E27FC236}">
                  <a16:creationId xmlns:a16="http://schemas.microsoft.com/office/drawing/2014/main" id="{C160FA4D-7FCE-4022-A278-831E9A4E37AC}"/>
                </a:ext>
              </a:extLst>
            </p:cNvPr>
            <p:cNvSpPr/>
            <p:nvPr/>
          </p:nvSpPr>
          <p:spPr>
            <a:xfrm>
              <a:off x="512309" y="5615085"/>
              <a:ext cx="11262690" cy="261610"/>
            </a:xfrm>
            <a:prstGeom prst="rect">
              <a:avLst/>
            </a:prstGeom>
          </p:spPr>
          <p:txBody>
            <a:bodyPr wrap="square">
              <a:spAutoFit/>
            </a:bodyPr>
            <a:lstStyle/>
            <a:p>
              <a:r>
                <a:rPr lang="en-US" altLang="zh-CN" sz="1100" dirty="0">
                  <a:latin typeface="Arial Unicode MS" charset="0"/>
                  <a:ea typeface="Arial Unicode MS" charset="0"/>
                  <a:cs typeface="Arial Unicode MS" charset="0"/>
                </a:rPr>
                <a:t>[2] </a:t>
              </a:r>
              <a:r>
                <a:rPr lang="en-US" altLang="zh-CN" sz="1100" dirty="0" smtClean="0">
                  <a:latin typeface="Arial Unicode MS" charset="0"/>
                  <a:ea typeface="Arial Unicode MS" charset="0"/>
                  <a:cs typeface="Arial Unicode MS" charset="0"/>
                </a:rPr>
                <a:t>Liang X, Liu S, Shen X, Yang J, Liu L, </a:t>
              </a:r>
              <a:r>
                <a:rPr lang="en-US" altLang="zh-CN" sz="1100" dirty="0">
                  <a:latin typeface="Arial Unicode MS" charset="0"/>
                  <a:ea typeface="Arial Unicode MS" charset="0"/>
                  <a:cs typeface="Arial Unicode MS" charset="0"/>
                </a:rPr>
                <a:t>&amp; </a:t>
              </a:r>
              <a:r>
                <a:rPr lang="en-US" altLang="zh-CN" sz="1100" dirty="0" smtClean="0">
                  <a:latin typeface="Arial Unicode MS" charset="0"/>
                  <a:ea typeface="Arial Unicode MS" charset="0"/>
                  <a:cs typeface="Arial Unicode MS" charset="0"/>
                </a:rPr>
                <a:t>Lin L, </a:t>
              </a:r>
              <a:r>
                <a:rPr lang="en-US" altLang="zh-CN" sz="1100" i="1" dirty="0">
                  <a:latin typeface="Arial Unicode MS" charset="0"/>
                  <a:ea typeface="Arial Unicode MS" charset="0"/>
                  <a:cs typeface="Arial Unicode MS" charset="0"/>
                </a:rPr>
                <a:t>et </a:t>
              </a:r>
              <a:r>
                <a:rPr lang="en-US" altLang="zh-CN" sz="1100" i="1" dirty="0" smtClean="0">
                  <a:latin typeface="Arial Unicode MS" charset="0"/>
                  <a:ea typeface="Arial Unicode MS" charset="0"/>
                  <a:cs typeface="Arial Unicode MS" charset="0"/>
                </a:rPr>
                <a:t>al. </a:t>
              </a:r>
              <a:r>
                <a:rPr lang="en-US" altLang="zh-CN" sz="1100" dirty="0" smtClean="0">
                  <a:latin typeface="Arial Unicode MS" charset="0"/>
                  <a:ea typeface="Arial Unicode MS" charset="0"/>
                  <a:cs typeface="Arial Unicode MS" charset="0"/>
                </a:rPr>
                <a:t>Deep </a:t>
              </a:r>
              <a:r>
                <a:rPr lang="en-US" altLang="zh-CN" sz="1100" dirty="0">
                  <a:latin typeface="Arial Unicode MS" charset="0"/>
                  <a:ea typeface="Arial Unicode MS" charset="0"/>
                  <a:cs typeface="Arial Unicode MS" charset="0"/>
                </a:rPr>
                <a:t>Human Parsing with Active Template </a:t>
              </a:r>
              <a:r>
                <a:rPr lang="en-US" altLang="zh-CN" sz="1100" dirty="0" smtClean="0">
                  <a:latin typeface="Arial Unicode MS" charset="0"/>
                  <a:ea typeface="Arial Unicode MS" charset="0"/>
                  <a:cs typeface="Arial Unicode MS" charset="0"/>
                </a:rPr>
                <a:t>Regression. T-PAMI, 2015.</a:t>
              </a:r>
              <a:endParaRPr lang="en-US" altLang="zh-CN" sz="1100" dirty="0">
                <a:latin typeface="Arial Unicode MS" charset="0"/>
                <a:ea typeface="Arial Unicode MS" charset="0"/>
                <a:cs typeface="Arial Unicode MS" charset="0"/>
              </a:endParaRPr>
            </a:p>
          </p:txBody>
        </p:sp>
        <p:sp>
          <p:nvSpPr>
            <p:cNvPr id="61" name="矩形 60">
              <a:extLst>
                <a:ext uri="{FF2B5EF4-FFF2-40B4-BE49-F238E27FC236}">
                  <a16:creationId xmlns:a16="http://schemas.microsoft.com/office/drawing/2014/main" id="{94527119-C24E-4777-90A0-607294DB371F}"/>
                </a:ext>
              </a:extLst>
            </p:cNvPr>
            <p:cNvSpPr/>
            <p:nvPr/>
          </p:nvSpPr>
          <p:spPr>
            <a:xfrm>
              <a:off x="512310" y="5807297"/>
              <a:ext cx="11353800" cy="261610"/>
            </a:xfrm>
            <a:prstGeom prst="rect">
              <a:avLst/>
            </a:prstGeom>
          </p:spPr>
          <p:txBody>
            <a:bodyPr wrap="square">
              <a:spAutoFit/>
            </a:bodyPr>
            <a:lstStyle/>
            <a:p>
              <a:r>
                <a:rPr lang="en-US" altLang="zh-CN" sz="1100" dirty="0">
                  <a:latin typeface="Arial Unicode MS" charset="0"/>
                  <a:ea typeface="Arial Unicode MS" charset="0"/>
                  <a:cs typeface="Arial Unicode MS" charset="0"/>
                </a:rPr>
                <a:t>[3] </a:t>
              </a:r>
              <a:r>
                <a:rPr lang="en-US" altLang="zh-CN" sz="1100" dirty="0" smtClean="0">
                  <a:latin typeface="Arial Unicode MS" charset="0"/>
                  <a:ea typeface="Arial Unicode MS" charset="0"/>
                  <a:cs typeface="Arial Unicode MS" charset="0"/>
                </a:rPr>
                <a:t>Gong K, Liang X, Zhang D, Shen X, </a:t>
              </a:r>
              <a:r>
                <a:rPr lang="en-US" altLang="zh-CN" sz="1100" dirty="0">
                  <a:latin typeface="Arial Unicode MS" charset="0"/>
                  <a:ea typeface="Arial Unicode MS" charset="0"/>
                  <a:cs typeface="Arial Unicode MS" charset="0"/>
                </a:rPr>
                <a:t>&amp; </a:t>
              </a:r>
              <a:r>
                <a:rPr lang="en-US" altLang="zh-CN" sz="1100" dirty="0" smtClean="0">
                  <a:latin typeface="Arial Unicode MS" charset="0"/>
                  <a:ea typeface="Arial Unicode MS" charset="0"/>
                  <a:cs typeface="Arial Unicode MS" charset="0"/>
                </a:rPr>
                <a:t>Lin L . Look </a:t>
              </a:r>
              <a:r>
                <a:rPr lang="en-US" altLang="zh-CN" sz="1100" dirty="0">
                  <a:latin typeface="Arial Unicode MS" charset="0"/>
                  <a:ea typeface="Arial Unicode MS" charset="0"/>
                  <a:cs typeface="Arial Unicode MS" charset="0"/>
                </a:rPr>
                <a:t>into person: self-supervised structure-sensitive learning and a new benchmark for human parsing. </a:t>
              </a:r>
              <a:r>
                <a:rPr lang="en-US" altLang="zh-CN" sz="1100" dirty="0" smtClean="0">
                  <a:latin typeface="Arial Unicode MS" charset="0"/>
                  <a:ea typeface="Arial Unicode MS" charset="0"/>
                  <a:cs typeface="Arial Unicode MS" charset="0"/>
                </a:rPr>
                <a:t>CVPR, 2017.</a:t>
              </a:r>
              <a:endParaRPr lang="zh-CN" altLang="en-US" sz="1100" dirty="0">
                <a:latin typeface="Arial Unicode MS" charset="0"/>
                <a:ea typeface="Arial Unicode MS" charset="0"/>
                <a:cs typeface="Arial Unicode MS" charset="0"/>
              </a:endParaRPr>
            </a:p>
          </p:txBody>
        </p:sp>
        <p:sp>
          <p:nvSpPr>
            <p:cNvPr id="77" name="矩形 76">
              <a:extLst>
                <a:ext uri="{FF2B5EF4-FFF2-40B4-BE49-F238E27FC236}">
                  <a16:creationId xmlns:a16="http://schemas.microsoft.com/office/drawing/2014/main" id="{C160FA4D-7FCE-4022-A278-831E9A4E37AC}"/>
                </a:ext>
              </a:extLst>
            </p:cNvPr>
            <p:cNvSpPr/>
            <p:nvPr/>
          </p:nvSpPr>
          <p:spPr>
            <a:xfrm>
              <a:off x="512309" y="5422873"/>
              <a:ext cx="11679690" cy="261610"/>
            </a:xfrm>
            <a:prstGeom prst="rect">
              <a:avLst/>
            </a:prstGeom>
          </p:spPr>
          <p:txBody>
            <a:bodyPr wrap="square">
              <a:spAutoFit/>
            </a:bodyPr>
            <a:lstStyle/>
            <a:p>
              <a:r>
                <a:rPr lang="en-US" altLang="zh-CN" sz="1100" dirty="0">
                  <a:latin typeface="Arial Unicode MS" charset="0"/>
                  <a:ea typeface="Arial Unicode MS" charset="0"/>
                  <a:cs typeface="Arial Unicode MS" charset="0"/>
                </a:rPr>
                <a:t>[1] </a:t>
              </a:r>
              <a:r>
                <a:rPr lang="en-US" altLang="zh-CN" sz="1100" dirty="0" smtClean="0">
                  <a:latin typeface="Arial Unicode MS" charset="0"/>
                  <a:ea typeface="Arial Unicode MS" charset="0"/>
                  <a:cs typeface="Arial Unicode MS" charset="0"/>
                </a:rPr>
                <a:t>Chen X, </a:t>
              </a:r>
              <a:r>
                <a:rPr lang="en-US" altLang="zh-CN" sz="1100" dirty="0" err="1" smtClean="0">
                  <a:latin typeface="Arial Unicode MS" charset="0"/>
                  <a:ea typeface="Arial Unicode MS" charset="0"/>
                  <a:cs typeface="Arial Unicode MS" charset="0"/>
                </a:rPr>
                <a:t>Mottaghi</a:t>
              </a:r>
              <a:r>
                <a:rPr lang="en-US" altLang="zh-CN" sz="1100" dirty="0" smtClean="0">
                  <a:latin typeface="Arial Unicode MS" charset="0"/>
                  <a:ea typeface="Arial Unicode MS" charset="0"/>
                  <a:cs typeface="Arial Unicode MS" charset="0"/>
                </a:rPr>
                <a:t> R, Liu X, </a:t>
              </a:r>
              <a:r>
                <a:rPr lang="en-US" altLang="zh-CN" sz="1100" dirty="0" err="1" smtClean="0">
                  <a:latin typeface="Arial Unicode MS" charset="0"/>
                  <a:ea typeface="Arial Unicode MS" charset="0"/>
                  <a:cs typeface="Arial Unicode MS" charset="0"/>
                </a:rPr>
                <a:t>Fidler</a:t>
              </a:r>
              <a:r>
                <a:rPr lang="en-US" altLang="zh-CN" sz="1100" dirty="0" smtClean="0">
                  <a:latin typeface="Arial Unicode MS" charset="0"/>
                  <a:ea typeface="Arial Unicode MS" charset="0"/>
                  <a:cs typeface="Arial Unicode MS" charset="0"/>
                </a:rPr>
                <a:t> S, </a:t>
              </a:r>
              <a:r>
                <a:rPr lang="en-US" altLang="zh-CN" sz="1100" dirty="0" err="1" smtClean="0">
                  <a:latin typeface="Arial Unicode MS" charset="0"/>
                  <a:ea typeface="Arial Unicode MS" charset="0"/>
                  <a:cs typeface="Arial Unicode MS" charset="0"/>
                </a:rPr>
                <a:t>Urtasun</a:t>
              </a:r>
              <a:r>
                <a:rPr lang="en-US" altLang="zh-CN" sz="1100" dirty="0" smtClean="0">
                  <a:latin typeface="Arial Unicode MS" charset="0"/>
                  <a:ea typeface="Arial Unicode MS" charset="0"/>
                  <a:cs typeface="Arial Unicode MS" charset="0"/>
                </a:rPr>
                <a:t> R, </a:t>
              </a:r>
              <a:r>
                <a:rPr lang="en-US" altLang="zh-CN" sz="1100" dirty="0">
                  <a:latin typeface="Arial Unicode MS" charset="0"/>
                  <a:ea typeface="Arial Unicode MS" charset="0"/>
                  <a:cs typeface="Arial Unicode MS" charset="0"/>
                </a:rPr>
                <a:t>&amp; </a:t>
              </a:r>
              <a:r>
                <a:rPr lang="en-US" altLang="zh-CN" sz="1100" dirty="0" err="1" smtClean="0">
                  <a:latin typeface="Arial Unicode MS" charset="0"/>
                  <a:ea typeface="Arial Unicode MS" charset="0"/>
                  <a:cs typeface="Arial Unicode MS" charset="0"/>
                </a:rPr>
                <a:t>Yuille</a:t>
              </a:r>
              <a:r>
                <a:rPr lang="en-US" altLang="zh-CN" sz="1100" dirty="0" smtClean="0">
                  <a:latin typeface="Arial Unicode MS" charset="0"/>
                  <a:ea typeface="Arial Unicode MS" charset="0"/>
                  <a:cs typeface="Arial Unicode MS" charset="0"/>
                </a:rPr>
                <a:t> A . </a:t>
              </a:r>
              <a:r>
                <a:rPr lang="en-US" altLang="zh-CN" sz="1100" dirty="0">
                  <a:latin typeface="Arial Unicode MS" charset="0"/>
                  <a:ea typeface="Arial Unicode MS" charset="0"/>
                  <a:cs typeface="Arial Unicode MS" charset="0"/>
                </a:rPr>
                <a:t>Detect what you can: detecting and representing objects using holistic models and body parts. CVPR, 2014.</a:t>
              </a:r>
            </a:p>
          </p:txBody>
        </p:sp>
        <p:sp>
          <p:nvSpPr>
            <p:cNvPr id="78" name="矩形 77">
              <a:extLst>
                <a:ext uri="{FF2B5EF4-FFF2-40B4-BE49-F238E27FC236}">
                  <a16:creationId xmlns:a16="http://schemas.microsoft.com/office/drawing/2014/main" id="{94527119-C24E-4777-90A0-607294DB371F}"/>
                </a:ext>
              </a:extLst>
            </p:cNvPr>
            <p:cNvSpPr/>
            <p:nvPr/>
          </p:nvSpPr>
          <p:spPr>
            <a:xfrm>
              <a:off x="512309" y="6013355"/>
              <a:ext cx="10742541" cy="261610"/>
            </a:xfrm>
            <a:prstGeom prst="rect">
              <a:avLst/>
            </a:prstGeom>
          </p:spPr>
          <p:txBody>
            <a:bodyPr wrap="square">
              <a:spAutoFit/>
            </a:bodyPr>
            <a:lstStyle/>
            <a:p>
              <a:r>
                <a:rPr lang="en-US" altLang="zh-CN" sz="1100" dirty="0">
                  <a:latin typeface="Arial Unicode MS" charset="0"/>
                  <a:ea typeface="Arial Unicode MS" charset="0"/>
                  <a:cs typeface="Arial Unicode MS" charset="0"/>
                </a:rPr>
                <a:t>[4] </a:t>
              </a:r>
              <a:r>
                <a:rPr lang="en-US" altLang="zh-CN" sz="1100" dirty="0" smtClean="0">
                  <a:latin typeface="Arial Unicode MS" charset="0"/>
                  <a:ea typeface="Arial Unicode MS" charset="0"/>
                  <a:cs typeface="Arial Unicode MS" charset="0"/>
                </a:rPr>
                <a:t>Li J, Zhao J, Wei Y, Lang C, Li Y, </a:t>
              </a:r>
              <a:r>
                <a:rPr lang="en-US" altLang="zh-CN" sz="1100" dirty="0">
                  <a:latin typeface="Arial Unicode MS" charset="0"/>
                  <a:ea typeface="Arial Unicode MS" charset="0"/>
                  <a:cs typeface="Arial Unicode MS" charset="0"/>
                </a:rPr>
                <a:t>&amp; </a:t>
              </a:r>
              <a:r>
                <a:rPr lang="en-US" altLang="zh-CN" sz="1100" dirty="0" err="1" smtClean="0">
                  <a:latin typeface="Arial Unicode MS" charset="0"/>
                  <a:ea typeface="Arial Unicode MS" charset="0"/>
                  <a:cs typeface="Arial Unicode MS" charset="0"/>
                </a:rPr>
                <a:t>Sim</a:t>
              </a:r>
              <a:r>
                <a:rPr lang="en-US" altLang="zh-CN" sz="1100" dirty="0" smtClean="0">
                  <a:latin typeface="Arial Unicode MS" charset="0"/>
                  <a:ea typeface="Arial Unicode MS" charset="0"/>
                  <a:cs typeface="Arial Unicode MS" charset="0"/>
                </a:rPr>
                <a:t> T, </a:t>
              </a:r>
              <a:r>
                <a:rPr lang="en-US" altLang="zh-CN" sz="1100" dirty="0">
                  <a:latin typeface="Arial Unicode MS" charset="0"/>
                  <a:ea typeface="Arial Unicode MS" charset="0"/>
                  <a:cs typeface="Arial Unicode MS" charset="0"/>
                </a:rPr>
                <a:t>et al. .</a:t>
              </a:r>
              <a:r>
                <a:rPr lang="en-US" altLang="zh-CN" sz="1100" dirty="0" smtClean="0">
                  <a:latin typeface="Arial Unicode MS" charset="0"/>
                  <a:ea typeface="Arial Unicode MS" charset="0"/>
                  <a:cs typeface="Arial Unicode MS" charset="0"/>
                </a:rPr>
                <a:t>Multiple-human </a:t>
              </a:r>
              <a:r>
                <a:rPr lang="en-US" altLang="zh-CN" sz="1100" dirty="0">
                  <a:latin typeface="Arial Unicode MS" charset="0"/>
                  <a:ea typeface="Arial Unicode MS" charset="0"/>
                  <a:cs typeface="Arial Unicode MS" charset="0"/>
                </a:rPr>
                <a:t>parsing in the wild. </a:t>
              </a:r>
              <a:r>
                <a:rPr lang="en-US" altLang="zh-CN" sz="1100" dirty="0" err="1">
                  <a:latin typeface="Arial Unicode MS" charset="0"/>
                  <a:ea typeface="Arial Unicode MS" charset="0"/>
                  <a:cs typeface="Arial Unicode MS" charset="0"/>
                </a:rPr>
                <a:t>arXiv</a:t>
              </a:r>
              <a:r>
                <a:rPr lang="en-US" altLang="zh-CN" sz="1100" dirty="0">
                  <a:latin typeface="Arial Unicode MS" charset="0"/>
                  <a:ea typeface="Arial Unicode MS" charset="0"/>
                  <a:cs typeface="Arial Unicode MS" charset="0"/>
                </a:rPr>
                <a:t>: 1705.07206</a:t>
              </a:r>
              <a:endParaRPr lang="zh-CN" altLang="en-US" sz="1100" dirty="0">
                <a:latin typeface="Arial Unicode MS" charset="0"/>
                <a:ea typeface="Arial Unicode MS" charset="0"/>
                <a:cs typeface="Arial Unicode MS" charset="0"/>
              </a:endParaRPr>
            </a:p>
          </p:txBody>
        </p:sp>
        <p:sp>
          <p:nvSpPr>
            <p:cNvPr id="80" name="矩形 79">
              <a:extLst>
                <a:ext uri="{FF2B5EF4-FFF2-40B4-BE49-F238E27FC236}">
                  <a16:creationId xmlns:a16="http://schemas.microsoft.com/office/drawing/2014/main" id="{94527119-C24E-4777-90A0-607294DB371F}"/>
                </a:ext>
              </a:extLst>
            </p:cNvPr>
            <p:cNvSpPr/>
            <p:nvPr/>
          </p:nvSpPr>
          <p:spPr>
            <a:xfrm>
              <a:off x="512310" y="6198438"/>
              <a:ext cx="10742541" cy="261610"/>
            </a:xfrm>
            <a:prstGeom prst="rect">
              <a:avLst/>
            </a:prstGeom>
          </p:spPr>
          <p:txBody>
            <a:bodyPr wrap="square">
              <a:spAutoFit/>
            </a:bodyPr>
            <a:lstStyle/>
            <a:p>
              <a:r>
                <a:rPr lang="en-US" altLang="zh-CN" sz="1100" dirty="0">
                  <a:latin typeface="Arial Unicode MS" charset="0"/>
                  <a:ea typeface="Arial Unicode MS" charset="0"/>
                  <a:cs typeface="Arial Unicode MS" charset="0"/>
                </a:rPr>
                <a:t>[5] </a:t>
              </a:r>
              <a:r>
                <a:rPr lang="en-US" altLang="zh-CN" sz="1100" dirty="0" smtClean="0">
                  <a:latin typeface="Arial Unicode MS" charset="0"/>
                  <a:ea typeface="Arial Unicode MS" charset="0"/>
                  <a:cs typeface="Arial Unicode MS" charset="0"/>
                </a:rPr>
                <a:t>Liang X, Gong K, Shen X, </a:t>
              </a:r>
              <a:r>
                <a:rPr lang="en-US" altLang="zh-CN" sz="1100" dirty="0">
                  <a:latin typeface="Arial Unicode MS" charset="0"/>
                  <a:ea typeface="Arial Unicode MS" charset="0"/>
                  <a:cs typeface="Arial Unicode MS" charset="0"/>
                </a:rPr>
                <a:t>&amp; </a:t>
              </a:r>
              <a:r>
                <a:rPr lang="en-US" altLang="zh-CN" sz="1100" dirty="0" smtClean="0">
                  <a:latin typeface="Arial Unicode MS" charset="0"/>
                  <a:ea typeface="Arial Unicode MS" charset="0"/>
                  <a:cs typeface="Arial Unicode MS" charset="0"/>
                </a:rPr>
                <a:t>Lin L </a:t>
              </a:r>
              <a:r>
                <a:rPr lang="en-US" altLang="zh-CN" sz="1100" dirty="0">
                  <a:latin typeface="Arial Unicode MS" charset="0"/>
                  <a:ea typeface="Arial Unicode MS" charset="0"/>
                  <a:cs typeface="Arial Unicode MS" charset="0"/>
                </a:rPr>
                <a:t>. Look into person: joint body parsing &amp; pose estimation network and a new benchmark. </a:t>
              </a:r>
              <a:r>
                <a:rPr lang="en-US" altLang="zh-CN" sz="1100" dirty="0" smtClean="0">
                  <a:latin typeface="Arial Unicode MS" charset="0"/>
                  <a:ea typeface="Arial Unicode MS" charset="0"/>
                  <a:cs typeface="Arial Unicode MS" charset="0"/>
                </a:rPr>
                <a:t>T-PAMI, 2018.</a:t>
              </a:r>
              <a:endParaRPr lang="zh-CN" altLang="en-US" sz="1100" dirty="0">
                <a:latin typeface="Arial Unicode MS" charset="0"/>
                <a:ea typeface="Arial Unicode MS" charset="0"/>
                <a:cs typeface="Arial Unicode MS" charset="0"/>
              </a:endParaRPr>
            </a:p>
          </p:txBody>
        </p:sp>
      </p:grpSp>
    </p:spTree>
    <p:extLst>
      <p:ext uri="{BB962C8B-B14F-4D97-AF65-F5344CB8AC3E}">
        <p14:creationId xmlns:p14="http://schemas.microsoft.com/office/powerpoint/2010/main" val="3798014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500"/>
                                        <p:tgtEl>
                                          <p:spTgt spid="74"/>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75"/>
                                        </p:tgtEl>
                                        <p:attrNameLst>
                                          <p:attrName>style.visibility</p:attrName>
                                        </p:attrNameLst>
                                      </p:cBhvr>
                                      <p:to>
                                        <p:strVal val="visible"/>
                                      </p:to>
                                    </p:set>
                                    <p:animEffect transition="in" filter="fade">
                                      <p:cBhvr>
                                        <p:cTn id="18" dur="500"/>
                                        <p:tgtEl>
                                          <p:spTgt spid="7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9">
                                            <p:txEl>
                                              <p:pRg st="0" end="0"/>
                                            </p:txEl>
                                          </p:spTgt>
                                        </p:tgtEl>
                                        <p:attrNameLst>
                                          <p:attrName>style.visibility</p:attrName>
                                        </p:attrNameLst>
                                      </p:cBhvr>
                                      <p:to>
                                        <p:strVal val="visible"/>
                                      </p:to>
                                    </p:set>
                                    <p:animEffect transition="in" filter="fade">
                                      <p:cBhvr>
                                        <p:cTn id="23" dur="500"/>
                                        <p:tgtEl>
                                          <p:spTgt spid="7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P spid="79"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ADA876A8-9BDF-41AE-924F-7CF8691615E6}"/>
              </a:ext>
            </a:extLst>
          </p:cNvPr>
          <p:cNvSpPr>
            <a:spLocks noGrp="1"/>
          </p:cNvSpPr>
          <p:nvPr>
            <p:ph type="title"/>
          </p:nvPr>
        </p:nvSpPr>
        <p:spPr>
          <a:xfrm>
            <a:off x="838200" y="408114"/>
            <a:ext cx="10515600" cy="619231"/>
          </a:xfrm>
        </p:spPr>
        <p:txBody>
          <a:bodyPr>
            <a:normAutofit/>
          </a:bodyPr>
          <a:lstStyle/>
          <a:p>
            <a:pPr>
              <a:defRPr/>
            </a:pPr>
            <a:r>
              <a:rPr lang="zh-CN" altLang="en-US" sz="3200" b="1" dirty="0">
                <a:solidFill>
                  <a:srgbClr val="8E6D48"/>
                </a:solidFill>
                <a:latin typeface="幼圆" panose="02010509060101010101" pitchFamily="49" charset="-122"/>
                <a:ea typeface="幼圆" panose="02010509060101010101" pitchFamily="49" charset="-122"/>
              </a:rPr>
              <a:t>跨域的人体分割</a:t>
            </a:r>
            <a:r>
              <a:rPr lang="en-US" altLang="zh-CN" sz="3200" b="1" dirty="0">
                <a:solidFill>
                  <a:srgbClr val="8E6D48"/>
                </a:solidFill>
                <a:latin typeface="幼圆" panose="02010509060101010101" pitchFamily="49" charset="-122"/>
                <a:ea typeface="幼圆" panose="02010509060101010101" pitchFamily="49" charset="-122"/>
              </a:rPr>
              <a:t>: </a:t>
            </a:r>
            <a:r>
              <a:rPr lang="zh-CN" altLang="en-US" sz="3200" b="1" dirty="0">
                <a:solidFill>
                  <a:srgbClr val="8E6D48"/>
                </a:solidFill>
                <a:latin typeface="幼圆" panose="02010509060101010101" pitchFamily="49" charset="-122"/>
                <a:ea typeface="幼圆" panose="02010509060101010101" pitchFamily="49" charset="-122"/>
              </a:rPr>
              <a:t>目标域</a:t>
            </a:r>
            <a:endParaRPr lang="zh-CN" altLang="en-US" sz="3200" b="1" dirty="0">
              <a:solidFill>
                <a:srgbClr val="8E6D48"/>
              </a:solidFill>
              <a:latin typeface="幼圆" panose="02010509060101010101" pitchFamily="49" charset="-122"/>
              <a:ea typeface="幼圆" panose="02010509060101010101" pitchFamily="49" charset="-122"/>
              <a:cs typeface="+mn-cs"/>
            </a:endParaRPr>
          </a:p>
        </p:txBody>
      </p:sp>
      <p:grpSp>
        <p:nvGrpSpPr>
          <p:cNvPr id="2" name="组合 38">
            <a:extLst>
              <a:ext uri="{FF2B5EF4-FFF2-40B4-BE49-F238E27FC236}">
                <a16:creationId xmlns:a16="http://schemas.microsoft.com/office/drawing/2014/main" id="{31776D75-0643-4552-862B-522D55315AC9}"/>
              </a:ext>
            </a:extLst>
          </p:cNvPr>
          <p:cNvGrpSpPr/>
          <p:nvPr/>
        </p:nvGrpSpPr>
        <p:grpSpPr>
          <a:xfrm>
            <a:off x="0" y="521062"/>
            <a:ext cx="781051" cy="393337"/>
            <a:chOff x="0" y="521062"/>
            <a:chExt cx="781051" cy="393337"/>
          </a:xfrm>
        </p:grpSpPr>
        <p:sp>
          <p:nvSpPr>
            <p:cNvPr id="6" name="任意多边形 47">
              <a:extLst>
                <a:ext uri="{FF2B5EF4-FFF2-40B4-BE49-F238E27FC236}">
                  <a16:creationId xmlns:a16="http://schemas.microsoft.com/office/drawing/2014/main" id="{70A3F54A-6EE5-4FBB-B213-1E2326345688}"/>
                </a:ext>
              </a:extLst>
            </p:cNvPr>
            <p:cNvSpPr/>
            <p:nvPr/>
          </p:nvSpPr>
          <p:spPr>
            <a:xfrm>
              <a:off x="243569" y="521062"/>
              <a:ext cx="537482" cy="393337"/>
            </a:xfrm>
            <a:custGeom>
              <a:avLst/>
              <a:gdLst>
                <a:gd name="connsiteX0" fmla="*/ 0 w 640080"/>
                <a:gd name="connsiteY0" fmla="*/ 0 h 327660"/>
                <a:gd name="connsiteX1" fmla="*/ 472440 w 640080"/>
                <a:gd name="connsiteY1" fmla="*/ 0 h 327660"/>
                <a:gd name="connsiteX2" fmla="*/ 640080 w 640080"/>
                <a:gd name="connsiteY2" fmla="*/ 163830 h 327660"/>
                <a:gd name="connsiteX3" fmla="*/ 472440 w 640080"/>
                <a:gd name="connsiteY3" fmla="*/ 327660 h 327660"/>
                <a:gd name="connsiteX4" fmla="*/ 0 w 640080"/>
                <a:gd name="connsiteY4" fmla="*/ 327660 h 327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327660">
                  <a:moveTo>
                    <a:pt x="0" y="0"/>
                  </a:moveTo>
                  <a:lnTo>
                    <a:pt x="472440" y="0"/>
                  </a:lnTo>
                  <a:cubicBezTo>
                    <a:pt x="565025" y="0"/>
                    <a:pt x="640080" y="73349"/>
                    <a:pt x="640080" y="163830"/>
                  </a:cubicBezTo>
                  <a:cubicBezTo>
                    <a:pt x="640080" y="254311"/>
                    <a:pt x="565025" y="327660"/>
                    <a:pt x="472440" y="327660"/>
                  </a:cubicBezTo>
                  <a:lnTo>
                    <a:pt x="0" y="327660"/>
                  </a:lnTo>
                  <a:close/>
                </a:path>
              </a:pathLst>
            </a:cu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sp>
          <p:nvSpPr>
            <p:cNvPr id="7" name="矩形 6">
              <a:extLst>
                <a:ext uri="{FF2B5EF4-FFF2-40B4-BE49-F238E27FC236}">
                  <a16:creationId xmlns:a16="http://schemas.microsoft.com/office/drawing/2014/main" id="{F6D3CCE3-91B2-4331-94A8-CE3F7E27E7B7}"/>
                </a:ext>
              </a:extLst>
            </p:cNvPr>
            <p:cNvSpPr/>
            <p:nvPr/>
          </p:nvSpPr>
          <p:spPr>
            <a:xfrm>
              <a:off x="0" y="521062"/>
              <a:ext cx="188685" cy="393337"/>
            </a:xfrm>
            <a:prstGeom prst="rect">
              <a:avLst/>
            </a:pr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grpSp>
      <p:pic>
        <p:nvPicPr>
          <p:cNvPr id="1026" name="Picture 2" descr="http://www.bjfzsd.com/UploadFile/product_small/201611141543542202.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767" y="1136550"/>
            <a:ext cx="1611394" cy="1241074"/>
          </a:xfrm>
          <a:prstGeom prst="rect">
            <a:avLst/>
          </a:prstGeom>
          <a:noFill/>
        </p:spPr>
      </p:pic>
      <p:sp>
        <p:nvSpPr>
          <p:cNvPr id="28" name="矩形 27"/>
          <p:cNvSpPr/>
          <p:nvPr/>
        </p:nvSpPr>
        <p:spPr>
          <a:xfrm>
            <a:off x="3236581" y="5456098"/>
            <a:ext cx="6227987" cy="359778"/>
          </a:xfrm>
          <a:prstGeom prst="rect">
            <a:avLst/>
          </a:prstGeom>
        </p:spPr>
        <p:txBody>
          <a:bodyPr wrap="none">
            <a:spAutoFit/>
          </a:bodyPr>
          <a:lstStyle/>
          <a:p>
            <a:pPr marR="0" lvl="0" fontAlgn="auto">
              <a:lnSpc>
                <a:spcPct val="110000"/>
              </a:lnSpc>
              <a:spcBef>
                <a:spcPts val="1000"/>
              </a:spcBef>
              <a:spcAft>
                <a:spcPts val="0"/>
              </a:spcAft>
              <a:buClrTx/>
              <a:buSzTx/>
              <a:tabLst/>
              <a:defRPr/>
            </a:pPr>
            <a:r>
              <a:rPr lang="zh-CN" altLang="en-US" b="1" dirty="0">
                <a:solidFill>
                  <a:srgbClr val="82B347"/>
                </a:solidFill>
                <a:latin typeface="幼圆" panose="02010509060101010101" pitchFamily="49" charset="-122"/>
                <a:ea typeface="幼圆" panose="02010509060101010101" pitchFamily="49" charset="-122"/>
              </a:rPr>
              <a:t>目标域视频没有像素级标注，光照较为单一，姿态较为单一</a:t>
            </a:r>
            <a:endParaRPr lang="en-US" altLang="zh-CN" b="1" dirty="0">
              <a:solidFill>
                <a:srgbClr val="82B347"/>
              </a:solidFill>
              <a:latin typeface="幼圆" panose="02010509060101010101" pitchFamily="49" charset="-122"/>
              <a:ea typeface="幼圆" panose="02010509060101010101" pitchFamily="49" charset="-122"/>
            </a:endParaRPr>
          </a:p>
        </p:txBody>
      </p:sp>
      <p:grpSp>
        <p:nvGrpSpPr>
          <p:cNvPr id="3" name="组合 1">
            <a:extLst>
              <a:ext uri="{FF2B5EF4-FFF2-40B4-BE49-F238E27FC236}">
                <a16:creationId xmlns:a16="http://schemas.microsoft.com/office/drawing/2014/main" id="{383A44EA-756D-4B2D-9DAA-C577ACA2DA6C}"/>
              </a:ext>
            </a:extLst>
          </p:cNvPr>
          <p:cNvGrpSpPr/>
          <p:nvPr/>
        </p:nvGrpSpPr>
        <p:grpSpPr>
          <a:xfrm>
            <a:off x="1764633" y="2039339"/>
            <a:ext cx="4753916" cy="2971138"/>
            <a:chOff x="1764633" y="2039339"/>
            <a:chExt cx="4753916" cy="2971138"/>
          </a:xfrm>
        </p:grpSpPr>
        <p:sp>
          <p:nvSpPr>
            <p:cNvPr id="10" name="圆角矩形 46">
              <a:extLst>
                <a:ext uri="{FF2B5EF4-FFF2-40B4-BE49-F238E27FC236}">
                  <a16:creationId xmlns:a16="http://schemas.microsoft.com/office/drawing/2014/main" id="{6314E18C-A8D7-4CDC-B435-FAA6E8249CB5}"/>
                </a:ext>
              </a:extLst>
            </p:cNvPr>
            <p:cNvSpPr/>
            <p:nvPr/>
          </p:nvSpPr>
          <p:spPr>
            <a:xfrm>
              <a:off x="1764633" y="2039339"/>
              <a:ext cx="4753916" cy="2388282"/>
            </a:xfrm>
            <a:prstGeom prst="roundRect">
              <a:avLst/>
            </a:prstGeom>
            <a:solidFill>
              <a:srgbClr val="A9D18E"/>
            </a:solidFill>
            <a:ln>
              <a:solidFill>
                <a:srgbClr val="A9D18E"/>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dirty="0">
                <a:solidFill>
                  <a:schemeClr val="bg1"/>
                </a:solidFill>
                <a:latin typeface="幼圆" panose="02010509060101010101" pitchFamily="49" charset="-122"/>
                <a:ea typeface="幼圆" panose="02010509060101010101" pitchFamily="49" charset="-122"/>
              </a:endParaRPr>
            </a:p>
          </p:txBody>
        </p:sp>
        <p:sp>
          <p:nvSpPr>
            <p:cNvPr id="11" name="TextBox 28">
              <a:extLst>
                <a:ext uri="{FF2B5EF4-FFF2-40B4-BE49-F238E27FC236}">
                  <a16:creationId xmlns:a16="http://schemas.microsoft.com/office/drawing/2014/main" id="{6752CACE-10CB-482D-96D2-8AEBB789BEBC}"/>
                </a:ext>
              </a:extLst>
            </p:cNvPr>
            <p:cNvSpPr txBox="1"/>
            <p:nvPr/>
          </p:nvSpPr>
          <p:spPr>
            <a:xfrm>
              <a:off x="2975475" y="4641145"/>
              <a:ext cx="3024067" cy="369332"/>
            </a:xfrm>
            <a:prstGeom prst="rect">
              <a:avLst/>
            </a:prstGeom>
            <a:noFill/>
          </p:spPr>
          <p:txBody>
            <a:bodyPr wrap="square" rtlCol="0">
              <a:spAutoFit/>
            </a:bodyPr>
            <a:lstStyle/>
            <a:p>
              <a:pPr>
                <a:lnSpc>
                  <a:spcPct val="90000"/>
                </a:lnSpc>
                <a:spcBef>
                  <a:spcPts val="1000"/>
                </a:spcBef>
              </a:pPr>
              <a:r>
                <a:rPr lang="zh-CN" altLang="en-US" sz="2000" b="1" dirty="0">
                  <a:solidFill>
                    <a:srgbClr val="8E6D48"/>
                  </a:solidFill>
                  <a:latin typeface="幼圆" panose="02010509060101010101" pitchFamily="49" charset="-122"/>
                  <a:ea typeface="幼圆" panose="02010509060101010101" pitchFamily="49" charset="-122"/>
                </a:rPr>
                <a:t>目标域数据库：餐厅</a:t>
              </a:r>
            </a:p>
          </p:txBody>
        </p:sp>
        <p:pic>
          <p:nvPicPr>
            <p:cNvPr id="12" name="图片 11" descr="0060_test_1">
              <a:extLst>
                <a:ext uri="{FF2B5EF4-FFF2-40B4-BE49-F238E27FC236}">
                  <a16:creationId xmlns:a16="http://schemas.microsoft.com/office/drawing/2014/main" id="{445E2AFD-3E11-44B1-8FC5-D96757D57896}"/>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1971870" y="2316508"/>
              <a:ext cx="1027830" cy="1960327"/>
            </a:xfrm>
            <a:prstGeom prst="rect">
              <a:avLst/>
            </a:prstGeom>
            <a:noFill/>
          </p:spPr>
        </p:pic>
        <p:pic>
          <p:nvPicPr>
            <p:cNvPr id="13" name="图片 12" descr="0368_test_18">
              <a:extLst>
                <a:ext uri="{FF2B5EF4-FFF2-40B4-BE49-F238E27FC236}">
                  <a16:creationId xmlns:a16="http://schemas.microsoft.com/office/drawing/2014/main" id="{90D31FC8-F493-4D36-A05D-09A93A1EA603}"/>
                </a:ext>
              </a:extLst>
            </p:cNvPr>
            <p:cNvPicPr>
              <a:picLocks/>
            </p:cNvPicPr>
            <p:nvPr/>
          </p:nvPicPr>
          <p:blipFill>
            <a:blip r:embed="rId4" cstate="email">
              <a:extLst>
                <a:ext uri="{28A0092B-C50C-407E-A947-70E740481C1C}">
                  <a14:useLocalDpi xmlns:a14="http://schemas.microsoft.com/office/drawing/2010/main"/>
                </a:ext>
              </a:extLst>
            </a:blip>
            <a:stretch>
              <a:fillRect/>
            </a:stretch>
          </p:blipFill>
          <p:spPr>
            <a:xfrm>
              <a:off x="3080043" y="2316238"/>
              <a:ext cx="1027830" cy="1960327"/>
            </a:xfrm>
            <a:prstGeom prst="rect">
              <a:avLst/>
            </a:prstGeom>
            <a:noFill/>
          </p:spPr>
        </p:pic>
        <p:pic>
          <p:nvPicPr>
            <p:cNvPr id="14" name="图片 13" descr="0646_test_18">
              <a:extLst>
                <a:ext uri="{FF2B5EF4-FFF2-40B4-BE49-F238E27FC236}">
                  <a16:creationId xmlns:a16="http://schemas.microsoft.com/office/drawing/2014/main" id="{1CBCB72B-946A-469B-A40C-2C3DD2F0462E}"/>
                </a:ext>
              </a:extLst>
            </p:cNvPr>
            <p:cNvPicPr>
              <a:picLocks/>
            </p:cNvPicPr>
            <p:nvPr/>
          </p:nvPicPr>
          <p:blipFill>
            <a:blip r:embed="rId5" cstate="email">
              <a:extLst>
                <a:ext uri="{28A0092B-C50C-407E-A947-70E740481C1C}">
                  <a14:useLocalDpi xmlns:a14="http://schemas.microsoft.com/office/drawing/2010/main"/>
                </a:ext>
              </a:extLst>
            </a:blip>
            <a:stretch>
              <a:fillRect/>
            </a:stretch>
          </p:blipFill>
          <p:spPr>
            <a:xfrm>
              <a:off x="4172919" y="2284885"/>
              <a:ext cx="1038205" cy="1969559"/>
            </a:xfrm>
            <a:prstGeom prst="rect">
              <a:avLst/>
            </a:prstGeom>
            <a:noFill/>
          </p:spPr>
        </p:pic>
        <p:pic>
          <p:nvPicPr>
            <p:cNvPr id="18" name="图片 17" descr="0984_test_17">
              <a:extLst>
                <a:ext uri="{FF2B5EF4-FFF2-40B4-BE49-F238E27FC236}">
                  <a16:creationId xmlns:a16="http://schemas.microsoft.com/office/drawing/2014/main" id="{29C1DF40-0792-4569-B464-39CE35D3FA66}"/>
                </a:ext>
              </a:extLst>
            </p:cNvPr>
            <p:cNvPicPr>
              <a:picLocks/>
            </p:cNvPicPr>
            <p:nvPr/>
          </p:nvPicPr>
          <p:blipFill>
            <a:blip r:embed="rId6" cstate="email">
              <a:extLst>
                <a:ext uri="{28A0092B-C50C-407E-A947-70E740481C1C}">
                  <a14:useLocalDpi xmlns:a14="http://schemas.microsoft.com/office/drawing/2010/main"/>
                </a:ext>
              </a:extLst>
            </a:blip>
            <a:stretch>
              <a:fillRect/>
            </a:stretch>
          </p:blipFill>
          <p:spPr>
            <a:xfrm>
              <a:off x="5282162" y="2275653"/>
              <a:ext cx="1047574" cy="1978791"/>
            </a:xfrm>
            <a:prstGeom prst="rect">
              <a:avLst/>
            </a:prstGeom>
            <a:noFill/>
          </p:spPr>
        </p:pic>
      </p:grpSp>
      <p:grpSp>
        <p:nvGrpSpPr>
          <p:cNvPr id="5" name="组合 2">
            <a:extLst>
              <a:ext uri="{FF2B5EF4-FFF2-40B4-BE49-F238E27FC236}">
                <a16:creationId xmlns:a16="http://schemas.microsoft.com/office/drawing/2014/main" id="{BE530D90-9CF8-4C2F-B43F-A00D094C3D24}"/>
              </a:ext>
            </a:extLst>
          </p:cNvPr>
          <p:cNvGrpSpPr/>
          <p:nvPr/>
        </p:nvGrpSpPr>
        <p:grpSpPr>
          <a:xfrm>
            <a:off x="6939804" y="2047580"/>
            <a:ext cx="4615200" cy="2962897"/>
            <a:chOff x="6939804" y="2047580"/>
            <a:chExt cx="4615200" cy="2962897"/>
          </a:xfrm>
        </p:grpSpPr>
        <p:sp>
          <p:nvSpPr>
            <p:cNvPr id="19" name="圆角矩形 48">
              <a:extLst>
                <a:ext uri="{FF2B5EF4-FFF2-40B4-BE49-F238E27FC236}">
                  <a16:creationId xmlns:a16="http://schemas.microsoft.com/office/drawing/2014/main" id="{96D5BACB-9F48-4C83-BAD3-96A1F30E6A84}"/>
                </a:ext>
              </a:extLst>
            </p:cNvPr>
            <p:cNvSpPr/>
            <p:nvPr/>
          </p:nvSpPr>
          <p:spPr>
            <a:xfrm>
              <a:off x="6939804" y="2047580"/>
              <a:ext cx="4615200" cy="2388283"/>
            </a:xfrm>
            <a:prstGeom prst="roundRect">
              <a:avLst/>
            </a:prstGeom>
            <a:solidFill>
              <a:srgbClr val="A9D18E"/>
            </a:solidFill>
            <a:ln>
              <a:solidFill>
                <a:srgbClr val="A9D18E"/>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solidFill>
                  <a:schemeClr val="bg1"/>
                </a:solidFill>
                <a:latin typeface="幼圆" panose="02010509060101010101" pitchFamily="49" charset="-122"/>
                <a:ea typeface="幼圆" panose="02010509060101010101" pitchFamily="49" charset="-122"/>
              </a:endParaRPr>
            </a:p>
          </p:txBody>
        </p:sp>
        <p:sp>
          <p:nvSpPr>
            <p:cNvPr id="20" name="TextBox 34">
              <a:extLst>
                <a:ext uri="{FF2B5EF4-FFF2-40B4-BE49-F238E27FC236}">
                  <a16:creationId xmlns:a16="http://schemas.microsoft.com/office/drawing/2014/main" id="{A1F76173-B2A8-4A97-92D1-F2DC57F30039}"/>
                </a:ext>
              </a:extLst>
            </p:cNvPr>
            <p:cNvSpPr txBox="1"/>
            <p:nvPr/>
          </p:nvSpPr>
          <p:spPr>
            <a:xfrm>
              <a:off x="8055967" y="4641145"/>
              <a:ext cx="2925917" cy="369332"/>
            </a:xfrm>
            <a:prstGeom prst="rect">
              <a:avLst/>
            </a:prstGeom>
            <a:noFill/>
          </p:spPr>
          <p:txBody>
            <a:bodyPr wrap="square" rtlCol="0">
              <a:spAutoFit/>
            </a:bodyPr>
            <a:lstStyle/>
            <a:p>
              <a:pPr>
                <a:lnSpc>
                  <a:spcPct val="90000"/>
                </a:lnSpc>
                <a:spcBef>
                  <a:spcPts val="1000"/>
                </a:spcBef>
              </a:pPr>
              <a:r>
                <a:rPr lang="zh-CN" altLang="en-US" sz="2000" b="1" dirty="0">
                  <a:solidFill>
                    <a:srgbClr val="8E6D48"/>
                  </a:solidFill>
                  <a:latin typeface="幼圆" panose="02010509060101010101" pitchFamily="49" charset="-122"/>
                  <a:ea typeface="幼圆" panose="02010509060101010101" pitchFamily="49" charset="-122"/>
                </a:rPr>
                <a:t>目标域数据库：街道</a:t>
              </a:r>
            </a:p>
          </p:txBody>
        </p:sp>
        <p:pic>
          <p:nvPicPr>
            <p:cNvPr id="21" name="图片 20" descr="0005.png">
              <a:extLst>
                <a:ext uri="{FF2B5EF4-FFF2-40B4-BE49-F238E27FC236}">
                  <a16:creationId xmlns:a16="http://schemas.microsoft.com/office/drawing/2014/main" id="{C225B1C7-E071-448A-B5D5-7735E4C91551}"/>
                </a:ext>
              </a:extLst>
            </p:cNvPr>
            <p:cNvPicPr>
              <a:picLocks/>
            </p:cNvPicPr>
            <p:nvPr/>
          </p:nvPicPr>
          <p:blipFill>
            <a:blip r:embed="rId7" cstate="email">
              <a:extLst>
                <a:ext uri="{28A0092B-C50C-407E-A947-70E740481C1C}">
                  <a14:useLocalDpi xmlns:a14="http://schemas.microsoft.com/office/drawing/2010/main"/>
                </a:ext>
              </a:extLst>
            </a:blip>
            <a:stretch>
              <a:fillRect/>
            </a:stretch>
          </p:blipFill>
          <p:spPr>
            <a:xfrm>
              <a:off x="7107844" y="2316238"/>
              <a:ext cx="993379" cy="1938206"/>
            </a:xfrm>
            <a:prstGeom prst="rect">
              <a:avLst/>
            </a:prstGeom>
          </p:spPr>
        </p:pic>
        <p:pic>
          <p:nvPicPr>
            <p:cNvPr id="22" name="图片 21" descr="0053">
              <a:extLst>
                <a:ext uri="{FF2B5EF4-FFF2-40B4-BE49-F238E27FC236}">
                  <a16:creationId xmlns:a16="http://schemas.microsoft.com/office/drawing/2014/main" id="{95F55E09-C266-4064-A886-430167A6F35A}"/>
                </a:ext>
              </a:extLst>
            </p:cNvPr>
            <p:cNvPicPr>
              <a:picLocks/>
            </p:cNvPicPr>
            <p:nvPr/>
          </p:nvPicPr>
          <p:blipFill>
            <a:blip r:embed="rId8" cstate="email">
              <a:extLst>
                <a:ext uri="{28A0092B-C50C-407E-A947-70E740481C1C}">
                  <a14:useLocalDpi xmlns:a14="http://schemas.microsoft.com/office/drawing/2010/main"/>
                </a:ext>
              </a:extLst>
            </a:blip>
            <a:stretch>
              <a:fillRect/>
            </a:stretch>
          </p:blipFill>
          <p:spPr>
            <a:xfrm>
              <a:off x="8197870" y="2316238"/>
              <a:ext cx="993378" cy="1938206"/>
            </a:xfrm>
            <a:prstGeom prst="rect">
              <a:avLst/>
            </a:prstGeom>
          </p:spPr>
        </p:pic>
        <p:pic>
          <p:nvPicPr>
            <p:cNvPr id="23" name="图片 22" descr="0425">
              <a:extLst>
                <a:ext uri="{FF2B5EF4-FFF2-40B4-BE49-F238E27FC236}">
                  <a16:creationId xmlns:a16="http://schemas.microsoft.com/office/drawing/2014/main" id="{EC2A1704-F088-49DB-9CB2-A80D3431F4B0}"/>
                </a:ext>
              </a:extLst>
            </p:cNvPr>
            <p:cNvPicPr>
              <a:picLocks/>
            </p:cNvPicPr>
            <p:nvPr/>
          </p:nvPicPr>
          <p:blipFill>
            <a:blip r:embed="rId9" cstate="email">
              <a:extLst>
                <a:ext uri="{28A0092B-C50C-407E-A947-70E740481C1C}">
                  <a14:useLocalDpi xmlns:a14="http://schemas.microsoft.com/office/drawing/2010/main"/>
                </a:ext>
              </a:extLst>
            </a:blip>
            <a:stretch>
              <a:fillRect/>
            </a:stretch>
          </p:blipFill>
          <p:spPr>
            <a:xfrm>
              <a:off x="9303976" y="2310681"/>
              <a:ext cx="993378" cy="1965884"/>
            </a:xfrm>
            <a:prstGeom prst="rect">
              <a:avLst/>
            </a:prstGeom>
          </p:spPr>
        </p:pic>
        <p:pic>
          <p:nvPicPr>
            <p:cNvPr id="24" name="图片 23" descr="0153">
              <a:extLst>
                <a:ext uri="{FF2B5EF4-FFF2-40B4-BE49-F238E27FC236}">
                  <a16:creationId xmlns:a16="http://schemas.microsoft.com/office/drawing/2014/main" id="{3BAECC5E-84EC-47CA-90A9-A92D23354BE6}"/>
                </a:ext>
              </a:extLst>
            </p:cNvPr>
            <p:cNvPicPr>
              <a:picLocks/>
            </p:cNvPicPr>
            <p:nvPr/>
          </p:nvPicPr>
          <p:blipFill>
            <a:blip r:embed="rId10" cstate="email">
              <a:extLst>
                <a:ext uri="{28A0092B-C50C-407E-A947-70E740481C1C}">
                  <a14:useLocalDpi xmlns:a14="http://schemas.microsoft.com/office/drawing/2010/main"/>
                </a:ext>
              </a:extLst>
            </a:blip>
            <a:stretch>
              <a:fillRect/>
            </a:stretch>
          </p:blipFill>
          <p:spPr>
            <a:xfrm>
              <a:off x="10390620" y="2310681"/>
              <a:ext cx="993378" cy="1965883"/>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0" presetClass="entr" presetSubtype="0" fill="hold" nodeType="withEffect">
                                  <p:stCondLst>
                                    <p:cond delay="25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childTnLst>
                          </p:cTn>
                        </p:par>
                        <p:par>
                          <p:cTn id="10" fill="hold">
                            <p:stCondLst>
                              <p:cond delay="750"/>
                            </p:stCondLst>
                            <p:childTnLst>
                              <p:par>
                                <p:cTn id="11" presetID="10"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57">
            <a:extLst>
              <a:ext uri="{FF2B5EF4-FFF2-40B4-BE49-F238E27FC236}">
                <a16:creationId xmlns:a16="http://schemas.microsoft.com/office/drawing/2014/main" id="{006D20EF-F01D-4D7E-B387-0BC21ADAA249}"/>
              </a:ext>
            </a:extLst>
          </p:cNvPr>
          <p:cNvGrpSpPr/>
          <p:nvPr/>
        </p:nvGrpSpPr>
        <p:grpSpPr>
          <a:xfrm>
            <a:off x="3413977" y="4433906"/>
            <a:ext cx="2876149" cy="2064304"/>
            <a:chOff x="4128594" y="3790616"/>
            <a:chExt cx="2782800" cy="2064304"/>
          </a:xfrm>
        </p:grpSpPr>
        <p:sp>
          <p:nvSpPr>
            <p:cNvPr id="5" name="圆角矩形 46">
              <a:extLst>
                <a:ext uri="{FF2B5EF4-FFF2-40B4-BE49-F238E27FC236}">
                  <a16:creationId xmlns:a16="http://schemas.microsoft.com/office/drawing/2014/main" id="{6314E18C-A8D7-4CDC-B435-FAA6E8249CB5}"/>
                </a:ext>
              </a:extLst>
            </p:cNvPr>
            <p:cNvSpPr/>
            <p:nvPr/>
          </p:nvSpPr>
          <p:spPr>
            <a:xfrm>
              <a:off x="4128594" y="3790616"/>
              <a:ext cx="2782800" cy="2064304"/>
            </a:xfrm>
            <a:prstGeom prst="roundRect">
              <a:avLst/>
            </a:prstGeom>
            <a:solidFill>
              <a:srgbClr val="A9D18E"/>
            </a:solidFill>
            <a:ln>
              <a:solidFill>
                <a:srgbClr val="A9D18E"/>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b="1" dirty="0">
                <a:solidFill>
                  <a:schemeClr val="bg1"/>
                </a:solidFill>
                <a:latin typeface="幼圆" panose="02010509060101010101" pitchFamily="49" charset="-122"/>
                <a:ea typeface="幼圆" panose="02010509060101010101" pitchFamily="49" charset="-122"/>
              </a:endParaRPr>
            </a:p>
          </p:txBody>
        </p:sp>
        <p:sp>
          <p:nvSpPr>
            <p:cNvPr id="6" name="TextBox 28">
              <a:extLst>
                <a:ext uri="{FF2B5EF4-FFF2-40B4-BE49-F238E27FC236}">
                  <a16:creationId xmlns:a16="http://schemas.microsoft.com/office/drawing/2014/main" id="{6752CACE-10CB-482D-96D2-8AEBB789BEBC}"/>
                </a:ext>
              </a:extLst>
            </p:cNvPr>
            <p:cNvSpPr txBox="1"/>
            <p:nvPr/>
          </p:nvSpPr>
          <p:spPr>
            <a:xfrm>
              <a:off x="4388915" y="5389259"/>
              <a:ext cx="2262158" cy="369332"/>
            </a:xfrm>
            <a:prstGeom prst="rect">
              <a:avLst/>
            </a:prstGeom>
            <a:noFill/>
          </p:spPr>
          <p:txBody>
            <a:bodyPr wrap="square" rtlCol="0">
              <a:spAutoFit/>
            </a:bodyPr>
            <a:lstStyle/>
            <a:p>
              <a:r>
                <a:rPr lang="zh-CN" altLang="en-US" b="1" dirty="0">
                  <a:solidFill>
                    <a:schemeClr val="bg1"/>
                  </a:solidFill>
                  <a:latin typeface="幼圆" panose="02010509060101010101" pitchFamily="49" charset="-122"/>
                  <a:ea typeface="幼圆" panose="02010509060101010101" pitchFamily="49" charset="-122"/>
                </a:rPr>
                <a:t>目标域数据库：餐厅</a:t>
              </a:r>
            </a:p>
          </p:txBody>
        </p:sp>
        <p:pic>
          <p:nvPicPr>
            <p:cNvPr id="7" name="图片 6" descr="0060_test_1">
              <a:extLst>
                <a:ext uri="{FF2B5EF4-FFF2-40B4-BE49-F238E27FC236}">
                  <a16:creationId xmlns:a16="http://schemas.microsoft.com/office/drawing/2014/main" id="{445E2AFD-3E11-44B1-8FC5-D96757D57896}"/>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4216573" y="3946228"/>
              <a:ext cx="576000" cy="1080000"/>
            </a:xfrm>
            <a:prstGeom prst="rect">
              <a:avLst/>
            </a:prstGeom>
            <a:scene3d>
              <a:camera prst="orthographicFront">
                <a:rot lat="1215258" lon="19338634" rev="1549"/>
              </a:camera>
              <a:lightRig rig="threePt" dir="t"/>
            </a:scene3d>
          </p:spPr>
        </p:pic>
        <p:pic>
          <p:nvPicPr>
            <p:cNvPr id="8" name="图片 7" descr="0368_test_18">
              <a:extLst>
                <a:ext uri="{FF2B5EF4-FFF2-40B4-BE49-F238E27FC236}">
                  <a16:creationId xmlns:a16="http://schemas.microsoft.com/office/drawing/2014/main" id="{90D31FC8-F493-4D36-A05D-09A93A1EA603}"/>
                </a:ext>
              </a:extLst>
            </p:cNvPr>
            <p:cNvPicPr>
              <a:picLocks/>
            </p:cNvPicPr>
            <p:nvPr/>
          </p:nvPicPr>
          <p:blipFill>
            <a:blip r:embed="rId4" cstate="email">
              <a:extLst>
                <a:ext uri="{28A0092B-C50C-407E-A947-70E740481C1C}">
                  <a14:useLocalDpi xmlns:a14="http://schemas.microsoft.com/office/drawing/2010/main"/>
                </a:ext>
              </a:extLst>
            </a:blip>
            <a:stretch>
              <a:fillRect/>
            </a:stretch>
          </p:blipFill>
          <p:spPr>
            <a:xfrm>
              <a:off x="5073829" y="3964008"/>
              <a:ext cx="576000" cy="1080000"/>
            </a:xfrm>
            <a:prstGeom prst="rect">
              <a:avLst/>
            </a:prstGeom>
            <a:scene3d>
              <a:camera prst="orthographicFront">
                <a:rot lat="1215258" lon="19338634" rev="1549"/>
              </a:camera>
              <a:lightRig rig="threePt" dir="t"/>
            </a:scene3d>
          </p:spPr>
        </p:pic>
        <p:pic>
          <p:nvPicPr>
            <p:cNvPr id="9" name="图片 8" descr="0646_test_18">
              <a:extLst>
                <a:ext uri="{FF2B5EF4-FFF2-40B4-BE49-F238E27FC236}">
                  <a16:creationId xmlns:a16="http://schemas.microsoft.com/office/drawing/2014/main" id="{1CBCB72B-946A-469B-A40C-2C3DD2F0462E}"/>
                </a:ext>
              </a:extLst>
            </p:cNvPr>
            <p:cNvPicPr>
              <a:picLocks/>
            </p:cNvPicPr>
            <p:nvPr/>
          </p:nvPicPr>
          <p:blipFill>
            <a:blip r:embed="rId5" cstate="email">
              <a:extLst>
                <a:ext uri="{28A0092B-C50C-407E-A947-70E740481C1C}">
                  <a14:useLocalDpi xmlns:a14="http://schemas.microsoft.com/office/drawing/2010/main"/>
                </a:ext>
              </a:extLst>
            </a:blip>
            <a:stretch>
              <a:fillRect/>
            </a:stretch>
          </p:blipFill>
          <p:spPr>
            <a:xfrm>
              <a:off x="5931085" y="3958293"/>
              <a:ext cx="576000" cy="1080000"/>
            </a:xfrm>
            <a:prstGeom prst="rect">
              <a:avLst/>
            </a:prstGeom>
            <a:scene3d>
              <a:camera prst="orthographicFront">
                <a:rot lat="1215258" lon="19338634" rev="1549"/>
              </a:camera>
              <a:lightRig rig="threePt" dir="t"/>
            </a:scene3d>
          </p:spPr>
        </p:pic>
        <p:pic>
          <p:nvPicPr>
            <p:cNvPr id="10" name="图片 9" descr="0060_test_1">
              <a:extLst>
                <a:ext uri="{FF2B5EF4-FFF2-40B4-BE49-F238E27FC236}">
                  <a16:creationId xmlns:a16="http://schemas.microsoft.com/office/drawing/2014/main" id="{97661F95-A249-4D4B-A8B4-B15620A3B687}"/>
                </a:ext>
              </a:extLst>
            </p:cNvPr>
            <p:cNvPicPr>
              <a:picLocks/>
            </p:cNvPicPr>
            <p:nvPr/>
          </p:nvPicPr>
          <p:blipFill>
            <a:blip r:embed="rId6" cstate="email">
              <a:extLst>
                <a:ext uri="{28A0092B-C50C-407E-A947-70E740481C1C}">
                  <a14:useLocalDpi xmlns:a14="http://schemas.microsoft.com/office/drawing/2010/main"/>
                </a:ext>
              </a:extLst>
            </a:blip>
            <a:stretch>
              <a:fillRect/>
            </a:stretch>
          </p:blipFill>
          <p:spPr>
            <a:xfrm>
              <a:off x="4497829" y="4231980"/>
              <a:ext cx="576000" cy="1080000"/>
            </a:xfrm>
            <a:prstGeom prst="rect">
              <a:avLst/>
            </a:prstGeom>
            <a:scene3d>
              <a:camera prst="orthographicFront">
                <a:rot lat="1215258" lon="19338634" rev="1549"/>
              </a:camera>
              <a:lightRig rig="threePt" dir="t"/>
            </a:scene3d>
          </p:spPr>
        </p:pic>
        <p:pic>
          <p:nvPicPr>
            <p:cNvPr id="11" name="图片 10" descr="0368_test_18_color">
              <a:extLst>
                <a:ext uri="{FF2B5EF4-FFF2-40B4-BE49-F238E27FC236}">
                  <a16:creationId xmlns:a16="http://schemas.microsoft.com/office/drawing/2014/main" id="{5DED9A2E-F12A-45FC-8C39-3A3CAE77CD98}"/>
                </a:ext>
              </a:extLst>
            </p:cNvPr>
            <p:cNvPicPr>
              <a:picLocks/>
            </p:cNvPicPr>
            <p:nvPr/>
          </p:nvPicPr>
          <p:blipFill>
            <a:blip r:embed="rId7" cstate="email">
              <a:extLst>
                <a:ext uri="{28A0092B-C50C-407E-A947-70E740481C1C}">
                  <a14:useLocalDpi xmlns:a14="http://schemas.microsoft.com/office/drawing/2010/main"/>
                </a:ext>
              </a:extLst>
            </a:blip>
            <a:stretch>
              <a:fillRect/>
            </a:stretch>
          </p:blipFill>
          <p:spPr>
            <a:xfrm>
              <a:off x="5355085" y="4251030"/>
              <a:ext cx="576000" cy="1080000"/>
            </a:xfrm>
            <a:prstGeom prst="rect">
              <a:avLst/>
            </a:prstGeom>
            <a:scene3d>
              <a:camera prst="orthographicFront">
                <a:rot lat="1215258" lon="19338634" rev="1549"/>
              </a:camera>
              <a:lightRig rig="threePt" dir="t"/>
            </a:scene3d>
          </p:spPr>
        </p:pic>
        <p:pic>
          <p:nvPicPr>
            <p:cNvPr id="12" name="图片 11" descr="0646_test_18_color">
              <a:extLst>
                <a:ext uri="{FF2B5EF4-FFF2-40B4-BE49-F238E27FC236}">
                  <a16:creationId xmlns:a16="http://schemas.microsoft.com/office/drawing/2014/main" id="{1F2C7B03-2BF3-40C4-B9D1-73CCEB2AB250}"/>
                </a:ext>
              </a:extLst>
            </p:cNvPr>
            <p:cNvPicPr>
              <a:picLocks/>
            </p:cNvPicPr>
            <p:nvPr/>
          </p:nvPicPr>
          <p:blipFill>
            <a:blip r:embed="rId8" cstate="email">
              <a:extLst>
                <a:ext uri="{28A0092B-C50C-407E-A947-70E740481C1C}">
                  <a14:useLocalDpi xmlns:a14="http://schemas.microsoft.com/office/drawing/2010/main"/>
                </a:ext>
              </a:extLst>
            </a:blip>
            <a:stretch>
              <a:fillRect/>
            </a:stretch>
          </p:blipFill>
          <p:spPr>
            <a:xfrm>
              <a:off x="6212341" y="4251030"/>
              <a:ext cx="576000" cy="1080000"/>
            </a:xfrm>
            <a:prstGeom prst="rect">
              <a:avLst/>
            </a:prstGeom>
            <a:scene3d>
              <a:camera prst="orthographicFront">
                <a:rot lat="1215258" lon="19338634" rev="1549"/>
              </a:camera>
              <a:lightRig rig="threePt" dir="t"/>
            </a:scene3d>
          </p:spPr>
        </p:pic>
      </p:grpSp>
      <p:grpSp>
        <p:nvGrpSpPr>
          <p:cNvPr id="3" name="组合 56">
            <a:extLst>
              <a:ext uri="{FF2B5EF4-FFF2-40B4-BE49-F238E27FC236}">
                <a16:creationId xmlns:a16="http://schemas.microsoft.com/office/drawing/2014/main" id="{96D2C74B-B954-4C73-B3B5-1C696A99B3BB}"/>
              </a:ext>
            </a:extLst>
          </p:cNvPr>
          <p:cNvGrpSpPr/>
          <p:nvPr/>
        </p:nvGrpSpPr>
        <p:grpSpPr>
          <a:xfrm>
            <a:off x="7101791" y="4433906"/>
            <a:ext cx="2778985" cy="2064304"/>
            <a:chOff x="8402875" y="3803352"/>
            <a:chExt cx="2778985" cy="2064304"/>
          </a:xfrm>
        </p:grpSpPr>
        <p:sp>
          <p:nvSpPr>
            <p:cNvPr id="14" name="圆角矩形 48">
              <a:extLst>
                <a:ext uri="{FF2B5EF4-FFF2-40B4-BE49-F238E27FC236}">
                  <a16:creationId xmlns:a16="http://schemas.microsoft.com/office/drawing/2014/main" id="{96D5BACB-9F48-4C83-BAD3-96A1F30E6A84}"/>
                </a:ext>
              </a:extLst>
            </p:cNvPr>
            <p:cNvSpPr/>
            <p:nvPr/>
          </p:nvSpPr>
          <p:spPr>
            <a:xfrm>
              <a:off x="8402875" y="3803352"/>
              <a:ext cx="2778985" cy="2064304"/>
            </a:xfrm>
            <a:prstGeom prst="roundRect">
              <a:avLst/>
            </a:prstGeom>
            <a:solidFill>
              <a:srgbClr val="A9D18E"/>
            </a:solidFill>
            <a:ln>
              <a:solidFill>
                <a:srgbClr val="A9D18E"/>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b="1">
                <a:solidFill>
                  <a:schemeClr val="bg1"/>
                </a:solidFill>
                <a:latin typeface="幼圆" panose="02010509060101010101" pitchFamily="49" charset="-122"/>
                <a:ea typeface="幼圆" panose="02010509060101010101" pitchFamily="49" charset="-122"/>
              </a:endParaRPr>
            </a:p>
          </p:txBody>
        </p:sp>
        <p:sp>
          <p:nvSpPr>
            <p:cNvPr id="15" name="TextBox 34">
              <a:extLst>
                <a:ext uri="{FF2B5EF4-FFF2-40B4-BE49-F238E27FC236}">
                  <a16:creationId xmlns:a16="http://schemas.microsoft.com/office/drawing/2014/main" id="{A1F76173-B2A8-4A97-92D1-F2DC57F30039}"/>
                </a:ext>
              </a:extLst>
            </p:cNvPr>
            <p:cNvSpPr txBox="1"/>
            <p:nvPr/>
          </p:nvSpPr>
          <p:spPr>
            <a:xfrm>
              <a:off x="8656048" y="5435536"/>
              <a:ext cx="2262158" cy="369332"/>
            </a:xfrm>
            <a:prstGeom prst="rect">
              <a:avLst/>
            </a:prstGeom>
            <a:noFill/>
          </p:spPr>
          <p:txBody>
            <a:bodyPr wrap="square" rtlCol="0">
              <a:spAutoFit/>
            </a:bodyPr>
            <a:lstStyle/>
            <a:p>
              <a:r>
                <a:rPr lang="zh-CN" altLang="en-US" b="1" dirty="0">
                  <a:solidFill>
                    <a:schemeClr val="bg1"/>
                  </a:solidFill>
                  <a:latin typeface="幼圆" panose="02010509060101010101" pitchFamily="49" charset="-122"/>
                  <a:ea typeface="幼圆" panose="02010509060101010101" pitchFamily="49" charset="-122"/>
                </a:rPr>
                <a:t>目标域数据库：街道</a:t>
              </a:r>
            </a:p>
          </p:txBody>
        </p:sp>
        <p:pic>
          <p:nvPicPr>
            <p:cNvPr id="16" name="图片 15" descr="0005.png">
              <a:extLst>
                <a:ext uri="{FF2B5EF4-FFF2-40B4-BE49-F238E27FC236}">
                  <a16:creationId xmlns:a16="http://schemas.microsoft.com/office/drawing/2014/main" id="{C225B1C7-E071-448A-B5D5-7735E4C91551}"/>
                </a:ext>
              </a:extLst>
            </p:cNvPr>
            <p:cNvPicPr>
              <a:picLocks/>
            </p:cNvPicPr>
            <p:nvPr/>
          </p:nvPicPr>
          <p:blipFill>
            <a:blip r:embed="rId9" cstate="email">
              <a:extLst>
                <a:ext uri="{28A0092B-C50C-407E-A947-70E740481C1C}">
                  <a14:useLocalDpi xmlns:a14="http://schemas.microsoft.com/office/drawing/2010/main"/>
                </a:ext>
              </a:extLst>
            </a:blip>
            <a:stretch>
              <a:fillRect/>
            </a:stretch>
          </p:blipFill>
          <p:spPr>
            <a:xfrm>
              <a:off x="8502853" y="3999076"/>
              <a:ext cx="576000" cy="1080000"/>
            </a:xfrm>
            <a:prstGeom prst="rect">
              <a:avLst/>
            </a:prstGeom>
            <a:scene3d>
              <a:camera prst="orthographicFront">
                <a:rot lat="1215258" lon="19338634" rev="1549"/>
              </a:camera>
              <a:lightRig rig="threePt" dir="t"/>
            </a:scene3d>
          </p:spPr>
        </p:pic>
        <p:pic>
          <p:nvPicPr>
            <p:cNvPr id="17" name="图片 16" descr="0053">
              <a:extLst>
                <a:ext uri="{FF2B5EF4-FFF2-40B4-BE49-F238E27FC236}">
                  <a16:creationId xmlns:a16="http://schemas.microsoft.com/office/drawing/2014/main" id="{95F55E09-C266-4064-A886-430167A6F35A}"/>
                </a:ext>
              </a:extLst>
            </p:cNvPr>
            <p:cNvPicPr>
              <a:picLocks/>
            </p:cNvPicPr>
            <p:nvPr/>
          </p:nvPicPr>
          <p:blipFill>
            <a:blip r:embed="rId10" cstate="email">
              <a:extLst>
                <a:ext uri="{28A0092B-C50C-407E-A947-70E740481C1C}">
                  <a14:useLocalDpi xmlns:a14="http://schemas.microsoft.com/office/drawing/2010/main"/>
                </a:ext>
              </a:extLst>
            </a:blip>
            <a:stretch>
              <a:fillRect/>
            </a:stretch>
          </p:blipFill>
          <p:spPr>
            <a:xfrm>
              <a:off x="9332798" y="3994631"/>
              <a:ext cx="576000" cy="1080000"/>
            </a:xfrm>
            <a:prstGeom prst="rect">
              <a:avLst/>
            </a:prstGeom>
            <a:scene3d>
              <a:camera prst="orthographicFront">
                <a:rot lat="1215258" lon="19338634" rev="1549"/>
              </a:camera>
              <a:lightRig rig="threePt" dir="t"/>
            </a:scene3d>
          </p:spPr>
        </p:pic>
        <p:pic>
          <p:nvPicPr>
            <p:cNvPr id="18" name="图片 17" descr="0425">
              <a:extLst>
                <a:ext uri="{FF2B5EF4-FFF2-40B4-BE49-F238E27FC236}">
                  <a16:creationId xmlns:a16="http://schemas.microsoft.com/office/drawing/2014/main" id="{EC2A1704-F088-49DB-9CB2-A80D3431F4B0}"/>
                </a:ext>
              </a:extLst>
            </p:cNvPr>
            <p:cNvPicPr>
              <a:picLocks/>
            </p:cNvPicPr>
            <p:nvPr/>
          </p:nvPicPr>
          <p:blipFill>
            <a:blip r:embed="rId11" cstate="email">
              <a:extLst>
                <a:ext uri="{28A0092B-C50C-407E-A947-70E740481C1C}">
                  <a14:useLocalDpi xmlns:a14="http://schemas.microsoft.com/office/drawing/2010/main"/>
                </a:ext>
              </a:extLst>
            </a:blip>
            <a:stretch>
              <a:fillRect/>
            </a:stretch>
          </p:blipFill>
          <p:spPr>
            <a:xfrm>
              <a:off x="10368246" y="3994631"/>
              <a:ext cx="576000" cy="1080000"/>
            </a:xfrm>
            <a:prstGeom prst="rect">
              <a:avLst/>
            </a:prstGeom>
            <a:scene3d>
              <a:camera prst="orthographicFront">
                <a:rot lat="1215258" lon="19338634" rev="1549"/>
              </a:camera>
              <a:lightRig rig="threePt" dir="t"/>
            </a:scene3d>
          </p:spPr>
        </p:pic>
        <p:pic>
          <p:nvPicPr>
            <p:cNvPr id="19" name="图片 18" descr="0005">
              <a:extLst>
                <a:ext uri="{FF2B5EF4-FFF2-40B4-BE49-F238E27FC236}">
                  <a16:creationId xmlns:a16="http://schemas.microsoft.com/office/drawing/2014/main" id="{ECB7691F-6098-4B5E-8648-7B0AE9BE34CB}"/>
                </a:ext>
              </a:extLst>
            </p:cNvPr>
            <p:cNvPicPr>
              <a:picLocks/>
            </p:cNvPicPr>
            <p:nvPr/>
          </p:nvPicPr>
          <p:blipFill>
            <a:blip r:embed="rId12" cstate="email">
              <a:extLst>
                <a:ext uri="{28A0092B-C50C-407E-A947-70E740481C1C}">
                  <a14:useLocalDpi xmlns:a14="http://schemas.microsoft.com/office/drawing/2010/main"/>
                </a:ext>
              </a:extLst>
            </a:blip>
            <a:stretch>
              <a:fillRect/>
            </a:stretch>
          </p:blipFill>
          <p:spPr>
            <a:xfrm>
              <a:off x="8855547" y="4354361"/>
              <a:ext cx="576000" cy="1080000"/>
            </a:xfrm>
            <a:prstGeom prst="rect">
              <a:avLst/>
            </a:prstGeom>
            <a:scene3d>
              <a:camera prst="orthographicFront">
                <a:rot lat="1215258" lon="19338634" rev="1549"/>
              </a:camera>
              <a:lightRig rig="threePt" dir="t"/>
            </a:scene3d>
          </p:spPr>
        </p:pic>
        <p:pic>
          <p:nvPicPr>
            <p:cNvPr id="20" name="图片 19" descr="0053_color">
              <a:extLst>
                <a:ext uri="{FF2B5EF4-FFF2-40B4-BE49-F238E27FC236}">
                  <a16:creationId xmlns:a16="http://schemas.microsoft.com/office/drawing/2014/main" id="{54D49C5B-B4DA-4BFD-AB9F-EE1D2AE17C8B}"/>
                </a:ext>
              </a:extLst>
            </p:cNvPr>
            <p:cNvPicPr>
              <a:picLocks/>
            </p:cNvPicPr>
            <p:nvPr/>
          </p:nvPicPr>
          <p:blipFill>
            <a:blip r:embed="rId13" cstate="email">
              <a:extLst>
                <a:ext uri="{28A0092B-C50C-407E-A947-70E740481C1C}">
                  <a14:useLocalDpi xmlns:a14="http://schemas.microsoft.com/office/drawing/2010/main"/>
                </a:ext>
              </a:extLst>
            </a:blip>
            <a:stretch>
              <a:fillRect/>
            </a:stretch>
          </p:blipFill>
          <p:spPr>
            <a:xfrm>
              <a:off x="9641365" y="4366426"/>
              <a:ext cx="576000" cy="1080000"/>
            </a:xfrm>
            <a:prstGeom prst="rect">
              <a:avLst/>
            </a:prstGeom>
            <a:scene3d>
              <a:camera prst="orthographicFront">
                <a:rot lat="1215258" lon="19338634" rev="1549"/>
              </a:camera>
              <a:lightRig rig="threePt" dir="t"/>
            </a:scene3d>
          </p:spPr>
        </p:pic>
        <p:pic>
          <p:nvPicPr>
            <p:cNvPr id="21" name="图片 20" descr="0425_color">
              <a:extLst>
                <a:ext uri="{FF2B5EF4-FFF2-40B4-BE49-F238E27FC236}">
                  <a16:creationId xmlns:a16="http://schemas.microsoft.com/office/drawing/2014/main" id="{D3075A26-B059-42FD-A1FD-216B07B9F533}"/>
                </a:ext>
              </a:extLst>
            </p:cNvPr>
            <p:cNvPicPr>
              <a:picLocks/>
            </p:cNvPicPr>
            <p:nvPr/>
          </p:nvPicPr>
          <p:blipFill>
            <a:blip r:embed="rId14" cstate="email">
              <a:extLst>
                <a:ext uri="{28A0092B-C50C-407E-A947-70E740481C1C}">
                  <a14:useLocalDpi xmlns:a14="http://schemas.microsoft.com/office/drawing/2010/main"/>
                </a:ext>
              </a:extLst>
            </a:blip>
            <a:stretch>
              <a:fillRect/>
            </a:stretch>
          </p:blipFill>
          <p:spPr>
            <a:xfrm>
              <a:off x="10597648" y="4314103"/>
              <a:ext cx="576000" cy="1080000"/>
            </a:xfrm>
            <a:prstGeom prst="rect">
              <a:avLst/>
            </a:prstGeom>
            <a:scene3d>
              <a:camera prst="orthographicFront">
                <a:rot lat="1215258" lon="19338634" rev="1549"/>
              </a:camera>
              <a:lightRig rig="threePt" dir="t"/>
            </a:scene3d>
          </p:spPr>
        </p:pic>
      </p:grpSp>
      <p:sp>
        <p:nvSpPr>
          <p:cNvPr id="22" name="圆角矩形 46">
            <a:extLst>
              <a:ext uri="{FF2B5EF4-FFF2-40B4-BE49-F238E27FC236}">
                <a16:creationId xmlns:a16="http://schemas.microsoft.com/office/drawing/2014/main" id="{6314E18C-A8D7-4CDC-B435-FAA6E8249CB5}"/>
              </a:ext>
            </a:extLst>
          </p:cNvPr>
          <p:cNvSpPr/>
          <p:nvPr/>
        </p:nvSpPr>
        <p:spPr>
          <a:xfrm>
            <a:off x="3152720" y="1397725"/>
            <a:ext cx="7125446" cy="2743204"/>
          </a:xfrm>
          <a:prstGeom prst="round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zh-CN" altLang="en-US" b="1" dirty="0">
              <a:solidFill>
                <a:schemeClr val="bg1"/>
              </a:solidFill>
              <a:latin typeface="幼圆" panose="02010509060101010101" pitchFamily="49" charset="-122"/>
              <a:ea typeface="幼圆" panose="02010509060101010101" pitchFamily="49" charset="-122"/>
            </a:endParaRPr>
          </a:p>
        </p:txBody>
      </p:sp>
      <p:pic>
        <p:nvPicPr>
          <p:cNvPr id="23" name="图片 22" descr="161383_468858_color">
            <a:extLst>
              <a:ext uri="{FF2B5EF4-FFF2-40B4-BE49-F238E27FC236}">
                <a16:creationId xmlns:a16="http://schemas.microsoft.com/office/drawing/2014/main" id="{3251E52B-30B3-4473-9F51-90484E80CAC5}"/>
              </a:ext>
            </a:extLst>
          </p:cNvPr>
          <p:cNvPicPr>
            <a:picLocks/>
          </p:cNvPicPr>
          <p:nvPr/>
        </p:nvPicPr>
        <p:blipFill>
          <a:blip r:embed="rId15" cstate="email">
            <a:extLst>
              <a:ext uri="{28A0092B-C50C-407E-A947-70E740481C1C}">
                <a14:useLocalDpi xmlns:a14="http://schemas.microsoft.com/office/drawing/2010/main"/>
              </a:ext>
            </a:extLst>
          </a:blip>
          <a:stretch>
            <a:fillRect/>
          </a:stretch>
        </p:blipFill>
        <p:spPr>
          <a:xfrm>
            <a:off x="4386246" y="1466537"/>
            <a:ext cx="720000" cy="1440000"/>
          </a:xfrm>
          <a:prstGeom prst="rect">
            <a:avLst/>
          </a:prstGeom>
          <a:scene3d>
            <a:camera prst="orthographicFront">
              <a:rot lat="1215258" lon="19338634" rev="1549"/>
            </a:camera>
            <a:lightRig rig="threePt" dir="t"/>
          </a:scene3d>
        </p:spPr>
      </p:pic>
      <p:pic>
        <p:nvPicPr>
          <p:cNvPr id="24" name="图片 23" descr="161383_468858">
            <a:extLst>
              <a:ext uri="{FF2B5EF4-FFF2-40B4-BE49-F238E27FC236}">
                <a16:creationId xmlns:a16="http://schemas.microsoft.com/office/drawing/2014/main" id="{48D50FF6-8A66-428D-BDEB-1FC4A423A269}"/>
              </a:ext>
            </a:extLst>
          </p:cNvPr>
          <p:cNvPicPr>
            <a:picLocks/>
          </p:cNvPicPr>
          <p:nvPr/>
        </p:nvPicPr>
        <p:blipFill>
          <a:blip r:embed="rId16" cstate="email">
            <a:extLst>
              <a:ext uri="{28A0092B-C50C-407E-A947-70E740481C1C}">
                <a14:useLocalDpi xmlns:a14="http://schemas.microsoft.com/office/drawing/2010/main"/>
              </a:ext>
            </a:extLst>
          </a:blip>
          <a:stretch>
            <a:fillRect/>
          </a:stretch>
        </p:blipFill>
        <p:spPr>
          <a:xfrm>
            <a:off x="4541549" y="2576616"/>
            <a:ext cx="720000" cy="1440000"/>
          </a:xfrm>
          <a:prstGeom prst="rect">
            <a:avLst/>
          </a:prstGeom>
          <a:scene3d>
            <a:camera prst="orthographicFront">
              <a:rot lat="1215258" lon="19338634" rev="1549"/>
            </a:camera>
            <a:lightRig rig="threePt" dir="t"/>
          </a:scene3d>
        </p:spPr>
      </p:pic>
      <p:pic>
        <p:nvPicPr>
          <p:cNvPr id="25" name="图片 24" descr="177440_438094_color">
            <a:extLst>
              <a:ext uri="{FF2B5EF4-FFF2-40B4-BE49-F238E27FC236}">
                <a16:creationId xmlns:a16="http://schemas.microsoft.com/office/drawing/2014/main" id="{3708691C-DFB4-4B3A-984D-200AA2F99B20}"/>
              </a:ext>
            </a:extLst>
          </p:cNvPr>
          <p:cNvPicPr>
            <a:picLocks/>
          </p:cNvPicPr>
          <p:nvPr/>
        </p:nvPicPr>
        <p:blipFill>
          <a:blip r:embed="rId17" cstate="email">
            <a:extLst>
              <a:ext uri="{28A0092B-C50C-407E-A947-70E740481C1C}">
                <a14:useLocalDpi xmlns:a14="http://schemas.microsoft.com/office/drawing/2010/main"/>
              </a:ext>
            </a:extLst>
          </a:blip>
          <a:stretch>
            <a:fillRect/>
          </a:stretch>
        </p:blipFill>
        <p:spPr>
          <a:xfrm>
            <a:off x="8370796" y="1440923"/>
            <a:ext cx="720000" cy="1440000"/>
          </a:xfrm>
          <a:prstGeom prst="rect">
            <a:avLst/>
          </a:prstGeom>
          <a:scene3d>
            <a:camera prst="orthographicFront">
              <a:rot lat="1215258" lon="19338634" rev="1549"/>
            </a:camera>
            <a:lightRig rig="threePt" dir="t"/>
          </a:scene3d>
        </p:spPr>
      </p:pic>
      <p:pic>
        <p:nvPicPr>
          <p:cNvPr id="26" name="图片 25" descr="177440_438094">
            <a:extLst>
              <a:ext uri="{FF2B5EF4-FFF2-40B4-BE49-F238E27FC236}">
                <a16:creationId xmlns:a16="http://schemas.microsoft.com/office/drawing/2014/main" id="{F1C2698F-77E8-4373-98A8-99FA318B1181}"/>
              </a:ext>
            </a:extLst>
          </p:cNvPr>
          <p:cNvPicPr>
            <a:picLocks/>
          </p:cNvPicPr>
          <p:nvPr/>
        </p:nvPicPr>
        <p:blipFill>
          <a:blip r:embed="rId18" cstate="email">
            <a:extLst>
              <a:ext uri="{28A0092B-C50C-407E-A947-70E740481C1C}">
                <a14:useLocalDpi xmlns:a14="http://schemas.microsoft.com/office/drawing/2010/main"/>
              </a:ext>
            </a:extLst>
          </a:blip>
          <a:stretch>
            <a:fillRect/>
          </a:stretch>
        </p:blipFill>
        <p:spPr>
          <a:xfrm>
            <a:off x="8527109" y="2544192"/>
            <a:ext cx="720000" cy="1440000"/>
          </a:xfrm>
          <a:prstGeom prst="rect">
            <a:avLst/>
          </a:prstGeom>
          <a:scene3d>
            <a:camera prst="orthographicFront">
              <a:rot lat="1215258" lon="19338634" rev="1549"/>
            </a:camera>
            <a:lightRig rig="threePt" dir="t"/>
          </a:scene3d>
        </p:spPr>
      </p:pic>
      <p:pic>
        <p:nvPicPr>
          <p:cNvPr id="27" name="图片 26" descr="91949_2205328_color">
            <a:extLst>
              <a:ext uri="{FF2B5EF4-FFF2-40B4-BE49-F238E27FC236}">
                <a16:creationId xmlns:a16="http://schemas.microsoft.com/office/drawing/2014/main" id="{55CB94D4-A9B8-4508-AA49-63F73C43F0CC}"/>
              </a:ext>
            </a:extLst>
          </p:cNvPr>
          <p:cNvPicPr>
            <a:picLocks/>
          </p:cNvPicPr>
          <p:nvPr/>
        </p:nvPicPr>
        <p:blipFill>
          <a:blip r:embed="rId19" cstate="email">
            <a:extLst>
              <a:ext uri="{28A0092B-C50C-407E-A947-70E740481C1C}">
                <a14:useLocalDpi xmlns:a14="http://schemas.microsoft.com/office/drawing/2010/main"/>
              </a:ext>
            </a:extLst>
          </a:blip>
          <a:stretch>
            <a:fillRect/>
          </a:stretch>
        </p:blipFill>
        <p:spPr>
          <a:xfrm>
            <a:off x="3589336" y="1512789"/>
            <a:ext cx="720000" cy="1440000"/>
          </a:xfrm>
          <a:prstGeom prst="rect">
            <a:avLst/>
          </a:prstGeom>
          <a:scene3d>
            <a:camera prst="orthographicFront">
              <a:rot lat="1215258" lon="19338634" rev="1549"/>
            </a:camera>
            <a:lightRig rig="threePt" dir="t"/>
          </a:scene3d>
        </p:spPr>
      </p:pic>
      <p:pic>
        <p:nvPicPr>
          <p:cNvPr id="28" name="图片 27" descr="91949_2205328">
            <a:extLst>
              <a:ext uri="{FF2B5EF4-FFF2-40B4-BE49-F238E27FC236}">
                <a16:creationId xmlns:a16="http://schemas.microsoft.com/office/drawing/2014/main" id="{58355C4B-D2FD-4217-A941-8F796C7B4567}"/>
              </a:ext>
            </a:extLst>
          </p:cNvPr>
          <p:cNvPicPr>
            <a:picLocks/>
          </p:cNvPicPr>
          <p:nvPr/>
        </p:nvPicPr>
        <p:blipFill>
          <a:blip r:embed="rId20" cstate="email">
            <a:extLst>
              <a:ext uri="{28A0092B-C50C-407E-A947-70E740481C1C}">
                <a14:useLocalDpi xmlns:a14="http://schemas.microsoft.com/office/drawing/2010/main"/>
              </a:ext>
            </a:extLst>
          </a:blip>
          <a:stretch>
            <a:fillRect/>
          </a:stretch>
        </p:blipFill>
        <p:spPr>
          <a:xfrm>
            <a:off x="3744437" y="2611285"/>
            <a:ext cx="720000" cy="1440000"/>
          </a:xfrm>
          <a:prstGeom prst="rect">
            <a:avLst/>
          </a:prstGeom>
          <a:scene3d>
            <a:camera prst="orthographicFront">
              <a:rot lat="1215258" lon="19338634" rev="1549"/>
            </a:camera>
            <a:lightRig rig="threePt" dir="t"/>
          </a:scene3d>
        </p:spPr>
      </p:pic>
      <p:pic>
        <p:nvPicPr>
          <p:cNvPr id="29" name="图片 28" descr="324155_480916_color">
            <a:extLst>
              <a:ext uri="{FF2B5EF4-FFF2-40B4-BE49-F238E27FC236}">
                <a16:creationId xmlns:a16="http://schemas.microsoft.com/office/drawing/2014/main" id="{03481369-7E30-4E43-99D4-FC565EF87032}"/>
              </a:ext>
            </a:extLst>
          </p:cNvPr>
          <p:cNvPicPr>
            <a:picLocks/>
          </p:cNvPicPr>
          <p:nvPr/>
        </p:nvPicPr>
        <p:blipFill>
          <a:blip r:embed="rId21" cstate="email">
            <a:extLst>
              <a:ext uri="{28A0092B-C50C-407E-A947-70E740481C1C}">
                <a14:useLocalDpi xmlns:a14="http://schemas.microsoft.com/office/drawing/2010/main"/>
              </a:ext>
            </a:extLst>
          </a:blip>
          <a:stretch>
            <a:fillRect/>
          </a:stretch>
        </p:blipFill>
        <p:spPr>
          <a:xfrm>
            <a:off x="6776976" y="1477165"/>
            <a:ext cx="720000" cy="1440000"/>
          </a:xfrm>
          <a:prstGeom prst="rect">
            <a:avLst/>
          </a:prstGeom>
          <a:scene3d>
            <a:camera prst="orthographicFront">
              <a:rot lat="1215258" lon="19338634" rev="1549"/>
            </a:camera>
            <a:lightRig rig="threePt" dir="t"/>
          </a:scene3d>
        </p:spPr>
      </p:pic>
      <p:pic>
        <p:nvPicPr>
          <p:cNvPr id="30" name="图片 29" descr="324155_480916">
            <a:extLst>
              <a:ext uri="{FF2B5EF4-FFF2-40B4-BE49-F238E27FC236}">
                <a16:creationId xmlns:a16="http://schemas.microsoft.com/office/drawing/2014/main" id="{EF091842-16B1-4247-85FB-95B04E37594E}"/>
              </a:ext>
            </a:extLst>
          </p:cNvPr>
          <p:cNvPicPr>
            <a:picLocks/>
          </p:cNvPicPr>
          <p:nvPr/>
        </p:nvPicPr>
        <p:blipFill>
          <a:blip r:embed="rId22" cstate="email">
            <a:extLst>
              <a:ext uri="{28A0092B-C50C-407E-A947-70E740481C1C}">
                <a14:useLocalDpi xmlns:a14="http://schemas.microsoft.com/office/drawing/2010/main"/>
              </a:ext>
            </a:extLst>
          </a:blip>
          <a:stretch>
            <a:fillRect/>
          </a:stretch>
        </p:blipFill>
        <p:spPr>
          <a:xfrm>
            <a:off x="6932885" y="2544191"/>
            <a:ext cx="720000" cy="1440000"/>
          </a:xfrm>
          <a:prstGeom prst="rect">
            <a:avLst/>
          </a:prstGeom>
          <a:scene3d>
            <a:camera prst="orthographicFront">
              <a:rot lat="1215258" lon="19338634" rev="1549"/>
            </a:camera>
            <a:lightRig rig="threePt" dir="t"/>
          </a:scene3d>
        </p:spPr>
      </p:pic>
      <p:pic>
        <p:nvPicPr>
          <p:cNvPr id="31" name="图片 30" descr="170048_424618_color">
            <a:extLst>
              <a:ext uri="{FF2B5EF4-FFF2-40B4-BE49-F238E27FC236}">
                <a16:creationId xmlns:a16="http://schemas.microsoft.com/office/drawing/2014/main" id="{F1EE7866-492D-4E34-9955-CB0702997168}"/>
              </a:ext>
            </a:extLst>
          </p:cNvPr>
          <p:cNvPicPr>
            <a:picLocks/>
          </p:cNvPicPr>
          <p:nvPr/>
        </p:nvPicPr>
        <p:blipFill>
          <a:blip r:embed="rId23" cstate="email">
            <a:extLst>
              <a:ext uri="{28A0092B-C50C-407E-A947-70E740481C1C}">
                <a14:useLocalDpi xmlns:a14="http://schemas.microsoft.com/office/drawing/2010/main"/>
              </a:ext>
            </a:extLst>
          </a:blip>
          <a:stretch>
            <a:fillRect/>
          </a:stretch>
        </p:blipFill>
        <p:spPr>
          <a:xfrm>
            <a:off x="7573886" y="1469625"/>
            <a:ext cx="720000" cy="1440000"/>
          </a:xfrm>
          <a:prstGeom prst="rect">
            <a:avLst/>
          </a:prstGeom>
          <a:scene3d>
            <a:camera prst="orthographicFront">
              <a:rot lat="1215258" lon="19338634" rev="1549"/>
            </a:camera>
            <a:lightRig rig="threePt" dir="t"/>
          </a:scene3d>
        </p:spPr>
      </p:pic>
      <p:pic>
        <p:nvPicPr>
          <p:cNvPr id="32" name="图片 31" descr="170048_424618">
            <a:extLst>
              <a:ext uri="{FF2B5EF4-FFF2-40B4-BE49-F238E27FC236}">
                <a16:creationId xmlns:a16="http://schemas.microsoft.com/office/drawing/2014/main" id="{E62F82D4-F181-4E8F-A225-00E07CD5EF9E}"/>
              </a:ext>
            </a:extLst>
          </p:cNvPr>
          <p:cNvPicPr>
            <a:picLocks/>
          </p:cNvPicPr>
          <p:nvPr/>
        </p:nvPicPr>
        <p:blipFill>
          <a:blip r:embed="rId24" cstate="email">
            <a:extLst>
              <a:ext uri="{28A0092B-C50C-407E-A947-70E740481C1C}">
                <a14:useLocalDpi xmlns:a14="http://schemas.microsoft.com/office/drawing/2010/main"/>
              </a:ext>
            </a:extLst>
          </a:blip>
          <a:stretch>
            <a:fillRect/>
          </a:stretch>
        </p:blipFill>
        <p:spPr>
          <a:xfrm>
            <a:off x="7729997" y="2544192"/>
            <a:ext cx="720000" cy="1440000"/>
          </a:xfrm>
          <a:prstGeom prst="rect">
            <a:avLst/>
          </a:prstGeom>
          <a:scene3d>
            <a:camera prst="orthographicFront">
              <a:rot lat="1215258" lon="19338634" rev="1549"/>
            </a:camera>
            <a:lightRig rig="threePt" dir="t"/>
          </a:scene3d>
        </p:spPr>
      </p:pic>
      <p:pic>
        <p:nvPicPr>
          <p:cNvPr id="33" name="图片 32" descr="174071_2198650_color">
            <a:extLst>
              <a:ext uri="{FF2B5EF4-FFF2-40B4-BE49-F238E27FC236}">
                <a16:creationId xmlns:a16="http://schemas.microsoft.com/office/drawing/2014/main" id="{DBE00941-7212-4ED0-A866-2FAF911C187B}"/>
              </a:ext>
            </a:extLst>
          </p:cNvPr>
          <p:cNvPicPr>
            <a:picLocks/>
          </p:cNvPicPr>
          <p:nvPr/>
        </p:nvPicPr>
        <p:blipFill>
          <a:blip r:embed="rId25" cstate="email">
            <a:extLst>
              <a:ext uri="{28A0092B-C50C-407E-A947-70E740481C1C}">
                <a14:useLocalDpi xmlns:a14="http://schemas.microsoft.com/office/drawing/2010/main"/>
              </a:ext>
            </a:extLst>
          </a:blip>
          <a:stretch>
            <a:fillRect/>
          </a:stretch>
        </p:blipFill>
        <p:spPr>
          <a:xfrm>
            <a:off x="9167703" y="1477178"/>
            <a:ext cx="720000" cy="1440000"/>
          </a:xfrm>
          <a:prstGeom prst="rect">
            <a:avLst/>
          </a:prstGeom>
          <a:scene3d>
            <a:camera prst="orthographicFront">
              <a:rot lat="1215258" lon="19338634" rev="1549"/>
            </a:camera>
            <a:lightRig rig="threePt" dir="t"/>
          </a:scene3d>
        </p:spPr>
      </p:pic>
      <p:pic>
        <p:nvPicPr>
          <p:cNvPr id="34" name="图片 33" descr="174071_2198650">
            <a:extLst>
              <a:ext uri="{FF2B5EF4-FFF2-40B4-BE49-F238E27FC236}">
                <a16:creationId xmlns:a16="http://schemas.microsoft.com/office/drawing/2014/main" id="{FF012AAA-40CE-4782-9352-0701651E070D}"/>
              </a:ext>
            </a:extLst>
          </p:cNvPr>
          <p:cNvPicPr>
            <a:picLocks/>
          </p:cNvPicPr>
          <p:nvPr/>
        </p:nvPicPr>
        <p:blipFill>
          <a:blip r:embed="rId26" cstate="email">
            <a:extLst>
              <a:ext uri="{28A0092B-C50C-407E-A947-70E740481C1C}">
                <a14:useLocalDpi xmlns:a14="http://schemas.microsoft.com/office/drawing/2010/main"/>
              </a:ext>
            </a:extLst>
          </a:blip>
          <a:stretch>
            <a:fillRect/>
          </a:stretch>
        </p:blipFill>
        <p:spPr>
          <a:xfrm>
            <a:off x="9324219" y="2544191"/>
            <a:ext cx="720000" cy="1440000"/>
          </a:xfrm>
          <a:prstGeom prst="rect">
            <a:avLst/>
          </a:prstGeom>
          <a:scene3d>
            <a:camera prst="orthographicFront">
              <a:rot lat="1215258" lon="19338634" rev="1549"/>
            </a:camera>
            <a:lightRig rig="threePt" dir="t"/>
          </a:scene3d>
        </p:spPr>
      </p:pic>
      <p:pic>
        <p:nvPicPr>
          <p:cNvPr id="35" name="图片 34" descr="292649_463409_color">
            <a:extLst>
              <a:ext uri="{FF2B5EF4-FFF2-40B4-BE49-F238E27FC236}">
                <a16:creationId xmlns:a16="http://schemas.microsoft.com/office/drawing/2014/main" id="{3C2E427C-E170-4667-9C35-4DFD318E1C92}"/>
              </a:ext>
            </a:extLst>
          </p:cNvPr>
          <p:cNvPicPr>
            <a:picLocks/>
          </p:cNvPicPr>
          <p:nvPr/>
        </p:nvPicPr>
        <p:blipFill>
          <a:blip r:embed="rId27" cstate="email">
            <a:extLst>
              <a:ext uri="{28A0092B-C50C-407E-A947-70E740481C1C}">
                <a14:useLocalDpi xmlns:a14="http://schemas.microsoft.com/office/drawing/2010/main"/>
              </a:ext>
            </a:extLst>
          </a:blip>
          <a:stretch>
            <a:fillRect/>
          </a:stretch>
        </p:blipFill>
        <p:spPr>
          <a:xfrm>
            <a:off x="5980066" y="1508901"/>
            <a:ext cx="720000" cy="1440000"/>
          </a:xfrm>
          <a:prstGeom prst="rect">
            <a:avLst/>
          </a:prstGeom>
          <a:scene3d>
            <a:camera prst="orthographicFront">
              <a:rot lat="1215258" lon="19338634" rev="1549"/>
            </a:camera>
            <a:lightRig rig="threePt" dir="t"/>
          </a:scene3d>
        </p:spPr>
      </p:pic>
      <p:pic>
        <p:nvPicPr>
          <p:cNvPr id="36" name="图片 35" descr="292649_463409">
            <a:extLst>
              <a:ext uri="{FF2B5EF4-FFF2-40B4-BE49-F238E27FC236}">
                <a16:creationId xmlns:a16="http://schemas.microsoft.com/office/drawing/2014/main" id="{3F60C3DE-5434-491C-B6E6-5AD3A42E25EE}"/>
              </a:ext>
            </a:extLst>
          </p:cNvPr>
          <p:cNvPicPr>
            <a:picLocks/>
          </p:cNvPicPr>
          <p:nvPr/>
        </p:nvPicPr>
        <p:blipFill>
          <a:blip r:embed="rId28" cstate="email">
            <a:extLst>
              <a:ext uri="{28A0092B-C50C-407E-A947-70E740481C1C}">
                <a14:useLocalDpi xmlns:a14="http://schemas.microsoft.com/office/drawing/2010/main"/>
              </a:ext>
            </a:extLst>
          </a:blip>
          <a:stretch>
            <a:fillRect/>
          </a:stretch>
        </p:blipFill>
        <p:spPr>
          <a:xfrm>
            <a:off x="6135773" y="2544192"/>
            <a:ext cx="720000" cy="1440000"/>
          </a:xfrm>
          <a:prstGeom prst="rect">
            <a:avLst/>
          </a:prstGeom>
          <a:scene3d>
            <a:camera prst="orthographicFront">
              <a:rot lat="1215258" lon="19338634" rev="1549"/>
            </a:camera>
            <a:lightRig rig="threePt" dir="t"/>
          </a:scene3d>
        </p:spPr>
      </p:pic>
      <p:pic>
        <p:nvPicPr>
          <p:cNvPr id="37" name="图片 36" descr="461491_438360_color">
            <a:extLst>
              <a:ext uri="{FF2B5EF4-FFF2-40B4-BE49-F238E27FC236}">
                <a16:creationId xmlns:a16="http://schemas.microsoft.com/office/drawing/2014/main" id="{876E2E4C-8939-4BF6-99BB-BE30C709B494}"/>
              </a:ext>
            </a:extLst>
          </p:cNvPr>
          <p:cNvPicPr>
            <a:picLocks/>
          </p:cNvPicPr>
          <p:nvPr/>
        </p:nvPicPr>
        <p:blipFill>
          <a:blip r:embed="rId29" cstate="email">
            <a:extLst>
              <a:ext uri="{28A0092B-C50C-407E-A947-70E740481C1C}">
                <a14:useLocalDpi xmlns:a14="http://schemas.microsoft.com/office/drawing/2010/main"/>
              </a:ext>
            </a:extLst>
          </a:blip>
          <a:stretch>
            <a:fillRect/>
          </a:stretch>
        </p:blipFill>
        <p:spPr>
          <a:xfrm>
            <a:off x="5183156" y="1495810"/>
            <a:ext cx="720000" cy="1440000"/>
          </a:xfrm>
          <a:prstGeom prst="rect">
            <a:avLst/>
          </a:prstGeom>
          <a:scene3d>
            <a:camera prst="orthographicFront">
              <a:rot lat="1215258" lon="19338634" rev="1549"/>
            </a:camera>
            <a:lightRig rig="threePt" dir="t"/>
          </a:scene3d>
        </p:spPr>
      </p:pic>
      <p:pic>
        <p:nvPicPr>
          <p:cNvPr id="38" name="图片 37" descr="461491_438360">
            <a:extLst>
              <a:ext uri="{FF2B5EF4-FFF2-40B4-BE49-F238E27FC236}">
                <a16:creationId xmlns:a16="http://schemas.microsoft.com/office/drawing/2014/main" id="{3E270AF6-3168-486C-AAA1-17FFA684C61F}"/>
              </a:ext>
            </a:extLst>
          </p:cNvPr>
          <p:cNvPicPr>
            <a:picLocks/>
          </p:cNvPicPr>
          <p:nvPr/>
        </p:nvPicPr>
        <p:blipFill>
          <a:blip r:embed="rId30" cstate="email">
            <a:extLst>
              <a:ext uri="{28A0092B-C50C-407E-A947-70E740481C1C}">
                <a14:useLocalDpi xmlns:a14="http://schemas.microsoft.com/office/drawing/2010/main"/>
              </a:ext>
            </a:extLst>
          </a:blip>
          <a:stretch>
            <a:fillRect/>
          </a:stretch>
        </p:blipFill>
        <p:spPr>
          <a:xfrm>
            <a:off x="5338661" y="2592796"/>
            <a:ext cx="720000" cy="1440000"/>
          </a:xfrm>
          <a:prstGeom prst="rect">
            <a:avLst/>
          </a:prstGeom>
          <a:scene3d>
            <a:camera prst="orthographicFront">
              <a:rot lat="1215258" lon="19338634" rev="1549"/>
            </a:camera>
            <a:lightRig rig="threePt" dir="t"/>
          </a:scene3d>
        </p:spPr>
      </p:pic>
      <p:cxnSp>
        <p:nvCxnSpPr>
          <p:cNvPr id="40" name="直接箭头连接符 39"/>
          <p:cNvCxnSpPr>
            <a:stCxn id="22" idx="2"/>
          </p:cNvCxnSpPr>
          <p:nvPr/>
        </p:nvCxnSpPr>
        <p:spPr>
          <a:xfrm rot="5400000">
            <a:off x="5637260" y="3355722"/>
            <a:ext cx="292977" cy="1863391"/>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42" name="直接箭头连接符 41"/>
          <p:cNvCxnSpPr>
            <a:stCxn id="22" idx="2"/>
          </p:cNvCxnSpPr>
          <p:nvPr/>
        </p:nvCxnSpPr>
        <p:spPr>
          <a:xfrm rot="16200000" flipH="1">
            <a:off x="7456875" y="3399496"/>
            <a:ext cx="292977" cy="1775841"/>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43" name="标题 1">
            <a:extLst>
              <a:ext uri="{FF2B5EF4-FFF2-40B4-BE49-F238E27FC236}">
                <a16:creationId xmlns:a16="http://schemas.microsoft.com/office/drawing/2014/main" id="{ADA876A8-9BDF-41AE-924F-7CF8691615E6}"/>
              </a:ext>
            </a:extLst>
          </p:cNvPr>
          <p:cNvSpPr>
            <a:spLocks noGrp="1"/>
          </p:cNvSpPr>
          <p:nvPr>
            <p:ph type="title"/>
          </p:nvPr>
        </p:nvSpPr>
        <p:spPr>
          <a:xfrm>
            <a:off x="838200" y="408114"/>
            <a:ext cx="10515600" cy="619231"/>
          </a:xfrm>
        </p:spPr>
        <p:txBody>
          <a:bodyPr>
            <a:normAutofit/>
          </a:bodyPr>
          <a:lstStyle/>
          <a:p>
            <a:pPr>
              <a:defRPr/>
            </a:pPr>
            <a:r>
              <a:rPr lang="zh-CN" altLang="en-US" sz="3200" b="1" dirty="0">
                <a:solidFill>
                  <a:srgbClr val="8E6D48"/>
                </a:solidFill>
                <a:latin typeface="幼圆" panose="02010509060101010101" pitchFamily="49" charset="-122"/>
                <a:ea typeface="幼圆" panose="02010509060101010101" pitchFamily="49" charset="-122"/>
              </a:rPr>
              <a:t>跨域的人体分割</a:t>
            </a:r>
            <a:r>
              <a:rPr lang="en-US" altLang="zh-CN" sz="3200" b="1" dirty="0">
                <a:solidFill>
                  <a:srgbClr val="8E6D48"/>
                </a:solidFill>
                <a:latin typeface="幼圆" panose="02010509060101010101" pitchFamily="49" charset="-122"/>
                <a:ea typeface="幼圆" panose="02010509060101010101" pitchFamily="49" charset="-122"/>
              </a:rPr>
              <a:t>: </a:t>
            </a:r>
            <a:r>
              <a:rPr lang="zh-CN" altLang="en-US" sz="3200" b="1" dirty="0">
                <a:solidFill>
                  <a:srgbClr val="8E6D48"/>
                </a:solidFill>
                <a:latin typeface="幼圆" panose="02010509060101010101" pitchFamily="49" charset="-122"/>
                <a:ea typeface="幼圆" panose="02010509060101010101" pitchFamily="49" charset="-122"/>
              </a:rPr>
              <a:t>源域</a:t>
            </a:r>
            <a:r>
              <a:rPr lang="en-US" altLang="zh-CN" sz="3200" b="1" dirty="0">
                <a:solidFill>
                  <a:srgbClr val="8E6D48"/>
                </a:solidFill>
                <a:latin typeface="幼圆" panose="02010509060101010101" pitchFamily="49" charset="-122"/>
                <a:ea typeface="幼圆" panose="02010509060101010101" pitchFamily="49" charset="-122"/>
              </a:rPr>
              <a:t>-&gt;</a:t>
            </a:r>
            <a:r>
              <a:rPr lang="zh-CN" altLang="en-US" sz="3200" b="1" dirty="0">
                <a:solidFill>
                  <a:srgbClr val="8E6D48"/>
                </a:solidFill>
                <a:latin typeface="幼圆" panose="02010509060101010101" pitchFamily="49" charset="-122"/>
                <a:ea typeface="幼圆" panose="02010509060101010101" pitchFamily="49" charset="-122"/>
              </a:rPr>
              <a:t>目标域</a:t>
            </a:r>
            <a:endParaRPr lang="zh-CN" altLang="en-US" sz="3200" b="1" dirty="0">
              <a:solidFill>
                <a:srgbClr val="8E6D48"/>
              </a:solidFill>
              <a:latin typeface="幼圆" panose="02010509060101010101" pitchFamily="49" charset="-122"/>
              <a:ea typeface="幼圆" panose="02010509060101010101" pitchFamily="49" charset="-122"/>
              <a:cs typeface="+mn-cs"/>
            </a:endParaRPr>
          </a:p>
        </p:txBody>
      </p:sp>
      <p:grpSp>
        <p:nvGrpSpPr>
          <p:cNvPr id="4" name="组合 38">
            <a:extLst>
              <a:ext uri="{FF2B5EF4-FFF2-40B4-BE49-F238E27FC236}">
                <a16:creationId xmlns:a16="http://schemas.microsoft.com/office/drawing/2014/main" id="{31776D75-0643-4552-862B-522D55315AC9}"/>
              </a:ext>
            </a:extLst>
          </p:cNvPr>
          <p:cNvGrpSpPr/>
          <p:nvPr/>
        </p:nvGrpSpPr>
        <p:grpSpPr>
          <a:xfrm>
            <a:off x="0" y="521062"/>
            <a:ext cx="781051" cy="393337"/>
            <a:chOff x="0" y="521062"/>
            <a:chExt cx="781051" cy="393337"/>
          </a:xfrm>
        </p:grpSpPr>
        <p:sp>
          <p:nvSpPr>
            <p:cNvPr id="45" name="任意多边形 47">
              <a:extLst>
                <a:ext uri="{FF2B5EF4-FFF2-40B4-BE49-F238E27FC236}">
                  <a16:creationId xmlns:a16="http://schemas.microsoft.com/office/drawing/2014/main" id="{70A3F54A-6EE5-4FBB-B213-1E2326345688}"/>
                </a:ext>
              </a:extLst>
            </p:cNvPr>
            <p:cNvSpPr/>
            <p:nvPr/>
          </p:nvSpPr>
          <p:spPr>
            <a:xfrm>
              <a:off x="243569" y="521062"/>
              <a:ext cx="537482" cy="393337"/>
            </a:xfrm>
            <a:custGeom>
              <a:avLst/>
              <a:gdLst>
                <a:gd name="connsiteX0" fmla="*/ 0 w 640080"/>
                <a:gd name="connsiteY0" fmla="*/ 0 h 327660"/>
                <a:gd name="connsiteX1" fmla="*/ 472440 w 640080"/>
                <a:gd name="connsiteY1" fmla="*/ 0 h 327660"/>
                <a:gd name="connsiteX2" fmla="*/ 640080 w 640080"/>
                <a:gd name="connsiteY2" fmla="*/ 163830 h 327660"/>
                <a:gd name="connsiteX3" fmla="*/ 472440 w 640080"/>
                <a:gd name="connsiteY3" fmla="*/ 327660 h 327660"/>
                <a:gd name="connsiteX4" fmla="*/ 0 w 640080"/>
                <a:gd name="connsiteY4" fmla="*/ 327660 h 327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327660">
                  <a:moveTo>
                    <a:pt x="0" y="0"/>
                  </a:moveTo>
                  <a:lnTo>
                    <a:pt x="472440" y="0"/>
                  </a:lnTo>
                  <a:cubicBezTo>
                    <a:pt x="565025" y="0"/>
                    <a:pt x="640080" y="73349"/>
                    <a:pt x="640080" y="163830"/>
                  </a:cubicBezTo>
                  <a:cubicBezTo>
                    <a:pt x="640080" y="254311"/>
                    <a:pt x="565025" y="327660"/>
                    <a:pt x="472440" y="327660"/>
                  </a:cubicBezTo>
                  <a:lnTo>
                    <a:pt x="0" y="327660"/>
                  </a:lnTo>
                  <a:close/>
                </a:path>
              </a:pathLst>
            </a:cu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sp>
          <p:nvSpPr>
            <p:cNvPr id="46" name="矩形 45">
              <a:extLst>
                <a:ext uri="{FF2B5EF4-FFF2-40B4-BE49-F238E27FC236}">
                  <a16:creationId xmlns:a16="http://schemas.microsoft.com/office/drawing/2014/main" id="{F6D3CCE3-91B2-4331-94A8-CE3F7E27E7B7}"/>
                </a:ext>
              </a:extLst>
            </p:cNvPr>
            <p:cNvSpPr/>
            <p:nvPr/>
          </p:nvSpPr>
          <p:spPr>
            <a:xfrm>
              <a:off x="0" y="521062"/>
              <a:ext cx="188685" cy="393337"/>
            </a:xfrm>
            <a:prstGeom prst="rect">
              <a:avLst/>
            </a:pr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grpSp>
      <p:sp>
        <p:nvSpPr>
          <p:cNvPr id="49" name="内容占位符 2">
            <a:extLst>
              <a:ext uri="{FF2B5EF4-FFF2-40B4-BE49-F238E27FC236}">
                <a16:creationId xmlns:a16="http://schemas.microsoft.com/office/drawing/2014/main" id="{884092DE-3BA5-4579-AC6B-3D1C274788C3}"/>
              </a:ext>
            </a:extLst>
          </p:cNvPr>
          <p:cNvSpPr>
            <a:spLocks noGrp="1"/>
          </p:cNvSpPr>
          <p:nvPr>
            <p:ph idx="1"/>
          </p:nvPr>
        </p:nvSpPr>
        <p:spPr>
          <a:xfrm>
            <a:off x="522514" y="2317023"/>
            <a:ext cx="1998617" cy="831124"/>
          </a:xfrm>
        </p:spPr>
        <p:txBody>
          <a:bodyPr vert="horz" wrap="square" lIns="91440" tIns="45720" rIns="91440" bIns="45720" anchor="t">
            <a:normAutofit/>
          </a:bodyPr>
          <a:lstStyle/>
          <a:p>
            <a:pPr marL="0" indent="0">
              <a:buNone/>
            </a:pPr>
            <a:r>
              <a:rPr lang="zh-CN" altLang="en-US" sz="2000" b="1" dirty="0">
                <a:solidFill>
                  <a:srgbClr val="8E6D48"/>
                </a:solidFill>
                <a:latin typeface="幼圆" panose="02010509060101010101" pitchFamily="49" charset="-122"/>
                <a:ea typeface="幼圆" panose="02010509060101010101" pitchFamily="49" charset="-122"/>
              </a:rPr>
              <a:t>源域</a:t>
            </a:r>
            <a:endParaRPr lang="en-US" altLang="zh-CN" sz="2000" b="1" dirty="0">
              <a:solidFill>
                <a:srgbClr val="8E6D48"/>
              </a:solidFill>
              <a:latin typeface="幼圆" panose="02010509060101010101" pitchFamily="49" charset="-122"/>
              <a:ea typeface="幼圆" panose="02010509060101010101" pitchFamily="49" charset="-122"/>
            </a:endParaRPr>
          </a:p>
          <a:p>
            <a:pPr marL="0" indent="0">
              <a:buNone/>
            </a:pPr>
            <a:r>
              <a:rPr lang="zh-CN" altLang="en-US" sz="2000" b="1" dirty="0">
                <a:solidFill>
                  <a:srgbClr val="8E6D48"/>
                </a:solidFill>
                <a:latin typeface="幼圆" panose="02010509060101010101" pitchFamily="49" charset="-122"/>
                <a:ea typeface="幼圆" panose="02010509060101010101" pitchFamily="49" charset="-122"/>
              </a:rPr>
              <a:t>有像素级标签</a:t>
            </a:r>
            <a:endParaRPr lang="en-US" altLang="zh-CN" sz="2000" b="1" dirty="0">
              <a:solidFill>
                <a:srgbClr val="8E6D48"/>
              </a:solidFill>
              <a:latin typeface="幼圆" panose="02010509060101010101" pitchFamily="49" charset="-122"/>
              <a:ea typeface="幼圆" panose="02010509060101010101" pitchFamily="49" charset="-122"/>
            </a:endParaRPr>
          </a:p>
        </p:txBody>
      </p:sp>
      <p:sp>
        <p:nvSpPr>
          <p:cNvPr id="50" name="内容占位符 2">
            <a:extLst>
              <a:ext uri="{FF2B5EF4-FFF2-40B4-BE49-F238E27FC236}">
                <a16:creationId xmlns:a16="http://schemas.microsoft.com/office/drawing/2014/main" id="{884092DE-3BA5-4579-AC6B-3D1C274788C3}"/>
              </a:ext>
            </a:extLst>
          </p:cNvPr>
          <p:cNvSpPr txBox="1">
            <a:spLocks/>
          </p:cNvSpPr>
          <p:nvPr/>
        </p:nvSpPr>
        <p:spPr>
          <a:xfrm>
            <a:off x="524436" y="5160756"/>
            <a:ext cx="2059576" cy="574221"/>
          </a:xfrm>
          <a:prstGeom prst="rect">
            <a:avLst/>
          </a:prstGeom>
        </p:spPr>
        <p:txBody>
          <a:bodyPr vert="horz" wrap="square" lIns="91440" tIns="45720" rIns="91440" bIns="45720" rtlCol="0" anchor="t">
            <a:noAutofit/>
          </a:bodyPr>
          <a:lstStyle/>
          <a:p>
            <a:pPr>
              <a:lnSpc>
                <a:spcPct val="110000"/>
              </a:lnSpc>
              <a:spcBef>
                <a:spcPts val="1000"/>
              </a:spcBef>
              <a:defRPr/>
            </a:pPr>
            <a:r>
              <a:rPr lang="zh-CN" altLang="en-US" sz="2000" b="1" dirty="0">
                <a:solidFill>
                  <a:srgbClr val="82B347"/>
                </a:solidFill>
                <a:latin typeface="幼圆" panose="02010509060101010101" pitchFamily="49" charset="-122"/>
                <a:ea typeface="幼圆" panose="02010509060101010101" pitchFamily="49" charset="-122"/>
              </a:rPr>
              <a:t>目标域</a:t>
            </a:r>
            <a:endParaRPr lang="en-US" altLang="zh-CN" sz="2000" b="1" dirty="0">
              <a:solidFill>
                <a:srgbClr val="82B347"/>
              </a:solidFill>
              <a:latin typeface="幼圆" panose="02010509060101010101" pitchFamily="49" charset="-122"/>
              <a:ea typeface="幼圆" panose="02010509060101010101" pitchFamily="49" charset="-122"/>
            </a:endParaRPr>
          </a:p>
          <a:p>
            <a:pPr>
              <a:lnSpc>
                <a:spcPct val="110000"/>
              </a:lnSpc>
              <a:spcBef>
                <a:spcPts val="1000"/>
              </a:spcBef>
              <a:defRPr/>
            </a:pPr>
            <a:r>
              <a:rPr lang="zh-CN" altLang="en-US" sz="2000" b="1" dirty="0">
                <a:solidFill>
                  <a:srgbClr val="82B347"/>
                </a:solidFill>
                <a:latin typeface="幼圆" panose="02010509060101010101" pitchFamily="49" charset="-122"/>
                <a:ea typeface="幼圆" panose="02010509060101010101" pitchFamily="49" charset="-122"/>
              </a:rPr>
              <a:t>没有任何标注</a:t>
            </a:r>
            <a:endParaRPr lang="en-US" altLang="zh-CN" sz="2000" b="1" dirty="0">
              <a:solidFill>
                <a:srgbClr val="82B347"/>
              </a:solidFill>
              <a:latin typeface="幼圆" panose="02010509060101010101" pitchFamily="49" charset="-122"/>
              <a:ea typeface="幼圆" panose="020105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up)">
                                      <p:cBhvr>
                                        <p:cTn id="7" dur="500"/>
                                        <p:tgtEl>
                                          <p:spTgt spid="40"/>
                                        </p:tgtEl>
                                      </p:cBhvr>
                                    </p:animEffect>
                                  </p:childTnLst>
                                </p:cTn>
                              </p:par>
                              <p:par>
                                <p:cTn id="8" presetID="22" presetClass="entr" presetSubtype="1" fill="hold"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wipe(up)">
                                      <p:cBhvr>
                                        <p:cTn id="10" dur="500"/>
                                        <p:tgtEl>
                                          <p:spTgt spid="4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1" presetClass="entr" presetSubtype="0" fill="hold" grpId="0" nodeType="withEffect">
                                  <p:stCondLst>
                                    <p:cond delay="0"/>
                                  </p:stCondLst>
                                  <p:childTnLst>
                                    <p:set>
                                      <p:cBhvr>
                                        <p:cTn id="20"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46"/>
          <p:cNvGrpSpPr/>
          <p:nvPr/>
        </p:nvGrpSpPr>
        <p:grpSpPr>
          <a:xfrm>
            <a:off x="631589" y="1907176"/>
            <a:ext cx="4489051" cy="2965270"/>
            <a:chOff x="2342822" y="1423851"/>
            <a:chExt cx="7125446" cy="4751136"/>
          </a:xfrm>
        </p:grpSpPr>
        <p:grpSp>
          <p:nvGrpSpPr>
            <p:cNvPr id="3" name="组合 57">
              <a:extLst>
                <a:ext uri="{FF2B5EF4-FFF2-40B4-BE49-F238E27FC236}">
                  <a16:creationId xmlns:a16="http://schemas.microsoft.com/office/drawing/2014/main" id="{006D20EF-F01D-4D7E-B387-0BC21ADAA249}"/>
                </a:ext>
              </a:extLst>
            </p:cNvPr>
            <p:cNvGrpSpPr/>
            <p:nvPr/>
          </p:nvGrpSpPr>
          <p:grpSpPr>
            <a:xfrm>
              <a:off x="2604079" y="4460032"/>
              <a:ext cx="2876149" cy="1697487"/>
              <a:chOff x="4128594" y="3790616"/>
              <a:chExt cx="2782800" cy="1697487"/>
            </a:xfrm>
          </p:grpSpPr>
          <p:sp>
            <p:nvSpPr>
              <p:cNvPr id="5" name="圆角矩形 46">
                <a:extLst>
                  <a:ext uri="{FF2B5EF4-FFF2-40B4-BE49-F238E27FC236}">
                    <a16:creationId xmlns:a16="http://schemas.microsoft.com/office/drawing/2014/main" id="{6314E18C-A8D7-4CDC-B435-FAA6E8249CB5}"/>
                  </a:ext>
                </a:extLst>
              </p:cNvPr>
              <p:cNvSpPr/>
              <p:nvPr/>
            </p:nvSpPr>
            <p:spPr>
              <a:xfrm>
                <a:off x="4128594" y="3790616"/>
                <a:ext cx="2782800" cy="1697487"/>
              </a:xfrm>
              <a:prstGeom prst="roundRect">
                <a:avLst/>
              </a:prstGeom>
              <a:solidFill>
                <a:srgbClr val="A9D18E"/>
              </a:solidFill>
              <a:ln>
                <a:solidFill>
                  <a:srgbClr val="A9D18E"/>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b="1" dirty="0">
                  <a:solidFill>
                    <a:schemeClr val="bg1"/>
                  </a:solidFill>
                  <a:latin typeface="幼圆" panose="02010509060101010101" pitchFamily="49" charset="-122"/>
                  <a:ea typeface="幼圆" panose="02010509060101010101" pitchFamily="49" charset="-122"/>
                </a:endParaRPr>
              </a:p>
            </p:txBody>
          </p:sp>
          <p:pic>
            <p:nvPicPr>
              <p:cNvPr id="7" name="图片 6" descr="0060_test_1">
                <a:extLst>
                  <a:ext uri="{FF2B5EF4-FFF2-40B4-BE49-F238E27FC236}">
                    <a16:creationId xmlns:a16="http://schemas.microsoft.com/office/drawing/2014/main" id="{445E2AFD-3E11-44B1-8FC5-D96757D57896}"/>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4216573" y="3946228"/>
                <a:ext cx="576000" cy="1080000"/>
              </a:xfrm>
              <a:prstGeom prst="rect">
                <a:avLst/>
              </a:prstGeom>
              <a:scene3d>
                <a:camera prst="orthographicFront">
                  <a:rot lat="1215258" lon="19338634" rev="1549"/>
                </a:camera>
                <a:lightRig rig="threePt" dir="t"/>
              </a:scene3d>
            </p:spPr>
          </p:pic>
          <p:pic>
            <p:nvPicPr>
              <p:cNvPr id="8" name="图片 7" descr="0368_test_18">
                <a:extLst>
                  <a:ext uri="{FF2B5EF4-FFF2-40B4-BE49-F238E27FC236}">
                    <a16:creationId xmlns:a16="http://schemas.microsoft.com/office/drawing/2014/main" id="{90D31FC8-F493-4D36-A05D-09A93A1EA603}"/>
                  </a:ext>
                </a:extLst>
              </p:cNvPr>
              <p:cNvPicPr>
                <a:picLocks/>
              </p:cNvPicPr>
              <p:nvPr/>
            </p:nvPicPr>
            <p:blipFill>
              <a:blip r:embed="rId4" cstate="email">
                <a:extLst>
                  <a:ext uri="{28A0092B-C50C-407E-A947-70E740481C1C}">
                    <a14:useLocalDpi xmlns:a14="http://schemas.microsoft.com/office/drawing/2010/main"/>
                  </a:ext>
                </a:extLst>
              </a:blip>
              <a:stretch>
                <a:fillRect/>
              </a:stretch>
            </p:blipFill>
            <p:spPr>
              <a:xfrm>
                <a:off x="5073829" y="3964008"/>
                <a:ext cx="576000" cy="1080000"/>
              </a:xfrm>
              <a:prstGeom prst="rect">
                <a:avLst/>
              </a:prstGeom>
              <a:scene3d>
                <a:camera prst="orthographicFront">
                  <a:rot lat="1215258" lon="19338634" rev="1549"/>
                </a:camera>
                <a:lightRig rig="threePt" dir="t"/>
              </a:scene3d>
            </p:spPr>
          </p:pic>
          <p:pic>
            <p:nvPicPr>
              <p:cNvPr id="9" name="图片 8" descr="0646_test_18">
                <a:extLst>
                  <a:ext uri="{FF2B5EF4-FFF2-40B4-BE49-F238E27FC236}">
                    <a16:creationId xmlns:a16="http://schemas.microsoft.com/office/drawing/2014/main" id="{1CBCB72B-946A-469B-A40C-2C3DD2F0462E}"/>
                  </a:ext>
                </a:extLst>
              </p:cNvPr>
              <p:cNvPicPr>
                <a:picLocks/>
              </p:cNvPicPr>
              <p:nvPr/>
            </p:nvPicPr>
            <p:blipFill>
              <a:blip r:embed="rId5" cstate="email">
                <a:extLst>
                  <a:ext uri="{28A0092B-C50C-407E-A947-70E740481C1C}">
                    <a14:useLocalDpi xmlns:a14="http://schemas.microsoft.com/office/drawing/2010/main"/>
                  </a:ext>
                </a:extLst>
              </a:blip>
              <a:stretch>
                <a:fillRect/>
              </a:stretch>
            </p:blipFill>
            <p:spPr>
              <a:xfrm>
                <a:off x="5931085" y="3958293"/>
                <a:ext cx="576000" cy="1080000"/>
              </a:xfrm>
              <a:prstGeom prst="rect">
                <a:avLst/>
              </a:prstGeom>
              <a:scene3d>
                <a:camera prst="orthographicFront">
                  <a:rot lat="1215258" lon="19338634" rev="1549"/>
                </a:camera>
                <a:lightRig rig="threePt" dir="t"/>
              </a:scene3d>
            </p:spPr>
          </p:pic>
          <p:pic>
            <p:nvPicPr>
              <p:cNvPr id="10" name="图片 9" descr="0060_test_1">
                <a:extLst>
                  <a:ext uri="{FF2B5EF4-FFF2-40B4-BE49-F238E27FC236}">
                    <a16:creationId xmlns:a16="http://schemas.microsoft.com/office/drawing/2014/main" id="{97661F95-A249-4D4B-A8B4-B15620A3B687}"/>
                  </a:ext>
                </a:extLst>
              </p:cNvPr>
              <p:cNvPicPr>
                <a:picLocks/>
              </p:cNvPicPr>
              <p:nvPr/>
            </p:nvPicPr>
            <p:blipFill>
              <a:blip r:embed="rId6" cstate="email">
                <a:extLst>
                  <a:ext uri="{28A0092B-C50C-407E-A947-70E740481C1C}">
                    <a14:useLocalDpi xmlns:a14="http://schemas.microsoft.com/office/drawing/2010/main"/>
                  </a:ext>
                </a:extLst>
              </a:blip>
              <a:stretch>
                <a:fillRect/>
              </a:stretch>
            </p:blipFill>
            <p:spPr>
              <a:xfrm>
                <a:off x="4497829" y="4231980"/>
                <a:ext cx="576000" cy="1080000"/>
              </a:xfrm>
              <a:prstGeom prst="rect">
                <a:avLst/>
              </a:prstGeom>
              <a:scene3d>
                <a:camera prst="orthographicFront">
                  <a:rot lat="1215258" lon="19338634" rev="1549"/>
                </a:camera>
                <a:lightRig rig="threePt" dir="t"/>
              </a:scene3d>
            </p:spPr>
          </p:pic>
          <p:pic>
            <p:nvPicPr>
              <p:cNvPr id="11" name="图片 10" descr="0368_test_18_color">
                <a:extLst>
                  <a:ext uri="{FF2B5EF4-FFF2-40B4-BE49-F238E27FC236}">
                    <a16:creationId xmlns:a16="http://schemas.microsoft.com/office/drawing/2014/main" id="{5DED9A2E-F12A-45FC-8C39-3A3CAE77CD98}"/>
                  </a:ext>
                </a:extLst>
              </p:cNvPr>
              <p:cNvPicPr>
                <a:picLocks/>
              </p:cNvPicPr>
              <p:nvPr/>
            </p:nvPicPr>
            <p:blipFill>
              <a:blip r:embed="rId7" cstate="email">
                <a:extLst>
                  <a:ext uri="{28A0092B-C50C-407E-A947-70E740481C1C}">
                    <a14:useLocalDpi xmlns:a14="http://schemas.microsoft.com/office/drawing/2010/main"/>
                  </a:ext>
                </a:extLst>
              </a:blip>
              <a:stretch>
                <a:fillRect/>
              </a:stretch>
            </p:blipFill>
            <p:spPr>
              <a:xfrm>
                <a:off x="5355085" y="4251030"/>
                <a:ext cx="576000" cy="1080000"/>
              </a:xfrm>
              <a:prstGeom prst="rect">
                <a:avLst/>
              </a:prstGeom>
              <a:scene3d>
                <a:camera prst="orthographicFront">
                  <a:rot lat="1215258" lon="19338634" rev="1549"/>
                </a:camera>
                <a:lightRig rig="threePt" dir="t"/>
              </a:scene3d>
            </p:spPr>
          </p:pic>
          <p:pic>
            <p:nvPicPr>
              <p:cNvPr id="12" name="图片 11" descr="0646_test_18_color">
                <a:extLst>
                  <a:ext uri="{FF2B5EF4-FFF2-40B4-BE49-F238E27FC236}">
                    <a16:creationId xmlns:a16="http://schemas.microsoft.com/office/drawing/2014/main" id="{1F2C7B03-2BF3-40C4-B9D1-73CCEB2AB250}"/>
                  </a:ext>
                </a:extLst>
              </p:cNvPr>
              <p:cNvPicPr>
                <a:picLocks/>
              </p:cNvPicPr>
              <p:nvPr/>
            </p:nvPicPr>
            <p:blipFill>
              <a:blip r:embed="rId8" cstate="email">
                <a:extLst>
                  <a:ext uri="{28A0092B-C50C-407E-A947-70E740481C1C}">
                    <a14:useLocalDpi xmlns:a14="http://schemas.microsoft.com/office/drawing/2010/main"/>
                  </a:ext>
                </a:extLst>
              </a:blip>
              <a:stretch>
                <a:fillRect/>
              </a:stretch>
            </p:blipFill>
            <p:spPr>
              <a:xfrm>
                <a:off x="6212341" y="4251030"/>
                <a:ext cx="576000" cy="1080000"/>
              </a:xfrm>
              <a:prstGeom prst="rect">
                <a:avLst/>
              </a:prstGeom>
              <a:scene3d>
                <a:camera prst="orthographicFront">
                  <a:rot lat="1215258" lon="19338634" rev="1549"/>
                </a:camera>
                <a:lightRig rig="threePt" dir="t"/>
              </a:scene3d>
            </p:spPr>
          </p:pic>
        </p:grpSp>
        <p:grpSp>
          <p:nvGrpSpPr>
            <p:cNvPr id="4" name="组合 56">
              <a:extLst>
                <a:ext uri="{FF2B5EF4-FFF2-40B4-BE49-F238E27FC236}">
                  <a16:creationId xmlns:a16="http://schemas.microsoft.com/office/drawing/2014/main" id="{96D2C74B-B954-4C73-B3B5-1C696A99B3BB}"/>
                </a:ext>
              </a:extLst>
            </p:cNvPr>
            <p:cNvGrpSpPr/>
            <p:nvPr/>
          </p:nvGrpSpPr>
          <p:grpSpPr>
            <a:xfrm>
              <a:off x="6291893" y="4460032"/>
              <a:ext cx="2778985" cy="1714955"/>
              <a:chOff x="8402875" y="3803352"/>
              <a:chExt cx="2778985" cy="1714955"/>
            </a:xfrm>
          </p:grpSpPr>
          <p:sp>
            <p:nvSpPr>
              <p:cNvPr id="14" name="圆角矩形 48">
                <a:extLst>
                  <a:ext uri="{FF2B5EF4-FFF2-40B4-BE49-F238E27FC236}">
                    <a16:creationId xmlns:a16="http://schemas.microsoft.com/office/drawing/2014/main" id="{96D5BACB-9F48-4C83-BAD3-96A1F30E6A84}"/>
                  </a:ext>
                </a:extLst>
              </p:cNvPr>
              <p:cNvSpPr/>
              <p:nvPr/>
            </p:nvSpPr>
            <p:spPr>
              <a:xfrm>
                <a:off x="8402875" y="3803352"/>
                <a:ext cx="2778985" cy="1714955"/>
              </a:xfrm>
              <a:prstGeom prst="roundRect">
                <a:avLst/>
              </a:prstGeom>
              <a:solidFill>
                <a:srgbClr val="A9D18E"/>
              </a:solidFill>
              <a:ln>
                <a:solidFill>
                  <a:srgbClr val="A9D18E"/>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b="1">
                  <a:solidFill>
                    <a:schemeClr val="bg1"/>
                  </a:solidFill>
                  <a:latin typeface="幼圆" panose="02010509060101010101" pitchFamily="49" charset="-122"/>
                  <a:ea typeface="幼圆" panose="02010509060101010101" pitchFamily="49" charset="-122"/>
                </a:endParaRPr>
              </a:p>
            </p:txBody>
          </p:sp>
          <p:pic>
            <p:nvPicPr>
              <p:cNvPr id="16" name="图片 15" descr="0005.png">
                <a:extLst>
                  <a:ext uri="{FF2B5EF4-FFF2-40B4-BE49-F238E27FC236}">
                    <a16:creationId xmlns:a16="http://schemas.microsoft.com/office/drawing/2014/main" id="{C225B1C7-E071-448A-B5D5-7735E4C91551}"/>
                  </a:ext>
                </a:extLst>
              </p:cNvPr>
              <p:cNvPicPr>
                <a:picLocks/>
              </p:cNvPicPr>
              <p:nvPr/>
            </p:nvPicPr>
            <p:blipFill>
              <a:blip r:embed="rId9" cstate="email">
                <a:extLst>
                  <a:ext uri="{28A0092B-C50C-407E-A947-70E740481C1C}">
                    <a14:useLocalDpi xmlns:a14="http://schemas.microsoft.com/office/drawing/2010/main"/>
                  </a:ext>
                </a:extLst>
              </a:blip>
              <a:stretch>
                <a:fillRect/>
              </a:stretch>
            </p:blipFill>
            <p:spPr>
              <a:xfrm>
                <a:off x="8502853" y="3999076"/>
                <a:ext cx="576000" cy="1080000"/>
              </a:xfrm>
              <a:prstGeom prst="rect">
                <a:avLst/>
              </a:prstGeom>
              <a:scene3d>
                <a:camera prst="orthographicFront">
                  <a:rot lat="1215258" lon="19338634" rev="1549"/>
                </a:camera>
                <a:lightRig rig="threePt" dir="t"/>
              </a:scene3d>
            </p:spPr>
          </p:pic>
          <p:pic>
            <p:nvPicPr>
              <p:cNvPr id="17" name="图片 16" descr="0053">
                <a:extLst>
                  <a:ext uri="{FF2B5EF4-FFF2-40B4-BE49-F238E27FC236}">
                    <a16:creationId xmlns:a16="http://schemas.microsoft.com/office/drawing/2014/main" id="{95F55E09-C266-4064-A886-430167A6F35A}"/>
                  </a:ext>
                </a:extLst>
              </p:cNvPr>
              <p:cNvPicPr>
                <a:picLocks/>
              </p:cNvPicPr>
              <p:nvPr/>
            </p:nvPicPr>
            <p:blipFill>
              <a:blip r:embed="rId10" cstate="email">
                <a:extLst>
                  <a:ext uri="{28A0092B-C50C-407E-A947-70E740481C1C}">
                    <a14:useLocalDpi xmlns:a14="http://schemas.microsoft.com/office/drawing/2010/main"/>
                  </a:ext>
                </a:extLst>
              </a:blip>
              <a:stretch>
                <a:fillRect/>
              </a:stretch>
            </p:blipFill>
            <p:spPr>
              <a:xfrm>
                <a:off x="9332798" y="3994631"/>
                <a:ext cx="576000" cy="1080000"/>
              </a:xfrm>
              <a:prstGeom prst="rect">
                <a:avLst/>
              </a:prstGeom>
              <a:scene3d>
                <a:camera prst="orthographicFront">
                  <a:rot lat="1215258" lon="19338634" rev="1549"/>
                </a:camera>
                <a:lightRig rig="threePt" dir="t"/>
              </a:scene3d>
            </p:spPr>
          </p:pic>
          <p:pic>
            <p:nvPicPr>
              <p:cNvPr id="18" name="图片 17" descr="0425">
                <a:extLst>
                  <a:ext uri="{FF2B5EF4-FFF2-40B4-BE49-F238E27FC236}">
                    <a16:creationId xmlns:a16="http://schemas.microsoft.com/office/drawing/2014/main" id="{EC2A1704-F088-49DB-9CB2-A80D3431F4B0}"/>
                  </a:ext>
                </a:extLst>
              </p:cNvPr>
              <p:cNvPicPr>
                <a:picLocks/>
              </p:cNvPicPr>
              <p:nvPr/>
            </p:nvPicPr>
            <p:blipFill>
              <a:blip r:embed="rId11" cstate="email">
                <a:extLst>
                  <a:ext uri="{28A0092B-C50C-407E-A947-70E740481C1C}">
                    <a14:useLocalDpi xmlns:a14="http://schemas.microsoft.com/office/drawing/2010/main"/>
                  </a:ext>
                </a:extLst>
              </a:blip>
              <a:stretch>
                <a:fillRect/>
              </a:stretch>
            </p:blipFill>
            <p:spPr>
              <a:xfrm>
                <a:off x="10368246" y="3994631"/>
                <a:ext cx="576000" cy="1080000"/>
              </a:xfrm>
              <a:prstGeom prst="rect">
                <a:avLst/>
              </a:prstGeom>
              <a:scene3d>
                <a:camera prst="orthographicFront">
                  <a:rot lat="1215258" lon="19338634" rev="1549"/>
                </a:camera>
                <a:lightRig rig="threePt" dir="t"/>
              </a:scene3d>
            </p:spPr>
          </p:pic>
          <p:pic>
            <p:nvPicPr>
              <p:cNvPr id="19" name="图片 18" descr="0005">
                <a:extLst>
                  <a:ext uri="{FF2B5EF4-FFF2-40B4-BE49-F238E27FC236}">
                    <a16:creationId xmlns:a16="http://schemas.microsoft.com/office/drawing/2014/main" id="{ECB7691F-6098-4B5E-8648-7B0AE9BE34CB}"/>
                  </a:ext>
                </a:extLst>
              </p:cNvPr>
              <p:cNvPicPr>
                <a:picLocks/>
              </p:cNvPicPr>
              <p:nvPr/>
            </p:nvPicPr>
            <p:blipFill>
              <a:blip r:embed="rId12" cstate="email">
                <a:extLst>
                  <a:ext uri="{28A0092B-C50C-407E-A947-70E740481C1C}">
                    <a14:useLocalDpi xmlns:a14="http://schemas.microsoft.com/office/drawing/2010/main"/>
                  </a:ext>
                </a:extLst>
              </a:blip>
              <a:stretch>
                <a:fillRect/>
              </a:stretch>
            </p:blipFill>
            <p:spPr>
              <a:xfrm>
                <a:off x="8855547" y="4354361"/>
                <a:ext cx="576000" cy="1080000"/>
              </a:xfrm>
              <a:prstGeom prst="rect">
                <a:avLst/>
              </a:prstGeom>
              <a:scene3d>
                <a:camera prst="orthographicFront">
                  <a:rot lat="1215258" lon="19338634" rev="1549"/>
                </a:camera>
                <a:lightRig rig="threePt" dir="t"/>
              </a:scene3d>
            </p:spPr>
          </p:pic>
          <p:pic>
            <p:nvPicPr>
              <p:cNvPr id="20" name="图片 19" descr="0053_color">
                <a:extLst>
                  <a:ext uri="{FF2B5EF4-FFF2-40B4-BE49-F238E27FC236}">
                    <a16:creationId xmlns:a16="http://schemas.microsoft.com/office/drawing/2014/main" id="{54D49C5B-B4DA-4BFD-AB9F-EE1D2AE17C8B}"/>
                  </a:ext>
                </a:extLst>
              </p:cNvPr>
              <p:cNvPicPr>
                <a:picLocks/>
              </p:cNvPicPr>
              <p:nvPr/>
            </p:nvPicPr>
            <p:blipFill>
              <a:blip r:embed="rId13" cstate="email">
                <a:extLst>
                  <a:ext uri="{28A0092B-C50C-407E-A947-70E740481C1C}">
                    <a14:useLocalDpi xmlns:a14="http://schemas.microsoft.com/office/drawing/2010/main"/>
                  </a:ext>
                </a:extLst>
              </a:blip>
              <a:stretch>
                <a:fillRect/>
              </a:stretch>
            </p:blipFill>
            <p:spPr>
              <a:xfrm>
                <a:off x="9641365" y="4366426"/>
                <a:ext cx="576000" cy="1080000"/>
              </a:xfrm>
              <a:prstGeom prst="rect">
                <a:avLst/>
              </a:prstGeom>
              <a:scene3d>
                <a:camera prst="orthographicFront">
                  <a:rot lat="1215258" lon="19338634" rev="1549"/>
                </a:camera>
                <a:lightRig rig="threePt" dir="t"/>
              </a:scene3d>
            </p:spPr>
          </p:pic>
          <p:pic>
            <p:nvPicPr>
              <p:cNvPr id="21" name="图片 20" descr="0425_color">
                <a:extLst>
                  <a:ext uri="{FF2B5EF4-FFF2-40B4-BE49-F238E27FC236}">
                    <a16:creationId xmlns:a16="http://schemas.microsoft.com/office/drawing/2014/main" id="{D3075A26-B059-42FD-A1FD-216B07B9F533}"/>
                  </a:ext>
                </a:extLst>
              </p:cNvPr>
              <p:cNvPicPr>
                <a:picLocks/>
              </p:cNvPicPr>
              <p:nvPr/>
            </p:nvPicPr>
            <p:blipFill>
              <a:blip r:embed="rId14" cstate="email">
                <a:extLst>
                  <a:ext uri="{28A0092B-C50C-407E-A947-70E740481C1C}">
                    <a14:useLocalDpi xmlns:a14="http://schemas.microsoft.com/office/drawing/2010/main"/>
                  </a:ext>
                </a:extLst>
              </a:blip>
              <a:stretch>
                <a:fillRect/>
              </a:stretch>
            </p:blipFill>
            <p:spPr>
              <a:xfrm>
                <a:off x="10597648" y="4314103"/>
                <a:ext cx="576000" cy="1080000"/>
              </a:xfrm>
              <a:prstGeom prst="rect">
                <a:avLst/>
              </a:prstGeom>
              <a:scene3d>
                <a:camera prst="orthographicFront">
                  <a:rot lat="1215258" lon="19338634" rev="1549"/>
                </a:camera>
                <a:lightRig rig="threePt" dir="t"/>
              </a:scene3d>
            </p:spPr>
          </p:pic>
        </p:grpSp>
        <p:sp>
          <p:nvSpPr>
            <p:cNvPr id="22" name="圆角矩形 46">
              <a:extLst>
                <a:ext uri="{FF2B5EF4-FFF2-40B4-BE49-F238E27FC236}">
                  <a16:creationId xmlns:a16="http://schemas.microsoft.com/office/drawing/2014/main" id="{6314E18C-A8D7-4CDC-B435-FAA6E8249CB5}"/>
                </a:ext>
              </a:extLst>
            </p:cNvPr>
            <p:cNvSpPr/>
            <p:nvPr/>
          </p:nvSpPr>
          <p:spPr>
            <a:xfrm>
              <a:off x="2342822" y="1423851"/>
              <a:ext cx="7125446" cy="2743204"/>
            </a:xfrm>
            <a:prstGeom prst="roundRect">
              <a:avLst/>
            </a:prstGeom>
            <a:solidFill>
              <a:srgbClr val="B9965A"/>
            </a:solidFill>
            <a:ln>
              <a:solidFill>
                <a:srgbClr val="B9965A"/>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CN" altLang="en-US" b="1" dirty="0">
                <a:solidFill>
                  <a:schemeClr val="bg1"/>
                </a:solidFill>
                <a:latin typeface="幼圆" panose="02010509060101010101" pitchFamily="49" charset="-122"/>
                <a:ea typeface="幼圆" panose="02010509060101010101" pitchFamily="49" charset="-122"/>
              </a:endParaRPr>
            </a:p>
          </p:txBody>
        </p:sp>
        <p:pic>
          <p:nvPicPr>
            <p:cNvPr id="23" name="图片 22" descr="161383_468858_color">
              <a:extLst>
                <a:ext uri="{FF2B5EF4-FFF2-40B4-BE49-F238E27FC236}">
                  <a16:creationId xmlns:a16="http://schemas.microsoft.com/office/drawing/2014/main" id="{3251E52B-30B3-4473-9F51-90484E80CAC5}"/>
                </a:ext>
              </a:extLst>
            </p:cNvPr>
            <p:cNvPicPr>
              <a:picLocks/>
            </p:cNvPicPr>
            <p:nvPr/>
          </p:nvPicPr>
          <p:blipFill>
            <a:blip r:embed="rId15" cstate="email">
              <a:extLst>
                <a:ext uri="{28A0092B-C50C-407E-A947-70E740481C1C}">
                  <a14:useLocalDpi xmlns:a14="http://schemas.microsoft.com/office/drawing/2010/main"/>
                </a:ext>
              </a:extLst>
            </a:blip>
            <a:stretch>
              <a:fillRect/>
            </a:stretch>
          </p:blipFill>
          <p:spPr>
            <a:xfrm>
              <a:off x="3576348" y="1492663"/>
              <a:ext cx="720000" cy="1440000"/>
            </a:xfrm>
            <a:prstGeom prst="rect">
              <a:avLst/>
            </a:prstGeom>
            <a:scene3d>
              <a:camera prst="orthographicFront">
                <a:rot lat="1215258" lon="19338634" rev="1549"/>
              </a:camera>
              <a:lightRig rig="threePt" dir="t"/>
            </a:scene3d>
          </p:spPr>
        </p:pic>
        <p:pic>
          <p:nvPicPr>
            <p:cNvPr id="24" name="图片 23" descr="161383_468858">
              <a:extLst>
                <a:ext uri="{FF2B5EF4-FFF2-40B4-BE49-F238E27FC236}">
                  <a16:creationId xmlns:a16="http://schemas.microsoft.com/office/drawing/2014/main" id="{48D50FF6-8A66-428D-BDEB-1FC4A423A269}"/>
                </a:ext>
              </a:extLst>
            </p:cNvPr>
            <p:cNvPicPr>
              <a:picLocks/>
            </p:cNvPicPr>
            <p:nvPr/>
          </p:nvPicPr>
          <p:blipFill>
            <a:blip r:embed="rId16" cstate="email">
              <a:extLst>
                <a:ext uri="{28A0092B-C50C-407E-A947-70E740481C1C}">
                  <a14:useLocalDpi xmlns:a14="http://schemas.microsoft.com/office/drawing/2010/main"/>
                </a:ext>
              </a:extLst>
            </a:blip>
            <a:stretch>
              <a:fillRect/>
            </a:stretch>
          </p:blipFill>
          <p:spPr>
            <a:xfrm>
              <a:off x="3731651" y="2602742"/>
              <a:ext cx="720000" cy="1440000"/>
            </a:xfrm>
            <a:prstGeom prst="rect">
              <a:avLst/>
            </a:prstGeom>
            <a:scene3d>
              <a:camera prst="orthographicFront">
                <a:rot lat="1215258" lon="19338634" rev="1549"/>
              </a:camera>
              <a:lightRig rig="threePt" dir="t"/>
            </a:scene3d>
          </p:spPr>
        </p:pic>
        <p:pic>
          <p:nvPicPr>
            <p:cNvPr id="25" name="图片 24" descr="177440_438094_color">
              <a:extLst>
                <a:ext uri="{FF2B5EF4-FFF2-40B4-BE49-F238E27FC236}">
                  <a16:creationId xmlns:a16="http://schemas.microsoft.com/office/drawing/2014/main" id="{3708691C-DFB4-4B3A-984D-200AA2F99B20}"/>
                </a:ext>
              </a:extLst>
            </p:cNvPr>
            <p:cNvPicPr>
              <a:picLocks/>
            </p:cNvPicPr>
            <p:nvPr/>
          </p:nvPicPr>
          <p:blipFill>
            <a:blip r:embed="rId17" cstate="email">
              <a:extLst>
                <a:ext uri="{28A0092B-C50C-407E-A947-70E740481C1C}">
                  <a14:useLocalDpi xmlns:a14="http://schemas.microsoft.com/office/drawing/2010/main"/>
                </a:ext>
              </a:extLst>
            </a:blip>
            <a:stretch>
              <a:fillRect/>
            </a:stretch>
          </p:blipFill>
          <p:spPr>
            <a:xfrm>
              <a:off x="7560898" y="1467049"/>
              <a:ext cx="720000" cy="1440000"/>
            </a:xfrm>
            <a:prstGeom prst="rect">
              <a:avLst/>
            </a:prstGeom>
            <a:scene3d>
              <a:camera prst="orthographicFront">
                <a:rot lat="1215258" lon="19338634" rev="1549"/>
              </a:camera>
              <a:lightRig rig="threePt" dir="t"/>
            </a:scene3d>
          </p:spPr>
        </p:pic>
        <p:pic>
          <p:nvPicPr>
            <p:cNvPr id="26" name="图片 25" descr="177440_438094">
              <a:extLst>
                <a:ext uri="{FF2B5EF4-FFF2-40B4-BE49-F238E27FC236}">
                  <a16:creationId xmlns:a16="http://schemas.microsoft.com/office/drawing/2014/main" id="{F1C2698F-77E8-4373-98A8-99FA318B1181}"/>
                </a:ext>
              </a:extLst>
            </p:cNvPr>
            <p:cNvPicPr>
              <a:picLocks/>
            </p:cNvPicPr>
            <p:nvPr/>
          </p:nvPicPr>
          <p:blipFill>
            <a:blip r:embed="rId18" cstate="email">
              <a:extLst>
                <a:ext uri="{28A0092B-C50C-407E-A947-70E740481C1C}">
                  <a14:useLocalDpi xmlns:a14="http://schemas.microsoft.com/office/drawing/2010/main"/>
                </a:ext>
              </a:extLst>
            </a:blip>
            <a:stretch>
              <a:fillRect/>
            </a:stretch>
          </p:blipFill>
          <p:spPr>
            <a:xfrm>
              <a:off x="7717211" y="2570318"/>
              <a:ext cx="720000" cy="1440000"/>
            </a:xfrm>
            <a:prstGeom prst="rect">
              <a:avLst/>
            </a:prstGeom>
            <a:scene3d>
              <a:camera prst="orthographicFront">
                <a:rot lat="1215258" lon="19338634" rev="1549"/>
              </a:camera>
              <a:lightRig rig="threePt" dir="t"/>
            </a:scene3d>
          </p:spPr>
        </p:pic>
        <p:pic>
          <p:nvPicPr>
            <p:cNvPr id="27" name="图片 26" descr="91949_2205328_color">
              <a:extLst>
                <a:ext uri="{FF2B5EF4-FFF2-40B4-BE49-F238E27FC236}">
                  <a16:creationId xmlns:a16="http://schemas.microsoft.com/office/drawing/2014/main" id="{55CB94D4-A9B8-4508-AA49-63F73C43F0CC}"/>
                </a:ext>
              </a:extLst>
            </p:cNvPr>
            <p:cNvPicPr>
              <a:picLocks/>
            </p:cNvPicPr>
            <p:nvPr/>
          </p:nvPicPr>
          <p:blipFill>
            <a:blip r:embed="rId19" cstate="email">
              <a:extLst>
                <a:ext uri="{28A0092B-C50C-407E-A947-70E740481C1C}">
                  <a14:useLocalDpi xmlns:a14="http://schemas.microsoft.com/office/drawing/2010/main"/>
                </a:ext>
              </a:extLst>
            </a:blip>
            <a:stretch>
              <a:fillRect/>
            </a:stretch>
          </p:blipFill>
          <p:spPr>
            <a:xfrm>
              <a:off x="2779438" y="1538915"/>
              <a:ext cx="720000" cy="1440000"/>
            </a:xfrm>
            <a:prstGeom prst="rect">
              <a:avLst/>
            </a:prstGeom>
            <a:scene3d>
              <a:camera prst="orthographicFront">
                <a:rot lat="1215258" lon="19338634" rev="1549"/>
              </a:camera>
              <a:lightRig rig="threePt" dir="t"/>
            </a:scene3d>
          </p:spPr>
        </p:pic>
        <p:pic>
          <p:nvPicPr>
            <p:cNvPr id="28" name="图片 27" descr="91949_2205328">
              <a:extLst>
                <a:ext uri="{FF2B5EF4-FFF2-40B4-BE49-F238E27FC236}">
                  <a16:creationId xmlns:a16="http://schemas.microsoft.com/office/drawing/2014/main" id="{58355C4B-D2FD-4217-A941-8F796C7B4567}"/>
                </a:ext>
              </a:extLst>
            </p:cNvPr>
            <p:cNvPicPr>
              <a:picLocks/>
            </p:cNvPicPr>
            <p:nvPr/>
          </p:nvPicPr>
          <p:blipFill>
            <a:blip r:embed="rId20" cstate="email">
              <a:extLst>
                <a:ext uri="{28A0092B-C50C-407E-A947-70E740481C1C}">
                  <a14:useLocalDpi xmlns:a14="http://schemas.microsoft.com/office/drawing/2010/main"/>
                </a:ext>
              </a:extLst>
            </a:blip>
            <a:stretch>
              <a:fillRect/>
            </a:stretch>
          </p:blipFill>
          <p:spPr>
            <a:xfrm>
              <a:off x="2934539" y="2637411"/>
              <a:ext cx="720000" cy="1440000"/>
            </a:xfrm>
            <a:prstGeom prst="rect">
              <a:avLst/>
            </a:prstGeom>
            <a:scene3d>
              <a:camera prst="orthographicFront">
                <a:rot lat="1215258" lon="19338634" rev="1549"/>
              </a:camera>
              <a:lightRig rig="threePt" dir="t"/>
            </a:scene3d>
          </p:spPr>
        </p:pic>
        <p:pic>
          <p:nvPicPr>
            <p:cNvPr id="29" name="图片 28" descr="324155_480916_color">
              <a:extLst>
                <a:ext uri="{FF2B5EF4-FFF2-40B4-BE49-F238E27FC236}">
                  <a16:creationId xmlns:a16="http://schemas.microsoft.com/office/drawing/2014/main" id="{03481369-7E30-4E43-99D4-FC565EF87032}"/>
                </a:ext>
              </a:extLst>
            </p:cNvPr>
            <p:cNvPicPr>
              <a:picLocks/>
            </p:cNvPicPr>
            <p:nvPr/>
          </p:nvPicPr>
          <p:blipFill>
            <a:blip r:embed="rId21" cstate="email">
              <a:extLst>
                <a:ext uri="{28A0092B-C50C-407E-A947-70E740481C1C}">
                  <a14:useLocalDpi xmlns:a14="http://schemas.microsoft.com/office/drawing/2010/main"/>
                </a:ext>
              </a:extLst>
            </a:blip>
            <a:stretch>
              <a:fillRect/>
            </a:stretch>
          </p:blipFill>
          <p:spPr>
            <a:xfrm>
              <a:off x="5967078" y="1503291"/>
              <a:ext cx="720000" cy="1440000"/>
            </a:xfrm>
            <a:prstGeom prst="rect">
              <a:avLst/>
            </a:prstGeom>
            <a:scene3d>
              <a:camera prst="orthographicFront">
                <a:rot lat="1215258" lon="19338634" rev="1549"/>
              </a:camera>
              <a:lightRig rig="threePt" dir="t"/>
            </a:scene3d>
          </p:spPr>
        </p:pic>
        <p:pic>
          <p:nvPicPr>
            <p:cNvPr id="30" name="图片 29" descr="324155_480916">
              <a:extLst>
                <a:ext uri="{FF2B5EF4-FFF2-40B4-BE49-F238E27FC236}">
                  <a16:creationId xmlns:a16="http://schemas.microsoft.com/office/drawing/2014/main" id="{EF091842-16B1-4247-85FB-95B04E37594E}"/>
                </a:ext>
              </a:extLst>
            </p:cNvPr>
            <p:cNvPicPr>
              <a:picLocks/>
            </p:cNvPicPr>
            <p:nvPr/>
          </p:nvPicPr>
          <p:blipFill>
            <a:blip r:embed="rId22" cstate="email">
              <a:extLst>
                <a:ext uri="{28A0092B-C50C-407E-A947-70E740481C1C}">
                  <a14:useLocalDpi xmlns:a14="http://schemas.microsoft.com/office/drawing/2010/main"/>
                </a:ext>
              </a:extLst>
            </a:blip>
            <a:stretch>
              <a:fillRect/>
            </a:stretch>
          </p:blipFill>
          <p:spPr>
            <a:xfrm>
              <a:off x="6122987" y="2570317"/>
              <a:ext cx="720000" cy="1440000"/>
            </a:xfrm>
            <a:prstGeom prst="rect">
              <a:avLst/>
            </a:prstGeom>
            <a:scene3d>
              <a:camera prst="orthographicFront">
                <a:rot lat="1215258" lon="19338634" rev="1549"/>
              </a:camera>
              <a:lightRig rig="threePt" dir="t"/>
            </a:scene3d>
          </p:spPr>
        </p:pic>
        <p:pic>
          <p:nvPicPr>
            <p:cNvPr id="31" name="图片 30" descr="170048_424618_color">
              <a:extLst>
                <a:ext uri="{FF2B5EF4-FFF2-40B4-BE49-F238E27FC236}">
                  <a16:creationId xmlns:a16="http://schemas.microsoft.com/office/drawing/2014/main" id="{F1EE7866-492D-4E34-9955-CB0702997168}"/>
                </a:ext>
              </a:extLst>
            </p:cNvPr>
            <p:cNvPicPr>
              <a:picLocks/>
            </p:cNvPicPr>
            <p:nvPr/>
          </p:nvPicPr>
          <p:blipFill>
            <a:blip r:embed="rId23" cstate="email">
              <a:extLst>
                <a:ext uri="{28A0092B-C50C-407E-A947-70E740481C1C}">
                  <a14:useLocalDpi xmlns:a14="http://schemas.microsoft.com/office/drawing/2010/main"/>
                </a:ext>
              </a:extLst>
            </a:blip>
            <a:stretch>
              <a:fillRect/>
            </a:stretch>
          </p:blipFill>
          <p:spPr>
            <a:xfrm>
              <a:off x="6763988" y="1495751"/>
              <a:ext cx="720000" cy="1440000"/>
            </a:xfrm>
            <a:prstGeom prst="rect">
              <a:avLst/>
            </a:prstGeom>
            <a:scene3d>
              <a:camera prst="orthographicFront">
                <a:rot lat="1215258" lon="19338634" rev="1549"/>
              </a:camera>
              <a:lightRig rig="threePt" dir="t"/>
            </a:scene3d>
          </p:spPr>
        </p:pic>
        <p:pic>
          <p:nvPicPr>
            <p:cNvPr id="32" name="图片 31" descr="170048_424618">
              <a:extLst>
                <a:ext uri="{FF2B5EF4-FFF2-40B4-BE49-F238E27FC236}">
                  <a16:creationId xmlns:a16="http://schemas.microsoft.com/office/drawing/2014/main" id="{E62F82D4-F181-4E8F-A225-00E07CD5EF9E}"/>
                </a:ext>
              </a:extLst>
            </p:cNvPr>
            <p:cNvPicPr>
              <a:picLocks/>
            </p:cNvPicPr>
            <p:nvPr/>
          </p:nvPicPr>
          <p:blipFill>
            <a:blip r:embed="rId24" cstate="email">
              <a:extLst>
                <a:ext uri="{28A0092B-C50C-407E-A947-70E740481C1C}">
                  <a14:useLocalDpi xmlns:a14="http://schemas.microsoft.com/office/drawing/2010/main"/>
                </a:ext>
              </a:extLst>
            </a:blip>
            <a:stretch>
              <a:fillRect/>
            </a:stretch>
          </p:blipFill>
          <p:spPr>
            <a:xfrm>
              <a:off x="6920099" y="2570318"/>
              <a:ext cx="720000" cy="1440000"/>
            </a:xfrm>
            <a:prstGeom prst="rect">
              <a:avLst/>
            </a:prstGeom>
            <a:scene3d>
              <a:camera prst="orthographicFront">
                <a:rot lat="1215258" lon="19338634" rev="1549"/>
              </a:camera>
              <a:lightRig rig="threePt" dir="t"/>
            </a:scene3d>
          </p:spPr>
        </p:pic>
        <p:pic>
          <p:nvPicPr>
            <p:cNvPr id="33" name="图片 32" descr="174071_2198650_color">
              <a:extLst>
                <a:ext uri="{FF2B5EF4-FFF2-40B4-BE49-F238E27FC236}">
                  <a16:creationId xmlns:a16="http://schemas.microsoft.com/office/drawing/2014/main" id="{DBE00941-7212-4ED0-A866-2FAF911C187B}"/>
                </a:ext>
              </a:extLst>
            </p:cNvPr>
            <p:cNvPicPr>
              <a:picLocks/>
            </p:cNvPicPr>
            <p:nvPr/>
          </p:nvPicPr>
          <p:blipFill>
            <a:blip r:embed="rId25" cstate="email">
              <a:extLst>
                <a:ext uri="{28A0092B-C50C-407E-A947-70E740481C1C}">
                  <a14:useLocalDpi xmlns:a14="http://schemas.microsoft.com/office/drawing/2010/main"/>
                </a:ext>
              </a:extLst>
            </a:blip>
            <a:stretch>
              <a:fillRect/>
            </a:stretch>
          </p:blipFill>
          <p:spPr>
            <a:xfrm>
              <a:off x="8357805" y="1503304"/>
              <a:ext cx="720000" cy="1440000"/>
            </a:xfrm>
            <a:prstGeom prst="rect">
              <a:avLst/>
            </a:prstGeom>
            <a:scene3d>
              <a:camera prst="orthographicFront">
                <a:rot lat="1215258" lon="19338634" rev="1549"/>
              </a:camera>
              <a:lightRig rig="threePt" dir="t"/>
            </a:scene3d>
          </p:spPr>
        </p:pic>
        <p:pic>
          <p:nvPicPr>
            <p:cNvPr id="34" name="图片 33" descr="174071_2198650">
              <a:extLst>
                <a:ext uri="{FF2B5EF4-FFF2-40B4-BE49-F238E27FC236}">
                  <a16:creationId xmlns:a16="http://schemas.microsoft.com/office/drawing/2014/main" id="{FF012AAA-40CE-4782-9352-0701651E070D}"/>
                </a:ext>
              </a:extLst>
            </p:cNvPr>
            <p:cNvPicPr>
              <a:picLocks/>
            </p:cNvPicPr>
            <p:nvPr/>
          </p:nvPicPr>
          <p:blipFill>
            <a:blip r:embed="rId26" cstate="email">
              <a:extLst>
                <a:ext uri="{28A0092B-C50C-407E-A947-70E740481C1C}">
                  <a14:useLocalDpi xmlns:a14="http://schemas.microsoft.com/office/drawing/2010/main"/>
                </a:ext>
              </a:extLst>
            </a:blip>
            <a:stretch>
              <a:fillRect/>
            </a:stretch>
          </p:blipFill>
          <p:spPr>
            <a:xfrm>
              <a:off x="8514321" y="2570317"/>
              <a:ext cx="720000" cy="1440000"/>
            </a:xfrm>
            <a:prstGeom prst="rect">
              <a:avLst/>
            </a:prstGeom>
            <a:scene3d>
              <a:camera prst="orthographicFront">
                <a:rot lat="1215258" lon="19338634" rev="1549"/>
              </a:camera>
              <a:lightRig rig="threePt" dir="t"/>
            </a:scene3d>
          </p:spPr>
        </p:pic>
        <p:pic>
          <p:nvPicPr>
            <p:cNvPr id="35" name="图片 34" descr="292649_463409_color">
              <a:extLst>
                <a:ext uri="{FF2B5EF4-FFF2-40B4-BE49-F238E27FC236}">
                  <a16:creationId xmlns:a16="http://schemas.microsoft.com/office/drawing/2014/main" id="{3C2E427C-E170-4667-9C35-4DFD318E1C92}"/>
                </a:ext>
              </a:extLst>
            </p:cNvPr>
            <p:cNvPicPr>
              <a:picLocks/>
            </p:cNvPicPr>
            <p:nvPr/>
          </p:nvPicPr>
          <p:blipFill>
            <a:blip r:embed="rId27" cstate="email">
              <a:extLst>
                <a:ext uri="{28A0092B-C50C-407E-A947-70E740481C1C}">
                  <a14:useLocalDpi xmlns:a14="http://schemas.microsoft.com/office/drawing/2010/main"/>
                </a:ext>
              </a:extLst>
            </a:blip>
            <a:stretch>
              <a:fillRect/>
            </a:stretch>
          </p:blipFill>
          <p:spPr>
            <a:xfrm>
              <a:off x="5170168" y="1535027"/>
              <a:ext cx="720000" cy="1440000"/>
            </a:xfrm>
            <a:prstGeom prst="rect">
              <a:avLst/>
            </a:prstGeom>
            <a:scene3d>
              <a:camera prst="orthographicFront">
                <a:rot lat="1215258" lon="19338634" rev="1549"/>
              </a:camera>
              <a:lightRig rig="threePt" dir="t"/>
            </a:scene3d>
          </p:spPr>
        </p:pic>
        <p:pic>
          <p:nvPicPr>
            <p:cNvPr id="36" name="图片 35" descr="292649_463409">
              <a:extLst>
                <a:ext uri="{FF2B5EF4-FFF2-40B4-BE49-F238E27FC236}">
                  <a16:creationId xmlns:a16="http://schemas.microsoft.com/office/drawing/2014/main" id="{3F60C3DE-5434-491C-B6E6-5AD3A42E25EE}"/>
                </a:ext>
              </a:extLst>
            </p:cNvPr>
            <p:cNvPicPr>
              <a:picLocks/>
            </p:cNvPicPr>
            <p:nvPr/>
          </p:nvPicPr>
          <p:blipFill>
            <a:blip r:embed="rId28" cstate="email">
              <a:extLst>
                <a:ext uri="{28A0092B-C50C-407E-A947-70E740481C1C}">
                  <a14:useLocalDpi xmlns:a14="http://schemas.microsoft.com/office/drawing/2010/main"/>
                </a:ext>
              </a:extLst>
            </a:blip>
            <a:stretch>
              <a:fillRect/>
            </a:stretch>
          </p:blipFill>
          <p:spPr>
            <a:xfrm>
              <a:off x="5325875" y="2570318"/>
              <a:ext cx="720000" cy="1440000"/>
            </a:xfrm>
            <a:prstGeom prst="rect">
              <a:avLst/>
            </a:prstGeom>
            <a:scene3d>
              <a:camera prst="orthographicFront">
                <a:rot lat="1215258" lon="19338634" rev="1549"/>
              </a:camera>
              <a:lightRig rig="threePt" dir="t"/>
            </a:scene3d>
          </p:spPr>
        </p:pic>
        <p:pic>
          <p:nvPicPr>
            <p:cNvPr id="37" name="图片 36" descr="461491_438360_color">
              <a:extLst>
                <a:ext uri="{FF2B5EF4-FFF2-40B4-BE49-F238E27FC236}">
                  <a16:creationId xmlns:a16="http://schemas.microsoft.com/office/drawing/2014/main" id="{876E2E4C-8939-4BF6-99BB-BE30C709B494}"/>
                </a:ext>
              </a:extLst>
            </p:cNvPr>
            <p:cNvPicPr>
              <a:picLocks/>
            </p:cNvPicPr>
            <p:nvPr/>
          </p:nvPicPr>
          <p:blipFill>
            <a:blip r:embed="rId29" cstate="email">
              <a:extLst>
                <a:ext uri="{28A0092B-C50C-407E-A947-70E740481C1C}">
                  <a14:useLocalDpi xmlns:a14="http://schemas.microsoft.com/office/drawing/2010/main"/>
                </a:ext>
              </a:extLst>
            </a:blip>
            <a:stretch>
              <a:fillRect/>
            </a:stretch>
          </p:blipFill>
          <p:spPr>
            <a:xfrm>
              <a:off x="4373258" y="1521936"/>
              <a:ext cx="720000" cy="1440000"/>
            </a:xfrm>
            <a:prstGeom prst="rect">
              <a:avLst/>
            </a:prstGeom>
            <a:scene3d>
              <a:camera prst="orthographicFront">
                <a:rot lat="1215258" lon="19338634" rev="1549"/>
              </a:camera>
              <a:lightRig rig="threePt" dir="t"/>
            </a:scene3d>
          </p:spPr>
        </p:pic>
        <p:pic>
          <p:nvPicPr>
            <p:cNvPr id="38" name="图片 37" descr="461491_438360">
              <a:extLst>
                <a:ext uri="{FF2B5EF4-FFF2-40B4-BE49-F238E27FC236}">
                  <a16:creationId xmlns:a16="http://schemas.microsoft.com/office/drawing/2014/main" id="{3E270AF6-3168-486C-AAA1-17FFA684C61F}"/>
                </a:ext>
              </a:extLst>
            </p:cNvPr>
            <p:cNvPicPr>
              <a:picLocks/>
            </p:cNvPicPr>
            <p:nvPr/>
          </p:nvPicPr>
          <p:blipFill>
            <a:blip r:embed="rId30" cstate="email">
              <a:extLst>
                <a:ext uri="{28A0092B-C50C-407E-A947-70E740481C1C}">
                  <a14:useLocalDpi xmlns:a14="http://schemas.microsoft.com/office/drawing/2010/main"/>
                </a:ext>
              </a:extLst>
            </a:blip>
            <a:stretch>
              <a:fillRect/>
            </a:stretch>
          </p:blipFill>
          <p:spPr>
            <a:xfrm>
              <a:off x="4528763" y="2618922"/>
              <a:ext cx="720000" cy="1440000"/>
            </a:xfrm>
            <a:prstGeom prst="rect">
              <a:avLst/>
            </a:prstGeom>
            <a:scene3d>
              <a:camera prst="orthographicFront">
                <a:rot lat="1215258" lon="19338634" rev="1549"/>
              </a:camera>
              <a:lightRig rig="threePt" dir="t"/>
            </a:scene3d>
          </p:spPr>
        </p:pic>
        <p:cxnSp>
          <p:nvCxnSpPr>
            <p:cNvPr id="40" name="直接箭头连接符 39"/>
            <p:cNvCxnSpPr>
              <a:stCxn id="22" idx="2"/>
            </p:cNvCxnSpPr>
            <p:nvPr/>
          </p:nvCxnSpPr>
          <p:spPr>
            <a:xfrm rot="5400000">
              <a:off x="4827362" y="3381848"/>
              <a:ext cx="292977" cy="1863391"/>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42" name="直接箭头连接符 41"/>
            <p:cNvCxnSpPr>
              <a:stCxn id="22" idx="2"/>
            </p:cNvCxnSpPr>
            <p:nvPr/>
          </p:nvCxnSpPr>
          <p:spPr>
            <a:xfrm rot="16200000" flipH="1">
              <a:off x="6646977" y="3425622"/>
              <a:ext cx="292977" cy="1775841"/>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grpSp>
      <p:sp>
        <p:nvSpPr>
          <p:cNvPr id="43" name="标题 1">
            <a:extLst>
              <a:ext uri="{FF2B5EF4-FFF2-40B4-BE49-F238E27FC236}">
                <a16:creationId xmlns:a16="http://schemas.microsoft.com/office/drawing/2014/main" id="{ADA876A8-9BDF-41AE-924F-7CF8691615E6}"/>
              </a:ext>
            </a:extLst>
          </p:cNvPr>
          <p:cNvSpPr>
            <a:spLocks noGrp="1"/>
          </p:cNvSpPr>
          <p:nvPr>
            <p:ph type="title"/>
          </p:nvPr>
        </p:nvSpPr>
        <p:spPr>
          <a:xfrm>
            <a:off x="838200" y="408114"/>
            <a:ext cx="10515600" cy="619231"/>
          </a:xfrm>
        </p:spPr>
        <p:txBody>
          <a:bodyPr>
            <a:normAutofit/>
          </a:bodyPr>
          <a:lstStyle/>
          <a:p>
            <a:pPr>
              <a:defRPr/>
            </a:pPr>
            <a:r>
              <a:rPr lang="zh-CN" altLang="en-US" sz="3200" b="1" dirty="0">
                <a:solidFill>
                  <a:srgbClr val="8E6D48"/>
                </a:solidFill>
                <a:latin typeface="幼圆" panose="02010509060101010101" pitchFamily="49" charset="-122"/>
                <a:ea typeface="幼圆" panose="02010509060101010101" pitchFamily="49" charset="-122"/>
              </a:rPr>
              <a:t>跨域的人体分割</a:t>
            </a:r>
            <a:r>
              <a:rPr lang="en-US" altLang="zh-CN" sz="3200" b="1" dirty="0">
                <a:solidFill>
                  <a:srgbClr val="8E6D48"/>
                </a:solidFill>
                <a:latin typeface="幼圆" panose="02010509060101010101" pitchFamily="49" charset="-122"/>
                <a:ea typeface="幼圆" panose="02010509060101010101" pitchFamily="49" charset="-122"/>
              </a:rPr>
              <a:t>: </a:t>
            </a:r>
            <a:r>
              <a:rPr lang="zh-CN" altLang="en-US" sz="3200" b="1" dirty="0">
                <a:solidFill>
                  <a:srgbClr val="8E6D48"/>
                </a:solidFill>
                <a:latin typeface="幼圆" panose="02010509060101010101" pitchFamily="49" charset="-122"/>
                <a:ea typeface="幼圆" panose="02010509060101010101" pitchFamily="49" charset="-122"/>
              </a:rPr>
              <a:t>问题定义与分析</a:t>
            </a:r>
            <a:endParaRPr lang="zh-CN" altLang="en-US" sz="3200" b="1" dirty="0">
              <a:solidFill>
                <a:srgbClr val="8E6D48"/>
              </a:solidFill>
              <a:latin typeface="幼圆" panose="02010509060101010101" pitchFamily="49" charset="-122"/>
              <a:ea typeface="幼圆" panose="02010509060101010101" pitchFamily="49" charset="-122"/>
              <a:cs typeface="+mn-cs"/>
            </a:endParaRPr>
          </a:p>
        </p:txBody>
      </p:sp>
      <p:grpSp>
        <p:nvGrpSpPr>
          <p:cNvPr id="13" name="组合 38">
            <a:extLst>
              <a:ext uri="{FF2B5EF4-FFF2-40B4-BE49-F238E27FC236}">
                <a16:creationId xmlns:a16="http://schemas.microsoft.com/office/drawing/2014/main" id="{31776D75-0643-4552-862B-522D55315AC9}"/>
              </a:ext>
            </a:extLst>
          </p:cNvPr>
          <p:cNvGrpSpPr/>
          <p:nvPr/>
        </p:nvGrpSpPr>
        <p:grpSpPr>
          <a:xfrm>
            <a:off x="0" y="521062"/>
            <a:ext cx="781051" cy="393337"/>
            <a:chOff x="0" y="521062"/>
            <a:chExt cx="781051" cy="393337"/>
          </a:xfrm>
        </p:grpSpPr>
        <p:sp>
          <p:nvSpPr>
            <p:cNvPr id="45" name="任意多边形 47">
              <a:extLst>
                <a:ext uri="{FF2B5EF4-FFF2-40B4-BE49-F238E27FC236}">
                  <a16:creationId xmlns:a16="http://schemas.microsoft.com/office/drawing/2014/main" id="{70A3F54A-6EE5-4FBB-B213-1E2326345688}"/>
                </a:ext>
              </a:extLst>
            </p:cNvPr>
            <p:cNvSpPr/>
            <p:nvPr/>
          </p:nvSpPr>
          <p:spPr>
            <a:xfrm>
              <a:off x="243569" y="521062"/>
              <a:ext cx="537482" cy="393337"/>
            </a:xfrm>
            <a:custGeom>
              <a:avLst/>
              <a:gdLst>
                <a:gd name="connsiteX0" fmla="*/ 0 w 640080"/>
                <a:gd name="connsiteY0" fmla="*/ 0 h 327660"/>
                <a:gd name="connsiteX1" fmla="*/ 472440 w 640080"/>
                <a:gd name="connsiteY1" fmla="*/ 0 h 327660"/>
                <a:gd name="connsiteX2" fmla="*/ 640080 w 640080"/>
                <a:gd name="connsiteY2" fmla="*/ 163830 h 327660"/>
                <a:gd name="connsiteX3" fmla="*/ 472440 w 640080"/>
                <a:gd name="connsiteY3" fmla="*/ 327660 h 327660"/>
                <a:gd name="connsiteX4" fmla="*/ 0 w 640080"/>
                <a:gd name="connsiteY4" fmla="*/ 327660 h 327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327660">
                  <a:moveTo>
                    <a:pt x="0" y="0"/>
                  </a:moveTo>
                  <a:lnTo>
                    <a:pt x="472440" y="0"/>
                  </a:lnTo>
                  <a:cubicBezTo>
                    <a:pt x="565025" y="0"/>
                    <a:pt x="640080" y="73349"/>
                    <a:pt x="640080" y="163830"/>
                  </a:cubicBezTo>
                  <a:cubicBezTo>
                    <a:pt x="640080" y="254311"/>
                    <a:pt x="565025" y="327660"/>
                    <a:pt x="472440" y="327660"/>
                  </a:cubicBezTo>
                  <a:lnTo>
                    <a:pt x="0" y="327660"/>
                  </a:lnTo>
                  <a:close/>
                </a:path>
              </a:pathLst>
            </a:cu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sp>
          <p:nvSpPr>
            <p:cNvPr id="46" name="矩形 45">
              <a:extLst>
                <a:ext uri="{FF2B5EF4-FFF2-40B4-BE49-F238E27FC236}">
                  <a16:creationId xmlns:a16="http://schemas.microsoft.com/office/drawing/2014/main" id="{F6D3CCE3-91B2-4331-94A8-CE3F7E27E7B7}"/>
                </a:ext>
              </a:extLst>
            </p:cNvPr>
            <p:cNvSpPr/>
            <p:nvPr/>
          </p:nvSpPr>
          <p:spPr>
            <a:xfrm>
              <a:off x="0" y="521062"/>
              <a:ext cx="188685" cy="393337"/>
            </a:xfrm>
            <a:prstGeom prst="rect">
              <a:avLst/>
            </a:pr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grpSp>
      <p:sp>
        <p:nvSpPr>
          <p:cNvPr id="55" name="矩形 54"/>
          <p:cNvSpPr/>
          <p:nvPr/>
        </p:nvSpPr>
        <p:spPr>
          <a:xfrm>
            <a:off x="5681703" y="2013178"/>
            <a:ext cx="6272732" cy="757130"/>
          </a:xfrm>
          <a:prstGeom prst="rect">
            <a:avLst/>
          </a:prstGeom>
        </p:spPr>
        <p:txBody>
          <a:bodyPr wrap="square">
            <a:spAutoFit/>
          </a:bodyPr>
          <a:lstStyle/>
          <a:p>
            <a:pPr>
              <a:lnSpc>
                <a:spcPct val="90000"/>
              </a:lnSpc>
              <a:spcBef>
                <a:spcPts val="1000"/>
              </a:spcBef>
            </a:pPr>
            <a:r>
              <a:rPr lang="zh-CN" altLang="en-US" sz="2400" b="1" dirty="0">
                <a:solidFill>
                  <a:srgbClr val="8E6D48"/>
                </a:solidFill>
                <a:latin typeface="幼圆" panose="02010509060101010101" pitchFamily="49" charset="-122"/>
                <a:ea typeface="幼圆" panose="02010509060101010101" pitchFamily="49" charset="-122"/>
              </a:rPr>
              <a:t>问题定义：</a:t>
            </a:r>
            <a:r>
              <a:rPr lang="zh-CN" altLang="zh-CN" sz="2400" b="1" dirty="0">
                <a:solidFill>
                  <a:srgbClr val="8E6D48"/>
                </a:solidFill>
                <a:latin typeface="幼圆" panose="02010509060101010101" pitchFamily="49" charset="-122"/>
                <a:ea typeface="幼圆" panose="02010509060101010101" pitchFamily="49" charset="-122"/>
              </a:rPr>
              <a:t>如何把在大量</a:t>
            </a:r>
            <a:r>
              <a:rPr lang="zh-CN" altLang="en-US" sz="2400" b="1" dirty="0">
                <a:solidFill>
                  <a:srgbClr val="8E6D48"/>
                </a:solidFill>
                <a:latin typeface="幼圆" panose="02010509060101010101" pitchFamily="49" charset="-122"/>
                <a:ea typeface="幼圆" panose="02010509060101010101" pitchFamily="49" charset="-122"/>
              </a:rPr>
              <a:t>标注</a:t>
            </a:r>
            <a:r>
              <a:rPr lang="zh-CN" altLang="zh-CN" sz="2400" b="1" dirty="0">
                <a:solidFill>
                  <a:srgbClr val="8E6D48"/>
                </a:solidFill>
                <a:latin typeface="幼圆" panose="02010509060101010101" pitchFamily="49" charset="-122"/>
                <a:ea typeface="幼圆" panose="02010509060101010101" pitchFamily="49" charset="-122"/>
              </a:rPr>
              <a:t>的源域数据集上训练的模型迁移到</a:t>
            </a:r>
            <a:r>
              <a:rPr lang="zh-CN" altLang="en-US" sz="2400" b="1" dirty="0">
                <a:solidFill>
                  <a:srgbClr val="8E6D48"/>
                </a:solidFill>
                <a:latin typeface="幼圆" panose="02010509060101010101" pitchFamily="49" charset="-122"/>
                <a:ea typeface="幼圆" panose="02010509060101010101" pitchFamily="49" charset="-122"/>
              </a:rPr>
              <a:t>任意</a:t>
            </a:r>
            <a:r>
              <a:rPr lang="zh-CN" altLang="zh-CN" sz="2400" b="1" dirty="0">
                <a:solidFill>
                  <a:srgbClr val="8E6D48"/>
                </a:solidFill>
                <a:latin typeface="幼圆" panose="02010509060101010101" pitchFamily="49" charset="-122"/>
                <a:ea typeface="幼圆" panose="02010509060101010101" pitchFamily="49" charset="-122"/>
              </a:rPr>
              <a:t>目标域数据集上？</a:t>
            </a:r>
            <a:endParaRPr lang="en-US" altLang="zh-CN" sz="2400" b="1" dirty="0">
              <a:solidFill>
                <a:srgbClr val="8E6D48"/>
              </a:solidFill>
              <a:latin typeface="幼圆" panose="02010509060101010101" pitchFamily="49" charset="-122"/>
              <a:ea typeface="幼圆" panose="02010509060101010101" pitchFamily="49" charset="-122"/>
            </a:endParaRPr>
          </a:p>
        </p:txBody>
      </p:sp>
      <p:grpSp>
        <p:nvGrpSpPr>
          <p:cNvPr id="15" name="组合 12">
            <a:extLst>
              <a:ext uri="{FF2B5EF4-FFF2-40B4-BE49-F238E27FC236}">
                <a16:creationId xmlns:a16="http://schemas.microsoft.com/office/drawing/2014/main" id="{25459FBE-858A-42E4-9616-BC645B12E417}"/>
              </a:ext>
            </a:extLst>
          </p:cNvPr>
          <p:cNvGrpSpPr/>
          <p:nvPr/>
        </p:nvGrpSpPr>
        <p:grpSpPr>
          <a:xfrm>
            <a:off x="5930537" y="4245429"/>
            <a:ext cx="5394960" cy="1946366"/>
            <a:chOff x="5930537" y="4245429"/>
            <a:chExt cx="5394960" cy="1946366"/>
          </a:xfrm>
        </p:grpSpPr>
        <p:sp>
          <p:nvSpPr>
            <p:cNvPr id="54" name="圆角矩形标注 53"/>
            <p:cNvSpPr/>
            <p:nvPr/>
          </p:nvSpPr>
          <p:spPr>
            <a:xfrm>
              <a:off x="5930537" y="4245429"/>
              <a:ext cx="5394960" cy="1946366"/>
            </a:xfrm>
            <a:prstGeom prst="wedgeRoundRectCallout">
              <a:avLst>
                <a:gd name="adj1" fmla="val -63690"/>
                <a:gd name="adj2" fmla="val -133662"/>
                <a:gd name="adj3" fmla="val 16667"/>
              </a:avLst>
            </a:prstGeom>
            <a:solidFill>
              <a:srgbClr val="A9D18E"/>
            </a:solidFill>
            <a:ln>
              <a:solidFill>
                <a:srgbClr val="A9D18E"/>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ltLang="zh-CN" b="1" dirty="0">
                <a:solidFill>
                  <a:schemeClr val="bg1"/>
                </a:solidFill>
                <a:latin typeface="幼圆" panose="02010509060101010101" pitchFamily="49" charset="-122"/>
                <a:ea typeface="幼圆" panose="02010509060101010101" pitchFamily="49" charset="-122"/>
              </a:endParaRPr>
            </a:p>
          </p:txBody>
        </p:sp>
        <p:sp>
          <p:nvSpPr>
            <p:cNvPr id="6" name="矩形 5">
              <a:extLst>
                <a:ext uri="{FF2B5EF4-FFF2-40B4-BE49-F238E27FC236}">
                  <a16:creationId xmlns:a16="http://schemas.microsoft.com/office/drawing/2014/main" id="{22B38AD0-0BE9-4489-A214-56B95294FA3A}"/>
                </a:ext>
              </a:extLst>
            </p:cNvPr>
            <p:cNvSpPr/>
            <p:nvPr/>
          </p:nvSpPr>
          <p:spPr>
            <a:xfrm>
              <a:off x="6463026" y="4490560"/>
              <a:ext cx="4329982" cy="1538883"/>
            </a:xfrm>
            <a:prstGeom prst="rect">
              <a:avLst/>
            </a:prstGeom>
            <a:solidFill>
              <a:srgbClr val="A9D18E"/>
            </a:solidFill>
            <a:ln>
              <a:solidFill>
                <a:srgbClr val="A9D18E"/>
              </a:solidFill>
            </a:ln>
          </p:spPr>
          <p:style>
            <a:lnRef idx="1">
              <a:schemeClr val="accent6"/>
            </a:lnRef>
            <a:fillRef idx="2">
              <a:schemeClr val="accent6"/>
            </a:fillRef>
            <a:effectRef idx="1">
              <a:schemeClr val="accent6"/>
            </a:effectRef>
            <a:fontRef idx="minor">
              <a:schemeClr val="dk1"/>
            </a:fontRef>
          </p:style>
          <p:txBody>
            <a:bodyPr rtlCol="0" anchor="ctr"/>
            <a:lstStyle/>
            <a:p>
              <a:r>
                <a:rPr lang="zh-CN" altLang="en-US" b="1" dirty="0">
                  <a:solidFill>
                    <a:schemeClr val="bg1"/>
                  </a:solidFill>
                  <a:latin typeface="幼圆" panose="02010509060101010101" pitchFamily="49" charset="-122"/>
                  <a:ea typeface="幼圆" panose="02010509060101010101" pitchFamily="49" charset="-122"/>
                </a:rPr>
                <a:t>不同点：</a:t>
              </a:r>
              <a:endParaRPr lang="en-US" altLang="zh-CN" b="1" dirty="0">
                <a:solidFill>
                  <a:schemeClr val="bg1"/>
                </a:solidFill>
                <a:latin typeface="幼圆" panose="02010509060101010101" pitchFamily="49" charset="-122"/>
                <a:ea typeface="幼圆" panose="02010509060101010101" pitchFamily="49" charset="-122"/>
              </a:endParaRPr>
            </a:p>
            <a:p>
              <a:r>
                <a:rPr lang="en-US" altLang="zh-CN" b="1" dirty="0">
                  <a:solidFill>
                    <a:schemeClr val="bg1"/>
                  </a:solidFill>
                  <a:latin typeface="幼圆" panose="02010509060101010101" pitchFamily="49" charset="-122"/>
                  <a:ea typeface="幼圆" panose="02010509060101010101" pitchFamily="49" charset="-122"/>
                </a:rPr>
                <a:t> </a:t>
              </a:r>
              <a:r>
                <a:rPr lang="zh-CN" altLang="en-US" b="1" dirty="0">
                  <a:solidFill>
                    <a:schemeClr val="bg1"/>
                  </a:solidFill>
                  <a:latin typeface="幼圆" panose="02010509060101010101" pitchFamily="49" charset="-122"/>
                  <a:ea typeface="幼圆" panose="02010509060101010101" pitchFamily="49" charset="-122"/>
                </a:rPr>
                <a:t>光照，人的姿态、动作、遮挡情况</a:t>
              </a:r>
              <a:endParaRPr lang="en-US" altLang="zh-CN" b="1" dirty="0">
                <a:solidFill>
                  <a:schemeClr val="bg1"/>
                </a:solidFill>
                <a:latin typeface="幼圆" panose="02010509060101010101" pitchFamily="49" charset="-122"/>
                <a:ea typeface="幼圆" panose="02010509060101010101" pitchFamily="49" charset="-122"/>
              </a:endParaRPr>
            </a:p>
            <a:p>
              <a:endParaRPr lang="en-US" altLang="zh-CN" b="1" dirty="0">
                <a:solidFill>
                  <a:schemeClr val="bg1"/>
                </a:solidFill>
                <a:latin typeface="幼圆" panose="02010509060101010101" pitchFamily="49" charset="-122"/>
                <a:ea typeface="幼圆" panose="02010509060101010101" pitchFamily="49" charset="-122"/>
              </a:endParaRPr>
            </a:p>
            <a:p>
              <a:r>
                <a:rPr lang="zh-CN" altLang="en-US" b="1" dirty="0">
                  <a:solidFill>
                    <a:schemeClr val="bg1"/>
                  </a:solidFill>
                  <a:latin typeface="幼圆" panose="02010509060101010101" pitchFamily="49" charset="-122"/>
                  <a:ea typeface="幼圆" panose="02010509060101010101" pitchFamily="49" charset="-122"/>
                </a:rPr>
                <a:t>相同点：</a:t>
              </a:r>
              <a:endParaRPr lang="en-US" altLang="zh-CN" b="1" dirty="0">
                <a:solidFill>
                  <a:schemeClr val="bg1"/>
                </a:solidFill>
                <a:latin typeface="幼圆" panose="02010509060101010101" pitchFamily="49" charset="-122"/>
                <a:ea typeface="幼圆" panose="02010509060101010101" pitchFamily="49" charset="-122"/>
              </a:endParaRPr>
            </a:p>
            <a:p>
              <a:r>
                <a:rPr lang="en-US" altLang="zh-CN" b="1" dirty="0">
                  <a:solidFill>
                    <a:schemeClr val="bg1"/>
                  </a:solidFill>
                  <a:latin typeface="幼圆" panose="02010509060101010101" pitchFamily="49" charset="-122"/>
                  <a:ea typeface="幼圆" panose="02010509060101010101" pitchFamily="49" charset="-122"/>
                </a:rPr>
                <a:t> </a:t>
              </a:r>
              <a:r>
                <a:rPr lang="zh-CN" altLang="en-US" b="1" dirty="0">
                  <a:solidFill>
                    <a:schemeClr val="bg1"/>
                  </a:solidFill>
                  <a:latin typeface="幼圆" panose="02010509060101010101" pitchFamily="49" charset="-122"/>
                  <a:ea typeface="幼圆" panose="02010509060101010101" pitchFamily="49" charset="-122"/>
                </a:rPr>
                <a:t>部件的相对位置关系</a:t>
              </a:r>
              <a:endParaRPr lang="en-US" altLang="zh-CN" b="1" dirty="0">
                <a:solidFill>
                  <a:schemeClr val="bg1"/>
                </a:solidFill>
                <a:latin typeface="幼圆" panose="02010509060101010101" pitchFamily="49" charset="-122"/>
                <a:ea typeface="幼圆" panose="02010509060101010101" pitchFamily="49"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B1C38D-54CD-4814-8A48-F207400FBA7C}"/>
              </a:ext>
            </a:extLst>
          </p:cNvPr>
          <p:cNvSpPr>
            <a:spLocks noGrp="1"/>
          </p:cNvSpPr>
          <p:nvPr>
            <p:ph type="title"/>
          </p:nvPr>
        </p:nvSpPr>
        <p:spPr>
          <a:xfrm>
            <a:off x="838200" y="365126"/>
            <a:ext cx="10515600" cy="709696"/>
          </a:xfrm>
        </p:spPr>
        <p:txBody>
          <a:bodyPr>
            <a:normAutofit/>
          </a:bodyPr>
          <a:lstStyle/>
          <a:p>
            <a:r>
              <a:rPr lang="zh-CN" altLang="en-US" sz="3200" b="1" dirty="0">
                <a:solidFill>
                  <a:srgbClr val="8E6D48"/>
                </a:solidFill>
                <a:latin typeface="幼圆" panose="02010509060101010101" pitchFamily="49" charset="-122"/>
                <a:ea typeface="幼圆" panose="02010509060101010101" pitchFamily="49" charset="-122"/>
              </a:rPr>
              <a:t>跨域的语义分割研究现状</a:t>
            </a:r>
            <a:endParaRPr lang="zh-CN" altLang="en-US" sz="3200" b="1" dirty="0">
              <a:solidFill>
                <a:srgbClr val="8E6D48"/>
              </a:solidFill>
              <a:latin typeface="幼圆" panose="02010509060101010101" pitchFamily="49" charset="-122"/>
              <a:ea typeface="幼圆" panose="02010509060101010101" pitchFamily="49" charset="-122"/>
              <a:cs typeface="+mn-cs"/>
            </a:endParaRPr>
          </a:p>
        </p:txBody>
      </p:sp>
      <p:sp>
        <p:nvSpPr>
          <p:cNvPr id="9" name="任意多边形 47">
            <a:extLst>
              <a:ext uri="{FF2B5EF4-FFF2-40B4-BE49-F238E27FC236}">
                <a16:creationId xmlns:a16="http://schemas.microsoft.com/office/drawing/2014/main" id="{393127C3-13CA-44F5-9EFF-6C2C3B13BD5B}"/>
              </a:ext>
            </a:extLst>
          </p:cNvPr>
          <p:cNvSpPr/>
          <p:nvPr/>
        </p:nvSpPr>
        <p:spPr>
          <a:xfrm>
            <a:off x="243569" y="521062"/>
            <a:ext cx="537482" cy="393337"/>
          </a:xfrm>
          <a:custGeom>
            <a:avLst/>
            <a:gdLst>
              <a:gd name="connsiteX0" fmla="*/ 0 w 640080"/>
              <a:gd name="connsiteY0" fmla="*/ 0 h 327660"/>
              <a:gd name="connsiteX1" fmla="*/ 472440 w 640080"/>
              <a:gd name="connsiteY1" fmla="*/ 0 h 327660"/>
              <a:gd name="connsiteX2" fmla="*/ 640080 w 640080"/>
              <a:gd name="connsiteY2" fmla="*/ 163830 h 327660"/>
              <a:gd name="connsiteX3" fmla="*/ 472440 w 640080"/>
              <a:gd name="connsiteY3" fmla="*/ 327660 h 327660"/>
              <a:gd name="connsiteX4" fmla="*/ 0 w 640080"/>
              <a:gd name="connsiteY4" fmla="*/ 327660 h 327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327660">
                <a:moveTo>
                  <a:pt x="0" y="0"/>
                </a:moveTo>
                <a:lnTo>
                  <a:pt x="472440" y="0"/>
                </a:lnTo>
                <a:cubicBezTo>
                  <a:pt x="565025" y="0"/>
                  <a:pt x="640080" y="73349"/>
                  <a:pt x="640080" y="163830"/>
                </a:cubicBezTo>
                <a:cubicBezTo>
                  <a:pt x="640080" y="254311"/>
                  <a:pt x="565025" y="327660"/>
                  <a:pt x="472440" y="327660"/>
                </a:cubicBezTo>
                <a:lnTo>
                  <a:pt x="0" y="327660"/>
                </a:lnTo>
                <a:close/>
              </a:path>
            </a:pathLst>
          </a:cu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sp>
        <p:nvSpPr>
          <p:cNvPr id="10" name="矩形 9">
            <a:extLst>
              <a:ext uri="{FF2B5EF4-FFF2-40B4-BE49-F238E27FC236}">
                <a16:creationId xmlns:a16="http://schemas.microsoft.com/office/drawing/2014/main" id="{924A60F4-E41E-46A9-BC00-CDBB3B3A60C4}"/>
              </a:ext>
            </a:extLst>
          </p:cNvPr>
          <p:cNvSpPr/>
          <p:nvPr/>
        </p:nvSpPr>
        <p:spPr>
          <a:xfrm>
            <a:off x="0" y="521062"/>
            <a:ext cx="188685" cy="393337"/>
          </a:xfrm>
          <a:prstGeom prst="rect">
            <a:avLst/>
          </a:pr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grpSp>
        <p:nvGrpSpPr>
          <p:cNvPr id="3" name="组合 19">
            <a:extLst>
              <a:ext uri="{FF2B5EF4-FFF2-40B4-BE49-F238E27FC236}">
                <a16:creationId xmlns:a16="http://schemas.microsoft.com/office/drawing/2014/main" id="{78727CE1-4B31-44D5-8A2E-CA5A623178F5}"/>
              </a:ext>
            </a:extLst>
          </p:cNvPr>
          <p:cNvGrpSpPr/>
          <p:nvPr/>
        </p:nvGrpSpPr>
        <p:grpSpPr>
          <a:xfrm>
            <a:off x="888597" y="1570642"/>
            <a:ext cx="11117337" cy="2215633"/>
            <a:chOff x="888597" y="1570642"/>
            <a:chExt cx="11117337" cy="2215633"/>
          </a:xfrm>
        </p:grpSpPr>
        <p:cxnSp>
          <p:nvCxnSpPr>
            <p:cNvPr id="13" name="直接连接符 12">
              <a:extLst>
                <a:ext uri="{FF2B5EF4-FFF2-40B4-BE49-F238E27FC236}">
                  <a16:creationId xmlns:a16="http://schemas.microsoft.com/office/drawing/2014/main" id="{7FACB26C-81BA-48C3-84A8-B0E13CFB0B76}"/>
                </a:ext>
              </a:extLst>
            </p:cNvPr>
            <p:cNvCxnSpPr>
              <a:stCxn id="18" idx="4"/>
              <a:endCxn id="16" idx="0"/>
            </p:cNvCxnSpPr>
            <p:nvPr/>
          </p:nvCxnSpPr>
          <p:spPr>
            <a:xfrm rot="5400000">
              <a:off x="4500931" y="2200056"/>
              <a:ext cx="1260415" cy="1588"/>
            </a:xfrm>
            <a:prstGeom prst="line">
              <a:avLst/>
            </a:prstGeom>
            <a:ln w="12700">
              <a:solidFill>
                <a:schemeClr val="tx1">
                  <a:lumMod val="75000"/>
                  <a:lumOff val="25000"/>
                </a:schemeClr>
              </a:solidFill>
              <a:prstDash val="lgDash"/>
            </a:ln>
          </p:spPr>
          <p:style>
            <a:lnRef idx="1">
              <a:schemeClr val="accent1"/>
            </a:lnRef>
            <a:fillRef idx="0">
              <a:schemeClr val="accent1"/>
            </a:fillRef>
            <a:effectRef idx="0">
              <a:schemeClr val="accent1"/>
            </a:effectRef>
            <a:fontRef idx="minor">
              <a:schemeClr val="tx1"/>
            </a:fontRef>
          </p:style>
        </p:cxnSp>
        <p:sp>
          <p:nvSpPr>
            <p:cNvPr id="16" name="椭圆 15">
              <a:extLst>
                <a:ext uri="{FF2B5EF4-FFF2-40B4-BE49-F238E27FC236}">
                  <a16:creationId xmlns:a16="http://schemas.microsoft.com/office/drawing/2014/main" id="{DF9ECCA7-8B63-491F-A945-051DF749241B}"/>
                </a:ext>
              </a:extLst>
            </p:cNvPr>
            <p:cNvSpPr/>
            <p:nvPr/>
          </p:nvSpPr>
          <p:spPr>
            <a:xfrm>
              <a:off x="5009471" y="2830264"/>
              <a:ext cx="243334" cy="254819"/>
            </a:xfrm>
            <a:prstGeom prst="ellipse">
              <a:avLst/>
            </a:prstGeom>
            <a:solidFill>
              <a:schemeClr val="bg1"/>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 name="图片 20">
              <a:extLst>
                <a:ext uri="{FF2B5EF4-FFF2-40B4-BE49-F238E27FC236}">
                  <a16:creationId xmlns:a16="http://schemas.microsoft.com/office/drawing/2014/main" id="{82E65217-2CDB-4DD8-9DF5-FCA088EEE190}"/>
                </a:ext>
              </a:extLst>
            </p:cNvPr>
            <p:cNvPicPr/>
            <p:nvPr/>
          </p:nvPicPr>
          <p:blipFill>
            <a:blip r:embed="rId3" cstate="email">
              <a:extLst>
                <a:ext uri="{28A0092B-C50C-407E-A947-70E740481C1C}">
                  <a14:useLocalDpi xmlns:a14="http://schemas.microsoft.com/office/drawing/2010/main"/>
                </a:ext>
              </a:extLst>
            </a:blip>
            <a:stretch>
              <a:fillRect/>
            </a:stretch>
          </p:blipFill>
          <p:spPr>
            <a:xfrm>
              <a:off x="888597" y="2539262"/>
              <a:ext cx="3840044" cy="1159520"/>
            </a:xfrm>
            <a:prstGeom prst="rect">
              <a:avLst/>
            </a:prstGeom>
          </p:spPr>
        </p:pic>
        <p:sp>
          <p:nvSpPr>
            <p:cNvPr id="30" name="矩形 29">
              <a:extLst>
                <a:ext uri="{FF2B5EF4-FFF2-40B4-BE49-F238E27FC236}">
                  <a16:creationId xmlns:a16="http://schemas.microsoft.com/office/drawing/2014/main" id="{66054ABD-C769-442E-9112-A8F4CCE4353A}"/>
                </a:ext>
              </a:extLst>
            </p:cNvPr>
            <p:cNvSpPr/>
            <p:nvPr/>
          </p:nvSpPr>
          <p:spPr>
            <a:xfrm>
              <a:off x="5400597" y="2751354"/>
              <a:ext cx="6096000" cy="400110"/>
            </a:xfrm>
            <a:prstGeom prst="rect">
              <a:avLst/>
            </a:prstGeom>
          </p:spPr>
          <p:txBody>
            <a:bodyPr>
              <a:spAutoFit/>
            </a:bodyPr>
            <a:lstStyle/>
            <a:p>
              <a:r>
                <a:rPr lang="zh-CN" altLang="zh-CN" sz="2000" b="1" dirty="0">
                  <a:solidFill>
                    <a:srgbClr val="82B347"/>
                  </a:solidFill>
                  <a:latin typeface="幼圆" panose="02010509060101010101" pitchFamily="49" charset="-122"/>
                  <a:ea typeface="幼圆" panose="02010509060101010101" pitchFamily="49" charset="-122"/>
                </a:rPr>
                <a:t>耦合生成对抗网络</a:t>
              </a:r>
              <a:r>
                <a:rPr lang="en-US" altLang="zh-CN" sz="2000" b="1" dirty="0">
                  <a:solidFill>
                    <a:srgbClr val="82B347"/>
                  </a:solidFill>
                  <a:latin typeface="幼圆" panose="02010509060101010101" pitchFamily="49" charset="-122"/>
                  <a:ea typeface="幼圆" panose="02010509060101010101" pitchFamily="49" charset="-122"/>
                </a:rPr>
                <a:t>(</a:t>
              </a:r>
              <a:r>
                <a:rPr lang="en-US" altLang="zh-CN" sz="2000" b="1" dirty="0" err="1">
                  <a:solidFill>
                    <a:srgbClr val="82B347"/>
                  </a:solidFill>
                  <a:latin typeface="幼圆" panose="02010509060101010101" pitchFamily="49" charset="-122"/>
                  <a:ea typeface="幼圆" panose="02010509060101010101" pitchFamily="49" charset="-122"/>
                </a:rPr>
                <a:t>CoGAN</a:t>
              </a:r>
              <a:r>
                <a:rPr lang="en-US" altLang="zh-CN" sz="2000" b="1" dirty="0">
                  <a:solidFill>
                    <a:srgbClr val="82B347"/>
                  </a:solidFill>
                  <a:latin typeface="幼圆" panose="02010509060101010101" pitchFamily="49" charset="-122"/>
                  <a:ea typeface="幼圆" panose="02010509060101010101" pitchFamily="49" charset="-122"/>
                </a:rPr>
                <a:t>)</a:t>
              </a:r>
              <a:endParaRPr lang="zh-CN" altLang="en-US" sz="2000" b="1" dirty="0">
                <a:solidFill>
                  <a:srgbClr val="82B347"/>
                </a:solidFill>
                <a:latin typeface="幼圆" panose="02010509060101010101" pitchFamily="49" charset="-122"/>
                <a:ea typeface="幼圆" panose="02010509060101010101" pitchFamily="49" charset="-122"/>
              </a:endParaRPr>
            </a:p>
          </p:txBody>
        </p:sp>
        <p:sp>
          <p:nvSpPr>
            <p:cNvPr id="33" name="矩形 32">
              <a:extLst>
                <a:ext uri="{FF2B5EF4-FFF2-40B4-BE49-F238E27FC236}">
                  <a16:creationId xmlns:a16="http://schemas.microsoft.com/office/drawing/2014/main" id="{B882D782-3DA3-4618-8039-CF50A01ADC42}"/>
                </a:ext>
              </a:extLst>
            </p:cNvPr>
            <p:cNvSpPr/>
            <p:nvPr/>
          </p:nvSpPr>
          <p:spPr>
            <a:xfrm>
              <a:off x="5400597" y="3201500"/>
              <a:ext cx="6605337" cy="584775"/>
            </a:xfrm>
            <a:prstGeom prst="rect">
              <a:avLst/>
            </a:prstGeom>
          </p:spPr>
          <p:txBody>
            <a:bodyPr wrap="square">
              <a:spAutoFit/>
            </a:bodyPr>
            <a:lstStyle/>
            <a:p>
              <a:r>
                <a:rPr lang="en-US" altLang="zh-CN" sz="1600" dirty="0">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sz="1600" dirty="0" smtClean="0">
                  <a:latin typeface="Arial Unicode MS" panose="020B0604020202020204" pitchFamily="34" charset="-122"/>
                  <a:ea typeface="Arial Unicode MS" panose="020B0604020202020204" pitchFamily="34" charset="-122"/>
                  <a:cs typeface="Arial Unicode MS" panose="020B0604020202020204" pitchFamily="34" charset="-122"/>
                </a:rPr>
                <a:t>Liu</a:t>
              </a:r>
              <a:r>
                <a:rPr lang="en-US" altLang="zh-CN" sz="1600" dirty="0">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sz="1600" dirty="0" smtClean="0">
                  <a:latin typeface="Arial Unicode MS" panose="020B0604020202020204" pitchFamily="34" charset="-122"/>
                  <a:ea typeface="Arial Unicode MS" panose="020B0604020202020204" pitchFamily="34" charset="-122"/>
                  <a:cs typeface="Arial Unicode MS" panose="020B0604020202020204" pitchFamily="34" charset="-122"/>
                </a:rPr>
                <a:t>M, </a:t>
              </a:r>
              <a:r>
                <a:rPr lang="en-US" altLang="zh-CN" sz="1600" dirty="0">
                  <a:latin typeface="Arial Unicode MS" panose="020B0604020202020204" pitchFamily="34" charset="-122"/>
                  <a:ea typeface="Arial Unicode MS" panose="020B0604020202020204" pitchFamily="34" charset="-122"/>
                  <a:cs typeface="Arial Unicode MS" panose="020B0604020202020204" pitchFamily="34" charset="-122"/>
                </a:rPr>
                <a:t>and </a:t>
              </a:r>
              <a:r>
                <a:rPr lang="en-US" altLang="zh-CN" sz="1600" dirty="0" err="1" smtClean="0">
                  <a:latin typeface="Arial Unicode MS" panose="020B0604020202020204" pitchFamily="34" charset="-122"/>
                  <a:ea typeface="Arial Unicode MS" panose="020B0604020202020204" pitchFamily="34" charset="-122"/>
                  <a:cs typeface="Arial Unicode MS" panose="020B0604020202020204" pitchFamily="34" charset="-122"/>
                </a:rPr>
                <a:t>Tuzel</a:t>
              </a:r>
              <a:r>
                <a:rPr lang="en-US" altLang="zh-CN" sz="1600" dirty="0" smtClean="0">
                  <a:latin typeface="Arial Unicode MS" panose="020B0604020202020204" pitchFamily="34" charset="-122"/>
                  <a:ea typeface="Arial Unicode MS" panose="020B0604020202020204" pitchFamily="34" charset="-122"/>
                  <a:cs typeface="Arial Unicode MS" panose="020B0604020202020204" pitchFamily="34" charset="-122"/>
                </a:rPr>
                <a:t> O. </a:t>
              </a:r>
              <a:r>
                <a:rPr lang="en-US" altLang="zh-CN" sz="1600" dirty="0">
                  <a:latin typeface="Arial Unicode MS" panose="020B0604020202020204" pitchFamily="34" charset="-122"/>
                  <a:ea typeface="Arial Unicode MS" panose="020B0604020202020204" pitchFamily="34" charset="-122"/>
                  <a:cs typeface="Arial Unicode MS" panose="020B0604020202020204" pitchFamily="34" charset="-122"/>
                </a:rPr>
                <a:t>Coupled generative adversarial </a:t>
              </a:r>
              <a:r>
                <a:rPr lang="en-US" altLang="zh-CN" sz="1600" dirty="0" smtClean="0">
                  <a:latin typeface="Arial Unicode MS" panose="020B0604020202020204" pitchFamily="34" charset="-122"/>
                  <a:ea typeface="Arial Unicode MS" panose="020B0604020202020204" pitchFamily="34" charset="-122"/>
                  <a:cs typeface="Arial Unicode MS" panose="020B0604020202020204" pitchFamily="34" charset="-122"/>
                </a:rPr>
                <a:t>networks. NIPS, 2016.</a:t>
              </a:r>
              <a:endParaRPr lang="zh-CN" altLang="en-US" sz="160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grpSp>
      <p:grpSp>
        <p:nvGrpSpPr>
          <p:cNvPr id="5" name="组合 26">
            <a:extLst>
              <a:ext uri="{FF2B5EF4-FFF2-40B4-BE49-F238E27FC236}">
                <a16:creationId xmlns:a16="http://schemas.microsoft.com/office/drawing/2014/main" id="{9FDAAA00-AA85-49E5-A2DE-16B27397BB3C}"/>
              </a:ext>
            </a:extLst>
          </p:cNvPr>
          <p:cNvGrpSpPr/>
          <p:nvPr/>
        </p:nvGrpSpPr>
        <p:grpSpPr>
          <a:xfrm>
            <a:off x="838200" y="3085083"/>
            <a:ext cx="11167734" cy="2178924"/>
            <a:chOff x="838200" y="3085083"/>
            <a:chExt cx="11167734" cy="2178924"/>
          </a:xfrm>
        </p:grpSpPr>
        <p:sp>
          <p:nvSpPr>
            <p:cNvPr id="11" name="椭圆 10">
              <a:extLst>
                <a:ext uri="{FF2B5EF4-FFF2-40B4-BE49-F238E27FC236}">
                  <a16:creationId xmlns:a16="http://schemas.microsoft.com/office/drawing/2014/main" id="{8C216AC6-985C-4270-8B9D-49E70674BAC9}"/>
                </a:ext>
              </a:extLst>
            </p:cNvPr>
            <p:cNvSpPr/>
            <p:nvPr/>
          </p:nvSpPr>
          <p:spPr>
            <a:xfrm>
              <a:off x="5013240" y="4325547"/>
              <a:ext cx="243334" cy="254819"/>
            </a:xfrm>
            <a:prstGeom prst="ellipse">
              <a:avLst/>
            </a:prstGeom>
            <a:solidFill>
              <a:schemeClr val="bg1"/>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7" name="直接连接符 16">
              <a:extLst>
                <a:ext uri="{FF2B5EF4-FFF2-40B4-BE49-F238E27FC236}">
                  <a16:creationId xmlns:a16="http://schemas.microsoft.com/office/drawing/2014/main" id="{51C4D51C-DB94-4987-AE3C-5C2D5D3EAA63}"/>
                </a:ext>
              </a:extLst>
            </p:cNvPr>
            <p:cNvCxnSpPr>
              <a:cxnSpLocks/>
              <a:stCxn id="16" idx="4"/>
              <a:endCxn id="11" idx="0"/>
            </p:cNvCxnSpPr>
            <p:nvPr/>
          </p:nvCxnSpPr>
          <p:spPr>
            <a:xfrm rot="16200000" flipH="1">
              <a:off x="4512790" y="3703430"/>
              <a:ext cx="1240464" cy="3769"/>
            </a:xfrm>
            <a:prstGeom prst="line">
              <a:avLst/>
            </a:prstGeom>
            <a:ln w="12700">
              <a:solidFill>
                <a:schemeClr val="tx1">
                  <a:lumMod val="75000"/>
                  <a:lumOff val="25000"/>
                </a:schemeClr>
              </a:solidFill>
              <a:prstDash val="lgDash"/>
            </a:ln>
          </p:spPr>
          <p:style>
            <a:lnRef idx="1">
              <a:schemeClr val="accent1"/>
            </a:lnRef>
            <a:fillRef idx="0">
              <a:schemeClr val="accent1"/>
            </a:fillRef>
            <a:effectRef idx="0">
              <a:schemeClr val="accent1"/>
            </a:effectRef>
            <a:fontRef idx="minor">
              <a:schemeClr val="tx1"/>
            </a:fontRef>
          </p:style>
        </p:cxnSp>
        <p:pic>
          <p:nvPicPr>
            <p:cNvPr id="22" name="图片 21">
              <a:extLst>
                <a:ext uri="{FF2B5EF4-FFF2-40B4-BE49-F238E27FC236}">
                  <a16:creationId xmlns:a16="http://schemas.microsoft.com/office/drawing/2014/main" id="{83B98C2F-5197-4A72-9B51-E6708032D923}"/>
                </a:ext>
              </a:extLst>
            </p:cNvPr>
            <p:cNvPicPr/>
            <p:nvPr/>
          </p:nvPicPr>
          <p:blipFill>
            <a:blip r:embed="rId4" cstate="email">
              <a:extLst>
                <a:ext uri="{28A0092B-C50C-407E-A947-70E740481C1C}">
                  <a14:useLocalDpi xmlns:a14="http://schemas.microsoft.com/office/drawing/2010/main"/>
                </a:ext>
              </a:extLst>
            </a:blip>
            <a:stretch>
              <a:fillRect/>
            </a:stretch>
          </p:blipFill>
          <p:spPr>
            <a:xfrm>
              <a:off x="838200" y="3825055"/>
              <a:ext cx="3940838" cy="1438952"/>
            </a:xfrm>
            <a:prstGeom prst="rect">
              <a:avLst/>
            </a:prstGeom>
          </p:spPr>
        </p:pic>
        <p:sp>
          <p:nvSpPr>
            <p:cNvPr id="31" name="矩形 30">
              <a:extLst>
                <a:ext uri="{FF2B5EF4-FFF2-40B4-BE49-F238E27FC236}">
                  <a16:creationId xmlns:a16="http://schemas.microsoft.com/office/drawing/2014/main" id="{CFAE4525-133D-4FAB-B13D-45A91881F52D}"/>
                </a:ext>
              </a:extLst>
            </p:cNvPr>
            <p:cNvSpPr/>
            <p:nvPr/>
          </p:nvSpPr>
          <p:spPr>
            <a:xfrm>
              <a:off x="5378241" y="4152925"/>
              <a:ext cx="6096000" cy="400110"/>
            </a:xfrm>
            <a:prstGeom prst="rect">
              <a:avLst/>
            </a:prstGeom>
          </p:spPr>
          <p:txBody>
            <a:bodyPr>
              <a:spAutoFit/>
            </a:bodyPr>
            <a:lstStyle/>
            <a:p>
              <a:pPr>
                <a:spcBef>
                  <a:spcPts val="1000"/>
                </a:spcBef>
              </a:pPr>
              <a:r>
                <a:rPr lang="zh-CN" altLang="zh-CN" sz="2000" b="1" dirty="0">
                  <a:solidFill>
                    <a:srgbClr val="B9965A"/>
                  </a:solidFill>
                  <a:latin typeface="幼圆" panose="02010509060101010101" pitchFamily="49" charset="-122"/>
                  <a:ea typeface="幼圆" panose="02010509060101010101" pitchFamily="49" charset="-122"/>
                </a:rPr>
                <a:t>深度变换网络框架</a:t>
              </a:r>
              <a:endParaRPr lang="zh-CN" altLang="en-US" sz="2000" b="1" dirty="0">
                <a:solidFill>
                  <a:srgbClr val="B9965A"/>
                </a:solidFill>
                <a:latin typeface="幼圆" panose="02010509060101010101" pitchFamily="49" charset="-122"/>
                <a:ea typeface="幼圆" panose="02010509060101010101" pitchFamily="49" charset="-122"/>
              </a:endParaRPr>
            </a:p>
          </p:txBody>
        </p:sp>
        <p:sp>
          <p:nvSpPr>
            <p:cNvPr id="34" name="矩形 33">
              <a:extLst>
                <a:ext uri="{FF2B5EF4-FFF2-40B4-BE49-F238E27FC236}">
                  <a16:creationId xmlns:a16="http://schemas.microsoft.com/office/drawing/2014/main" id="{232FC308-AC73-404E-BFA7-915A1C8C26AF}"/>
                </a:ext>
              </a:extLst>
            </p:cNvPr>
            <p:cNvSpPr/>
            <p:nvPr/>
          </p:nvSpPr>
          <p:spPr>
            <a:xfrm>
              <a:off x="5400597" y="4526462"/>
              <a:ext cx="6605337" cy="584775"/>
            </a:xfrm>
            <a:prstGeom prst="rect">
              <a:avLst/>
            </a:prstGeom>
          </p:spPr>
          <p:txBody>
            <a:bodyPr wrap="square">
              <a:spAutoFit/>
            </a:bodyPr>
            <a:lstStyle/>
            <a:p>
              <a:r>
                <a:rPr lang="en-US" altLang="zh-CN" sz="1600" dirty="0" smtClean="0">
                  <a:latin typeface="Arial Unicode MS" panose="020B0604020202020204" pitchFamily="34" charset="-122"/>
                  <a:ea typeface="Arial Unicode MS" panose="020B0604020202020204" pitchFamily="34" charset="-122"/>
                  <a:cs typeface="Arial Unicode MS" panose="020B0604020202020204" pitchFamily="34" charset="-122"/>
                </a:rPr>
                <a:t>Long M</a:t>
              </a:r>
              <a:r>
                <a:rPr lang="en-US" altLang="zh-CN" sz="1600" dirty="0">
                  <a:latin typeface="Arial Unicode MS" panose="020B0604020202020204" pitchFamily="34" charset="-122"/>
                  <a:ea typeface="Arial Unicode MS" panose="020B0604020202020204" pitchFamily="34" charset="-122"/>
                  <a:cs typeface="Arial Unicode MS" panose="020B0604020202020204" pitchFamily="34" charset="-122"/>
                </a:rPr>
                <a:t>,</a:t>
              </a:r>
              <a:r>
                <a:rPr lang="en-US" altLang="zh-CN" sz="1600" dirty="0" smtClean="0">
                  <a:latin typeface="Arial Unicode MS" panose="020B0604020202020204" pitchFamily="34" charset="-122"/>
                  <a:ea typeface="Arial Unicode MS" panose="020B0604020202020204" pitchFamily="34" charset="-122"/>
                  <a:cs typeface="Arial Unicode MS" panose="020B0604020202020204" pitchFamily="34" charset="-122"/>
                </a:rPr>
                <a:t> Cao Y, Wang J, </a:t>
              </a:r>
              <a:r>
                <a:rPr lang="en-US" altLang="zh-CN" sz="1600" dirty="0">
                  <a:latin typeface="Arial Unicode MS" panose="020B0604020202020204" pitchFamily="34" charset="-122"/>
                  <a:ea typeface="Arial Unicode MS" panose="020B0604020202020204" pitchFamily="34" charset="-122"/>
                  <a:cs typeface="Arial Unicode MS" panose="020B0604020202020204" pitchFamily="34" charset="-122"/>
                </a:rPr>
                <a:t>and </a:t>
              </a:r>
              <a:r>
                <a:rPr lang="en-US" altLang="zh-CN" sz="1600" dirty="0" smtClean="0">
                  <a:latin typeface="Arial Unicode MS" panose="020B0604020202020204" pitchFamily="34" charset="-122"/>
                  <a:ea typeface="Arial Unicode MS" panose="020B0604020202020204" pitchFamily="34" charset="-122"/>
                  <a:cs typeface="Arial Unicode MS" panose="020B0604020202020204" pitchFamily="34" charset="-122"/>
                </a:rPr>
                <a:t>Jordan M. </a:t>
              </a:r>
              <a:r>
                <a:rPr lang="en-US" altLang="zh-CN" sz="1600" dirty="0">
                  <a:latin typeface="Arial Unicode MS" panose="020B0604020202020204" pitchFamily="34" charset="-122"/>
                  <a:ea typeface="Arial Unicode MS" panose="020B0604020202020204" pitchFamily="34" charset="-122"/>
                  <a:cs typeface="Arial Unicode MS" panose="020B0604020202020204" pitchFamily="34" charset="-122"/>
                </a:rPr>
                <a:t>Learning transferable features with deep adaptation networks. </a:t>
              </a:r>
              <a:r>
                <a:rPr lang="en-US" altLang="zh-CN" sz="1600" dirty="0" smtClean="0">
                  <a:latin typeface="Arial Unicode MS" panose="020B0604020202020204" pitchFamily="34" charset="-122"/>
                  <a:ea typeface="Arial Unicode MS" panose="020B0604020202020204" pitchFamily="34" charset="-122"/>
                  <a:cs typeface="Arial Unicode MS" panose="020B0604020202020204" pitchFamily="34" charset="-122"/>
                </a:rPr>
                <a:t>ICML, 2015.</a:t>
              </a:r>
              <a:endParaRPr lang="zh-CN" altLang="en-US" sz="160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grpSp>
      <p:grpSp>
        <p:nvGrpSpPr>
          <p:cNvPr id="8" name="组合 27">
            <a:extLst>
              <a:ext uri="{FF2B5EF4-FFF2-40B4-BE49-F238E27FC236}">
                <a16:creationId xmlns:a16="http://schemas.microsoft.com/office/drawing/2014/main" id="{FBF7EB2F-B4AB-4808-8590-5113F5CCE90F}"/>
              </a:ext>
            </a:extLst>
          </p:cNvPr>
          <p:cNvGrpSpPr/>
          <p:nvPr/>
        </p:nvGrpSpPr>
        <p:grpSpPr>
          <a:xfrm>
            <a:off x="838200" y="4580366"/>
            <a:ext cx="11353800" cy="2211758"/>
            <a:chOff x="838200" y="4580366"/>
            <a:chExt cx="11353800" cy="2211758"/>
          </a:xfrm>
        </p:grpSpPr>
        <p:sp>
          <p:nvSpPr>
            <p:cNvPr id="12" name="椭圆 11">
              <a:extLst>
                <a:ext uri="{FF2B5EF4-FFF2-40B4-BE49-F238E27FC236}">
                  <a16:creationId xmlns:a16="http://schemas.microsoft.com/office/drawing/2014/main" id="{B1E1F35E-ACD5-49DB-B466-5C72ACB3E2F4}"/>
                </a:ext>
              </a:extLst>
            </p:cNvPr>
            <p:cNvSpPr/>
            <p:nvPr/>
          </p:nvSpPr>
          <p:spPr>
            <a:xfrm>
              <a:off x="5009471" y="5932487"/>
              <a:ext cx="243334" cy="254819"/>
            </a:xfrm>
            <a:prstGeom prst="ellipse">
              <a:avLst/>
            </a:prstGeom>
            <a:solidFill>
              <a:schemeClr val="bg1"/>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14" name="直接连接符 13">
              <a:extLst>
                <a:ext uri="{FF2B5EF4-FFF2-40B4-BE49-F238E27FC236}">
                  <a16:creationId xmlns:a16="http://schemas.microsoft.com/office/drawing/2014/main" id="{43BB3AD2-3E2B-43DB-A09A-8E1102F6495E}"/>
                </a:ext>
              </a:extLst>
            </p:cNvPr>
            <p:cNvCxnSpPr>
              <a:cxnSpLocks/>
              <a:stCxn id="11" idx="4"/>
              <a:endCxn id="12" idx="0"/>
            </p:cNvCxnSpPr>
            <p:nvPr/>
          </p:nvCxnSpPr>
          <p:spPr>
            <a:xfrm rot="5400000">
              <a:off x="4456963" y="5254542"/>
              <a:ext cx="1352121" cy="3769"/>
            </a:xfrm>
            <a:prstGeom prst="line">
              <a:avLst/>
            </a:prstGeom>
            <a:ln w="12700">
              <a:solidFill>
                <a:schemeClr val="tx1">
                  <a:lumMod val="75000"/>
                  <a:lumOff val="25000"/>
                </a:schemeClr>
              </a:solidFill>
              <a:prstDash val="lgDash"/>
            </a:ln>
          </p:spPr>
          <p:style>
            <a:lnRef idx="1">
              <a:schemeClr val="accent1"/>
            </a:lnRef>
            <a:fillRef idx="0">
              <a:schemeClr val="accent1"/>
            </a:fillRef>
            <a:effectRef idx="0">
              <a:schemeClr val="accent1"/>
            </a:effectRef>
            <a:fontRef idx="minor">
              <a:schemeClr val="tx1"/>
            </a:fontRef>
          </p:style>
        </p:cxnSp>
        <p:pic>
          <p:nvPicPr>
            <p:cNvPr id="23" name="图片 22">
              <a:extLst>
                <a:ext uri="{FF2B5EF4-FFF2-40B4-BE49-F238E27FC236}">
                  <a16:creationId xmlns:a16="http://schemas.microsoft.com/office/drawing/2014/main" id="{94999589-5990-46D5-9253-CAD6119B048B}"/>
                </a:ext>
              </a:extLst>
            </p:cNvPr>
            <p:cNvPicPr/>
            <p:nvPr/>
          </p:nvPicPr>
          <p:blipFill>
            <a:blip r:embed="rId5" cstate="email">
              <a:extLst>
                <a:ext uri="{28A0092B-C50C-407E-A947-70E740481C1C}">
                  <a14:useLocalDpi xmlns:a14="http://schemas.microsoft.com/office/drawing/2010/main"/>
                </a:ext>
              </a:extLst>
            </a:blip>
            <a:stretch>
              <a:fillRect/>
            </a:stretch>
          </p:blipFill>
          <p:spPr>
            <a:xfrm>
              <a:off x="838200" y="5321578"/>
              <a:ext cx="3790432" cy="1438952"/>
            </a:xfrm>
            <a:prstGeom prst="rect">
              <a:avLst/>
            </a:prstGeom>
          </p:spPr>
        </p:pic>
        <p:sp>
          <p:nvSpPr>
            <p:cNvPr id="32" name="矩形 31">
              <a:extLst>
                <a:ext uri="{FF2B5EF4-FFF2-40B4-BE49-F238E27FC236}">
                  <a16:creationId xmlns:a16="http://schemas.microsoft.com/office/drawing/2014/main" id="{C1DD1D47-7EE0-4F02-87A1-5ED07915C5BC}"/>
                </a:ext>
              </a:extLst>
            </p:cNvPr>
            <p:cNvSpPr/>
            <p:nvPr/>
          </p:nvSpPr>
          <p:spPr>
            <a:xfrm>
              <a:off x="5378241" y="5794975"/>
              <a:ext cx="6096000" cy="400110"/>
            </a:xfrm>
            <a:prstGeom prst="rect">
              <a:avLst/>
            </a:prstGeom>
          </p:spPr>
          <p:txBody>
            <a:bodyPr>
              <a:spAutoFit/>
            </a:bodyPr>
            <a:lstStyle/>
            <a:p>
              <a:r>
                <a:rPr lang="zh-CN" altLang="zh-CN" sz="2000" b="1" dirty="0">
                  <a:solidFill>
                    <a:srgbClr val="82B347"/>
                  </a:solidFill>
                  <a:latin typeface="幼圆" panose="02010509060101010101" pitchFamily="49" charset="-122"/>
                  <a:ea typeface="幼圆" panose="02010509060101010101" pitchFamily="49" charset="-122"/>
                </a:rPr>
                <a:t>对抗姿态网络</a:t>
              </a:r>
              <a:endParaRPr lang="en-US" altLang="zh-CN" sz="2000" b="1" dirty="0">
                <a:solidFill>
                  <a:srgbClr val="82B347"/>
                </a:solidFill>
                <a:latin typeface="幼圆" panose="02010509060101010101" pitchFamily="49" charset="-122"/>
                <a:ea typeface="幼圆" panose="02010509060101010101" pitchFamily="49" charset="-122"/>
              </a:endParaRPr>
            </a:p>
          </p:txBody>
        </p:sp>
        <p:sp>
          <p:nvSpPr>
            <p:cNvPr id="36" name="矩形 35">
              <a:extLst>
                <a:ext uri="{FF2B5EF4-FFF2-40B4-BE49-F238E27FC236}">
                  <a16:creationId xmlns:a16="http://schemas.microsoft.com/office/drawing/2014/main" id="{3AD56BBD-2CE2-4E42-9CD3-3EFB80285F80}"/>
                </a:ext>
              </a:extLst>
            </p:cNvPr>
            <p:cNvSpPr/>
            <p:nvPr/>
          </p:nvSpPr>
          <p:spPr>
            <a:xfrm>
              <a:off x="5374471" y="6207349"/>
              <a:ext cx="6817529" cy="584775"/>
            </a:xfrm>
            <a:prstGeom prst="rect">
              <a:avLst/>
            </a:prstGeom>
          </p:spPr>
          <p:txBody>
            <a:bodyPr wrap="square">
              <a:spAutoFit/>
            </a:bodyPr>
            <a:lstStyle/>
            <a:p>
              <a:r>
                <a:rPr lang="en-US" altLang="zh-CN" sz="1600" dirty="0" smtClean="0">
                  <a:latin typeface="Arial Unicode MS" panose="020B0604020202020204" pitchFamily="34" charset="-122"/>
                  <a:ea typeface="Arial Unicode MS" panose="020B0604020202020204" pitchFamily="34" charset="-122"/>
                  <a:cs typeface="Arial Unicode MS" panose="020B0604020202020204" pitchFamily="34" charset="-122"/>
                </a:rPr>
                <a:t>Chen Y</a:t>
              </a:r>
              <a:r>
                <a:rPr lang="en-US" altLang="zh-CN" sz="1600" dirty="0">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sz="1600" dirty="0" smtClean="0">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sz="1600" i="1" dirty="0" smtClean="0">
                  <a:latin typeface="Arial Unicode MS" panose="020B0604020202020204" pitchFamily="34" charset="-122"/>
                  <a:ea typeface="Arial Unicode MS" panose="020B0604020202020204" pitchFamily="34" charset="-122"/>
                  <a:cs typeface="Arial Unicode MS" panose="020B0604020202020204" pitchFamily="34" charset="-122"/>
                </a:rPr>
                <a:t>et </a:t>
              </a:r>
              <a:r>
                <a:rPr lang="en-US" altLang="zh-CN" sz="1600" i="1" dirty="0">
                  <a:latin typeface="Arial Unicode MS" panose="020B0604020202020204" pitchFamily="34" charset="-122"/>
                  <a:ea typeface="Arial Unicode MS" panose="020B0604020202020204" pitchFamily="34" charset="-122"/>
                  <a:cs typeface="Arial Unicode MS" panose="020B0604020202020204" pitchFamily="34" charset="-122"/>
                </a:rPr>
                <a:t>al</a:t>
              </a:r>
              <a:r>
                <a:rPr lang="en-US" altLang="zh-CN" sz="1600" dirty="0" smtClean="0">
                  <a:latin typeface="Arial Unicode MS" panose="020B0604020202020204" pitchFamily="34" charset="-122"/>
                  <a:ea typeface="Arial Unicode MS" panose="020B0604020202020204" pitchFamily="34" charset="-122"/>
                  <a:cs typeface="Arial Unicode MS" panose="020B0604020202020204" pitchFamily="34" charset="-122"/>
                </a:rPr>
                <a:t>. Adversarial </a:t>
              </a:r>
              <a:r>
                <a:rPr lang="en-US" altLang="zh-CN" sz="1600" dirty="0" err="1">
                  <a:latin typeface="Arial Unicode MS" panose="020B0604020202020204" pitchFamily="34" charset="-122"/>
                  <a:ea typeface="Arial Unicode MS" panose="020B0604020202020204" pitchFamily="34" charset="-122"/>
                  <a:cs typeface="Arial Unicode MS" panose="020B0604020202020204" pitchFamily="34" charset="-122"/>
                </a:rPr>
                <a:t>posenet</a:t>
              </a:r>
              <a:r>
                <a:rPr lang="en-US" altLang="zh-CN" sz="1600" dirty="0">
                  <a:latin typeface="Arial Unicode MS" panose="020B0604020202020204" pitchFamily="34" charset="-122"/>
                  <a:ea typeface="Arial Unicode MS" panose="020B0604020202020204" pitchFamily="34" charset="-122"/>
                  <a:cs typeface="Arial Unicode MS" panose="020B0604020202020204" pitchFamily="34" charset="-122"/>
                </a:rPr>
                <a:t>: A structure-aware </a:t>
              </a:r>
              <a:r>
                <a:rPr lang="en-US" altLang="zh-CN" sz="1600" dirty="0" smtClean="0">
                  <a:latin typeface="Arial Unicode MS" panose="020B0604020202020204" pitchFamily="34" charset="-122"/>
                  <a:ea typeface="Arial Unicode MS" panose="020B0604020202020204" pitchFamily="34" charset="-122"/>
                  <a:cs typeface="Arial Unicode MS" panose="020B0604020202020204" pitchFamily="34" charset="-122"/>
                </a:rPr>
                <a:t>convolutional </a:t>
              </a:r>
              <a:r>
                <a:rPr lang="en-US" altLang="zh-CN" sz="1600" dirty="0">
                  <a:latin typeface="Arial Unicode MS" panose="020B0604020202020204" pitchFamily="34" charset="-122"/>
                  <a:ea typeface="Arial Unicode MS" panose="020B0604020202020204" pitchFamily="34" charset="-122"/>
                  <a:cs typeface="Arial Unicode MS" panose="020B0604020202020204" pitchFamily="34" charset="-122"/>
                </a:rPr>
                <a:t>network for human pose estimation. </a:t>
              </a:r>
              <a:r>
                <a:rPr lang="en-US" altLang="zh-CN" sz="1600" dirty="0" err="1" smtClean="0">
                  <a:latin typeface="Arial Unicode MS" panose="020B0604020202020204" pitchFamily="34" charset="-122"/>
                  <a:ea typeface="Arial Unicode MS" panose="020B0604020202020204" pitchFamily="34" charset="-122"/>
                  <a:cs typeface="Arial Unicode MS" panose="020B0604020202020204" pitchFamily="34" charset="-122"/>
                </a:rPr>
                <a:t>arXiv</a:t>
              </a:r>
              <a:r>
                <a:rPr lang="en-US" altLang="zh-CN" sz="1600" dirty="0" smtClean="0">
                  <a:latin typeface="Arial Unicode MS" panose="020B0604020202020204" pitchFamily="34" charset="-122"/>
                  <a:ea typeface="Arial Unicode MS" panose="020B0604020202020204" pitchFamily="34" charset="-122"/>
                  <a:cs typeface="Arial Unicode MS" panose="020B0604020202020204" pitchFamily="34" charset="-122"/>
                </a:rPr>
                <a:t>, 2017.</a:t>
              </a:r>
              <a:endParaRPr lang="zh-CN" altLang="en-US" sz="160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grpSp>
      <p:grpSp>
        <p:nvGrpSpPr>
          <p:cNvPr id="15" name="组合 18">
            <a:extLst>
              <a:ext uri="{FF2B5EF4-FFF2-40B4-BE49-F238E27FC236}">
                <a16:creationId xmlns:a16="http://schemas.microsoft.com/office/drawing/2014/main" id="{6BE16D3F-906B-4F4B-B6D6-B10FCEF9D3F7}"/>
              </a:ext>
            </a:extLst>
          </p:cNvPr>
          <p:cNvGrpSpPr/>
          <p:nvPr/>
        </p:nvGrpSpPr>
        <p:grpSpPr>
          <a:xfrm>
            <a:off x="781052" y="1116352"/>
            <a:ext cx="11410948" cy="1438952"/>
            <a:chOff x="781052" y="1116352"/>
            <a:chExt cx="11410948" cy="1438952"/>
          </a:xfrm>
        </p:grpSpPr>
        <p:pic>
          <p:nvPicPr>
            <p:cNvPr id="4" name="图片 3">
              <a:extLst>
                <a:ext uri="{FF2B5EF4-FFF2-40B4-BE49-F238E27FC236}">
                  <a16:creationId xmlns:a16="http://schemas.microsoft.com/office/drawing/2014/main" id="{858B6CE8-D1F8-4C15-AF26-D8BE70CDC38E}"/>
                </a:ext>
              </a:extLst>
            </p:cNvPr>
            <p:cNvPicPr/>
            <p:nvPr/>
          </p:nvPicPr>
          <p:blipFill>
            <a:blip r:embed="rId6" cstate="email">
              <a:extLst>
                <a:ext uri="{28A0092B-C50C-407E-A947-70E740481C1C}">
                  <a14:useLocalDpi xmlns:a14="http://schemas.microsoft.com/office/drawing/2010/main"/>
                </a:ext>
              </a:extLst>
            </a:blip>
            <a:stretch>
              <a:fillRect/>
            </a:stretch>
          </p:blipFill>
          <p:spPr>
            <a:xfrm>
              <a:off x="781052" y="1116352"/>
              <a:ext cx="3855116" cy="1438952"/>
            </a:xfrm>
            <a:prstGeom prst="rect">
              <a:avLst/>
            </a:prstGeom>
          </p:spPr>
        </p:pic>
        <p:grpSp>
          <p:nvGrpSpPr>
            <p:cNvPr id="19" name="组合 4">
              <a:extLst>
                <a:ext uri="{FF2B5EF4-FFF2-40B4-BE49-F238E27FC236}">
                  <a16:creationId xmlns:a16="http://schemas.microsoft.com/office/drawing/2014/main" id="{69DB251C-993A-4B4C-9525-A6EF24D87B9D}"/>
                </a:ext>
              </a:extLst>
            </p:cNvPr>
            <p:cNvGrpSpPr/>
            <p:nvPr/>
          </p:nvGrpSpPr>
          <p:grpSpPr>
            <a:xfrm>
              <a:off x="5374471" y="1194870"/>
              <a:ext cx="6817529" cy="1071147"/>
              <a:chOff x="5374471" y="1194870"/>
              <a:chExt cx="6817529" cy="1071147"/>
            </a:xfrm>
          </p:grpSpPr>
          <p:sp>
            <p:nvSpPr>
              <p:cNvPr id="6" name="内容占位符 2">
                <a:extLst>
                  <a:ext uri="{FF2B5EF4-FFF2-40B4-BE49-F238E27FC236}">
                    <a16:creationId xmlns:a16="http://schemas.microsoft.com/office/drawing/2014/main" id="{DB65D31B-8A10-4F19-8A46-9F69B53854DD}"/>
                  </a:ext>
                </a:extLst>
              </p:cNvPr>
              <p:cNvSpPr txBox="1">
                <a:spLocks/>
              </p:cNvSpPr>
              <p:nvPr/>
            </p:nvSpPr>
            <p:spPr>
              <a:xfrm>
                <a:off x="5374472" y="1194870"/>
                <a:ext cx="6817528" cy="4551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buNone/>
                </a:pPr>
                <a:r>
                  <a:rPr lang="zh-CN" altLang="zh-CN" sz="2000" b="1" dirty="0">
                    <a:solidFill>
                      <a:srgbClr val="B9965A"/>
                    </a:solidFill>
                    <a:latin typeface="幼圆" panose="02010509060101010101" pitchFamily="49" charset="-122"/>
                    <a:ea typeface="幼圆" panose="02010509060101010101" pitchFamily="49" charset="-122"/>
                  </a:rPr>
                  <a:t>基于深度网络结构的方法来做域变换</a:t>
                </a:r>
                <a:endParaRPr lang="zh-CN" altLang="en-US" sz="2000" b="1" dirty="0">
                  <a:solidFill>
                    <a:srgbClr val="B9965A"/>
                  </a:solidFill>
                  <a:latin typeface="幼圆" panose="02010509060101010101" pitchFamily="49" charset="-122"/>
                  <a:ea typeface="幼圆" panose="02010509060101010101" pitchFamily="49" charset="-122"/>
                </a:endParaRPr>
              </a:p>
            </p:txBody>
          </p:sp>
          <p:sp>
            <p:nvSpPr>
              <p:cNvPr id="7" name="矩形 6">
                <a:extLst>
                  <a:ext uri="{FF2B5EF4-FFF2-40B4-BE49-F238E27FC236}">
                    <a16:creationId xmlns:a16="http://schemas.microsoft.com/office/drawing/2014/main" id="{C057DA03-B98A-462B-BE08-A643621E8150}"/>
                  </a:ext>
                </a:extLst>
              </p:cNvPr>
              <p:cNvSpPr/>
              <p:nvPr/>
            </p:nvSpPr>
            <p:spPr>
              <a:xfrm>
                <a:off x="5374471" y="1681242"/>
                <a:ext cx="6605337" cy="584775"/>
              </a:xfrm>
              <a:prstGeom prst="rect">
                <a:avLst/>
              </a:prstGeom>
            </p:spPr>
            <p:txBody>
              <a:bodyPr wrap="square">
                <a:spAutoFit/>
              </a:bodyPr>
              <a:lstStyle/>
              <a:p>
                <a:r>
                  <a:rPr lang="en-US" altLang="zh-CN" sz="1600" dirty="0">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sz="1600" dirty="0" err="1" smtClean="0">
                    <a:latin typeface="Arial Unicode MS" panose="020B0604020202020204" pitchFamily="34" charset="-122"/>
                    <a:ea typeface="Arial Unicode MS" panose="020B0604020202020204" pitchFamily="34" charset="-122"/>
                    <a:cs typeface="Arial Unicode MS" panose="020B0604020202020204" pitchFamily="34" charset="-122"/>
                  </a:rPr>
                  <a:t>Ganin</a:t>
                </a:r>
                <a:r>
                  <a:rPr lang="en-US" altLang="zh-CN" sz="1600" dirty="0" smtClean="0">
                    <a:latin typeface="Arial Unicode MS" panose="020B0604020202020204" pitchFamily="34" charset="-122"/>
                    <a:ea typeface="Arial Unicode MS" panose="020B0604020202020204" pitchFamily="34" charset="-122"/>
                    <a:cs typeface="Arial Unicode MS" panose="020B0604020202020204" pitchFamily="34" charset="-122"/>
                  </a:rPr>
                  <a:t> Y, </a:t>
                </a:r>
                <a:r>
                  <a:rPr lang="en-US" altLang="zh-CN" sz="1600" dirty="0">
                    <a:latin typeface="Arial Unicode MS" panose="020B0604020202020204" pitchFamily="34" charset="-122"/>
                    <a:ea typeface="Arial Unicode MS" panose="020B0604020202020204" pitchFamily="34" charset="-122"/>
                    <a:cs typeface="Arial Unicode MS" panose="020B0604020202020204" pitchFamily="34" charset="-122"/>
                  </a:rPr>
                  <a:t>and </a:t>
                </a:r>
                <a:r>
                  <a:rPr lang="en-US" altLang="zh-CN" sz="1600" dirty="0" err="1" smtClean="0">
                    <a:latin typeface="Arial Unicode MS" panose="020B0604020202020204" pitchFamily="34" charset="-122"/>
                    <a:ea typeface="Arial Unicode MS" panose="020B0604020202020204" pitchFamily="34" charset="-122"/>
                    <a:cs typeface="Arial Unicode MS" panose="020B0604020202020204" pitchFamily="34" charset="-122"/>
                  </a:rPr>
                  <a:t>Lempitsky</a:t>
                </a:r>
                <a:r>
                  <a:rPr lang="en-US" altLang="zh-CN" sz="1600" dirty="0" smtClean="0">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sz="1600" dirty="0">
                    <a:latin typeface="Arial Unicode MS" panose="020B0604020202020204" pitchFamily="34" charset="-122"/>
                    <a:ea typeface="Arial Unicode MS" panose="020B0604020202020204" pitchFamily="34" charset="-122"/>
                    <a:cs typeface="Arial Unicode MS" panose="020B0604020202020204" pitchFamily="34" charset="-122"/>
                  </a:rPr>
                  <a:t>V. </a:t>
                </a:r>
                <a:r>
                  <a:rPr lang="en-US" altLang="zh-CN" sz="1600" dirty="0" smtClean="0">
                    <a:latin typeface="Arial Unicode MS" panose="020B0604020202020204" pitchFamily="34" charset="-122"/>
                    <a:ea typeface="Arial Unicode MS" panose="020B0604020202020204" pitchFamily="34" charset="-122"/>
                    <a:cs typeface="Arial Unicode MS" panose="020B0604020202020204" pitchFamily="34" charset="-122"/>
                  </a:rPr>
                  <a:t>Unsupervised </a:t>
                </a:r>
                <a:r>
                  <a:rPr lang="en-US" altLang="zh-CN" sz="1600" dirty="0">
                    <a:latin typeface="Arial Unicode MS" panose="020B0604020202020204" pitchFamily="34" charset="-122"/>
                    <a:ea typeface="Arial Unicode MS" panose="020B0604020202020204" pitchFamily="34" charset="-122"/>
                    <a:cs typeface="Arial Unicode MS" panose="020B0604020202020204" pitchFamily="34" charset="-122"/>
                  </a:rPr>
                  <a:t>domain adaptation by backpropagation. </a:t>
                </a:r>
                <a:r>
                  <a:rPr lang="en-US" altLang="zh-CN" sz="1600" dirty="0" smtClean="0">
                    <a:latin typeface="Arial Unicode MS" panose="020B0604020202020204" pitchFamily="34" charset="-122"/>
                    <a:ea typeface="Arial Unicode MS" panose="020B0604020202020204" pitchFamily="34" charset="-122"/>
                    <a:cs typeface="Arial Unicode MS" panose="020B0604020202020204" pitchFamily="34" charset="-122"/>
                  </a:rPr>
                  <a:t>ICML, 2015.</a:t>
                </a:r>
                <a:endParaRPr lang="zh-CN" altLang="en-US" sz="160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grpSp>
        <p:sp>
          <p:nvSpPr>
            <p:cNvPr id="18" name="椭圆 17">
              <a:extLst>
                <a:ext uri="{FF2B5EF4-FFF2-40B4-BE49-F238E27FC236}">
                  <a16:creationId xmlns:a16="http://schemas.microsoft.com/office/drawing/2014/main" id="{EA62FD46-A6E8-400F-AF90-463005D2EAB0}"/>
                </a:ext>
              </a:extLst>
            </p:cNvPr>
            <p:cNvSpPr/>
            <p:nvPr/>
          </p:nvSpPr>
          <p:spPr>
            <a:xfrm>
              <a:off x="5009471" y="1315030"/>
              <a:ext cx="243334" cy="254819"/>
            </a:xfrm>
            <a:prstGeom prst="ellipse">
              <a:avLst/>
            </a:prstGeom>
            <a:solidFill>
              <a:schemeClr val="bg1"/>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435654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up)">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592FB24-6941-454E-AA03-36CC66F46D2D}"/>
              </a:ext>
            </a:extLst>
          </p:cNvPr>
          <p:cNvSpPr>
            <a:spLocks noGrp="1"/>
          </p:cNvSpPr>
          <p:nvPr>
            <p:ph type="title"/>
          </p:nvPr>
        </p:nvSpPr>
        <p:spPr>
          <a:xfrm>
            <a:off x="838200" y="325584"/>
            <a:ext cx="10515600" cy="784291"/>
          </a:xfrm>
        </p:spPr>
        <p:txBody>
          <a:bodyPr>
            <a:normAutofit/>
          </a:bodyPr>
          <a:lstStyle/>
          <a:p>
            <a:r>
              <a:rPr lang="zh-CN" altLang="en-US" sz="3200" b="1" dirty="0">
                <a:solidFill>
                  <a:srgbClr val="8E6D48"/>
                </a:solidFill>
                <a:latin typeface="幼圆" panose="02010509060101010101" pitchFamily="49" charset="-122"/>
                <a:ea typeface="幼圆" panose="02010509060101010101" pitchFamily="49" charset="-122"/>
                <a:cs typeface="+mn-cs"/>
              </a:rPr>
              <a:t>我们的工作</a:t>
            </a:r>
          </a:p>
        </p:txBody>
      </p:sp>
      <p:pic>
        <p:nvPicPr>
          <p:cNvPr id="4" name="内容占位符 3">
            <a:extLst>
              <a:ext uri="{FF2B5EF4-FFF2-40B4-BE49-F238E27FC236}">
                <a16:creationId xmlns:a16="http://schemas.microsoft.com/office/drawing/2014/main" id="{C65C9EAE-A7F8-4CCB-85FA-268AEEA6FB90}"/>
              </a:ext>
            </a:extLst>
          </p:cNvPr>
          <p:cNvPicPr>
            <a:picLocks noGrp="1"/>
          </p:cNvPicPr>
          <p:nvPr>
            <p:ph idx="1"/>
          </p:nvPr>
        </p:nvPicPr>
        <p:blipFill>
          <a:blip r:embed="rId3" cstate="email">
            <a:extLst>
              <a:ext uri="{28A0092B-C50C-407E-A947-70E740481C1C}">
                <a14:useLocalDpi xmlns:a14="http://schemas.microsoft.com/office/drawing/2010/main"/>
              </a:ext>
            </a:extLst>
          </a:blip>
          <a:srcRect/>
          <a:stretch>
            <a:fillRect/>
          </a:stretch>
        </p:blipFill>
        <p:spPr>
          <a:xfrm>
            <a:off x="3082833" y="1254033"/>
            <a:ext cx="5780703" cy="2821578"/>
          </a:xfrm>
          <a:prstGeom prst="rect">
            <a:avLst/>
          </a:prstGeom>
        </p:spPr>
      </p:pic>
      <p:grpSp>
        <p:nvGrpSpPr>
          <p:cNvPr id="3" name="组合 38">
            <a:extLst>
              <a:ext uri="{FF2B5EF4-FFF2-40B4-BE49-F238E27FC236}">
                <a16:creationId xmlns:a16="http://schemas.microsoft.com/office/drawing/2014/main" id="{FECD679E-9394-4B5E-91A4-7BC7DC9D7049}"/>
              </a:ext>
            </a:extLst>
          </p:cNvPr>
          <p:cNvGrpSpPr/>
          <p:nvPr/>
        </p:nvGrpSpPr>
        <p:grpSpPr>
          <a:xfrm>
            <a:off x="0" y="521062"/>
            <a:ext cx="781051" cy="393337"/>
            <a:chOff x="0" y="521062"/>
            <a:chExt cx="781051" cy="393337"/>
          </a:xfrm>
        </p:grpSpPr>
        <p:sp>
          <p:nvSpPr>
            <p:cNvPr id="7" name="任意多边形 47">
              <a:extLst>
                <a:ext uri="{FF2B5EF4-FFF2-40B4-BE49-F238E27FC236}">
                  <a16:creationId xmlns:a16="http://schemas.microsoft.com/office/drawing/2014/main" id="{CE984345-7FE8-476F-876A-087EF9F89B03}"/>
                </a:ext>
              </a:extLst>
            </p:cNvPr>
            <p:cNvSpPr/>
            <p:nvPr/>
          </p:nvSpPr>
          <p:spPr>
            <a:xfrm>
              <a:off x="243569" y="521062"/>
              <a:ext cx="537482" cy="393337"/>
            </a:xfrm>
            <a:custGeom>
              <a:avLst/>
              <a:gdLst>
                <a:gd name="connsiteX0" fmla="*/ 0 w 640080"/>
                <a:gd name="connsiteY0" fmla="*/ 0 h 327660"/>
                <a:gd name="connsiteX1" fmla="*/ 472440 w 640080"/>
                <a:gd name="connsiteY1" fmla="*/ 0 h 327660"/>
                <a:gd name="connsiteX2" fmla="*/ 640080 w 640080"/>
                <a:gd name="connsiteY2" fmla="*/ 163830 h 327660"/>
                <a:gd name="connsiteX3" fmla="*/ 472440 w 640080"/>
                <a:gd name="connsiteY3" fmla="*/ 327660 h 327660"/>
                <a:gd name="connsiteX4" fmla="*/ 0 w 640080"/>
                <a:gd name="connsiteY4" fmla="*/ 327660 h 327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327660">
                  <a:moveTo>
                    <a:pt x="0" y="0"/>
                  </a:moveTo>
                  <a:lnTo>
                    <a:pt x="472440" y="0"/>
                  </a:lnTo>
                  <a:cubicBezTo>
                    <a:pt x="565025" y="0"/>
                    <a:pt x="640080" y="73349"/>
                    <a:pt x="640080" y="163830"/>
                  </a:cubicBezTo>
                  <a:cubicBezTo>
                    <a:pt x="640080" y="254311"/>
                    <a:pt x="565025" y="327660"/>
                    <a:pt x="472440" y="327660"/>
                  </a:cubicBezTo>
                  <a:lnTo>
                    <a:pt x="0" y="327660"/>
                  </a:lnTo>
                  <a:close/>
                </a:path>
              </a:pathLst>
            </a:cu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sp>
          <p:nvSpPr>
            <p:cNvPr id="9" name="矩形 8">
              <a:extLst>
                <a:ext uri="{FF2B5EF4-FFF2-40B4-BE49-F238E27FC236}">
                  <a16:creationId xmlns:a16="http://schemas.microsoft.com/office/drawing/2014/main" id="{3C3A2BA4-AD5D-46CE-8373-A0CDBA6E53F5}"/>
                </a:ext>
              </a:extLst>
            </p:cNvPr>
            <p:cNvSpPr/>
            <p:nvPr/>
          </p:nvSpPr>
          <p:spPr>
            <a:xfrm>
              <a:off x="0" y="521062"/>
              <a:ext cx="188685" cy="393337"/>
            </a:xfrm>
            <a:prstGeom prst="rect">
              <a:avLst/>
            </a:pr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grpSp>
      <p:graphicFrame>
        <p:nvGraphicFramePr>
          <p:cNvPr id="12" name="图示 11"/>
          <p:cNvGraphicFramePr/>
          <p:nvPr>
            <p:extLst>
              <p:ext uri="{D42A27DB-BD31-4B8C-83A1-F6EECF244321}">
                <p14:modId xmlns:p14="http://schemas.microsoft.com/office/powerpoint/2010/main" val="4039866791"/>
              </p:ext>
            </p:extLst>
          </p:nvPr>
        </p:nvGraphicFramePr>
        <p:xfrm>
          <a:off x="3060866" y="4411580"/>
          <a:ext cx="5883323" cy="212083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矩形 10">
            <a:extLst>
              <a:ext uri="{FF2B5EF4-FFF2-40B4-BE49-F238E27FC236}">
                <a16:creationId xmlns:a16="http://schemas.microsoft.com/office/drawing/2014/main" id="{A3EBB453-4A7A-465D-A9EE-324F4152DD09}"/>
              </a:ext>
            </a:extLst>
          </p:cNvPr>
          <p:cNvSpPr/>
          <p:nvPr/>
        </p:nvSpPr>
        <p:spPr>
          <a:xfrm>
            <a:off x="512310" y="6568084"/>
            <a:ext cx="12515850" cy="307777"/>
          </a:xfrm>
          <a:prstGeom prst="rect">
            <a:avLst/>
          </a:prstGeom>
        </p:spPr>
        <p:txBody>
          <a:bodyPr wrap="square">
            <a:spAutoFit/>
          </a:bodyPr>
          <a:lstStyle/>
          <a:p>
            <a:r>
              <a:rPr lang="en-US" altLang="zh-CN" sz="1400" dirty="0" smtClean="0">
                <a:latin typeface="Arial Unicode MS" charset="0"/>
                <a:ea typeface="Arial Unicode MS" charset="0"/>
                <a:cs typeface="Arial Unicode MS" charset="0"/>
              </a:rPr>
              <a:t>Liu S, Sun Y, Zhu D, Ren G, Chen Y, </a:t>
            </a:r>
            <a:r>
              <a:rPr lang="en-US" altLang="zh-CN" sz="1400" dirty="0">
                <a:latin typeface="Arial Unicode MS" charset="0"/>
                <a:ea typeface="Arial Unicode MS" charset="0"/>
                <a:cs typeface="Arial Unicode MS" charset="0"/>
              </a:rPr>
              <a:t>&amp; </a:t>
            </a:r>
            <a:r>
              <a:rPr lang="en-US" altLang="zh-CN" sz="1400" dirty="0" smtClean="0">
                <a:latin typeface="Arial Unicode MS" charset="0"/>
                <a:ea typeface="Arial Unicode MS" charset="0"/>
                <a:cs typeface="Arial Unicode MS" charset="0"/>
              </a:rPr>
              <a:t>Feng J, </a:t>
            </a:r>
            <a:r>
              <a:rPr lang="en-US" altLang="zh-CN" sz="1400" i="1" dirty="0">
                <a:latin typeface="Arial Unicode MS" charset="0"/>
                <a:ea typeface="Arial Unicode MS" charset="0"/>
                <a:cs typeface="Arial Unicode MS" charset="0"/>
              </a:rPr>
              <a:t>et </a:t>
            </a:r>
            <a:r>
              <a:rPr lang="en-US" altLang="zh-CN" sz="1400" i="1" dirty="0" smtClean="0">
                <a:latin typeface="Arial Unicode MS" charset="0"/>
                <a:ea typeface="Arial Unicode MS" charset="0"/>
                <a:cs typeface="Arial Unicode MS" charset="0"/>
              </a:rPr>
              <a:t>al. </a:t>
            </a:r>
            <a:r>
              <a:rPr lang="en-US" altLang="zh-CN" sz="1400" dirty="0" smtClean="0">
                <a:latin typeface="Arial Unicode MS" charset="0"/>
                <a:ea typeface="Arial Unicode MS" charset="0"/>
                <a:cs typeface="Arial Unicode MS" charset="0"/>
              </a:rPr>
              <a:t>Cross-domain </a:t>
            </a:r>
            <a:r>
              <a:rPr lang="en-US" altLang="zh-CN" sz="1400" dirty="0">
                <a:latin typeface="Arial Unicode MS" charset="0"/>
                <a:ea typeface="Arial Unicode MS" charset="0"/>
                <a:cs typeface="Arial Unicode MS" charset="0"/>
              </a:rPr>
              <a:t>human parsing via adversarial feature and label </a:t>
            </a:r>
            <a:r>
              <a:rPr lang="en-US" altLang="zh-CN" sz="1400" dirty="0" smtClean="0">
                <a:latin typeface="Arial Unicode MS" charset="0"/>
                <a:ea typeface="Arial Unicode MS" charset="0"/>
                <a:cs typeface="Arial Unicode MS" charset="0"/>
              </a:rPr>
              <a:t>adaptation. AAAI, 2018.</a:t>
            </a:r>
            <a:endParaRPr lang="en-US" altLang="zh-CN" sz="1400" dirty="0">
              <a:latin typeface="Arial Unicode MS" charset="0"/>
              <a:ea typeface="Arial Unicode MS" charset="0"/>
              <a:cs typeface="Arial Unicode MS" charset="0"/>
            </a:endParaRPr>
          </a:p>
        </p:txBody>
      </p:sp>
    </p:spTree>
    <p:extLst>
      <p:ext uri="{BB962C8B-B14F-4D97-AF65-F5344CB8AC3E}">
        <p14:creationId xmlns:p14="http://schemas.microsoft.com/office/powerpoint/2010/main" val="3313699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AsOne/>
      </p:bldGraphic>
      <p:bldP spid="11"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592FB24-6941-454E-AA03-36CC66F46D2D}"/>
              </a:ext>
            </a:extLst>
          </p:cNvPr>
          <p:cNvSpPr>
            <a:spLocks noGrp="1"/>
          </p:cNvSpPr>
          <p:nvPr>
            <p:ph type="title"/>
          </p:nvPr>
        </p:nvSpPr>
        <p:spPr>
          <a:xfrm>
            <a:off x="838200" y="325584"/>
            <a:ext cx="10515600" cy="784291"/>
          </a:xfrm>
        </p:spPr>
        <p:txBody>
          <a:bodyPr>
            <a:normAutofit/>
          </a:bodyPr>
          <a:lstStyle/>
          <a:p>
            <a:r>
              <a:rPr lang="zh-CN" altLang="en-US" sz="3200" b="1" dirty="0">
                <a:solidFill>
                  <a:srgbClr val="8E6D48"/>
                </a:solidFill>
                <a:latin typeface="幼圆" panose="02010509060101010101" pitchFamily="49" charset="-122"/>
                <a:ea typeface="幼圆" panose="02010509060101010101" pitchFamily="49" charset="-122"/>
                <a:cs typeface="+mn-cs"/>
              </a:rPr>
              <a:t>对抗式特征变换</a:t>
            </a:r>
          </a:p>
        </p:txBody>
      </p:sp>
      <p:grpSp>
        <p:nvGrpSpPr>
          <p:cNvPr id="3" name="组合 38">
            <a:extLst>
              <a:ext uri="{FF2B5EF4-FFF2-40B4-BE49-F238E27FC236}">
                <a16:creationId xmlns:a16="http://schemas.microsoft.com/office/drawing/2014/main" id="{FECD679E-9394-4B5E-91A4-7BC7DC9D7049}"/>
              </a:ext>
            </a:extLst>
          </p:cNvPr>
          <p:cNvGrpSpPr/>
          <p:nvPr/>
        </p:nvGrpSpPr>
        <p:grpSpPr>
          <a:xfrm>
            <a:off x="0" y="521062"/>
            <a:ext cx="781051" cy="393337"/>
            <a:chOff x="0" y="521062"/>
            <a:chExt cx="781051" cy="393337"/>
          </a:xfrm>
        </p:grpSpPr>
        <p:sp>
          <p:nvSpPr>
            <p:cNvPr id="7" name="任意多边形 47">
              <a:extLst>
                <a:ext uri="{FF2B5EF4-FFF2-40B4-BE49-F238E27FC236}">
                  <a16:creationId xmlns:a16="http://schemas.microsoft.com/office/drawing/2014/main" id="{CE984345-7FE8-476F-876A-087EF9F89B03}"/>
                </a:ext>
              </a:extLst>
            </p:cNvPr>
            <p:cNvSpPr/>
            <p:nvPr/>
          </p:nvSpPr>
          <p:spPr>
            <a:xfrm>
              <a:off x="243569" y="521062"/>
              <a:ext cx="537482" cy="393337"/>
            </a:xfrm>
            <a:custGeom>
              <a:avLst/>
              <a:gdLst>
                <a:gd name="connsiteX0" fmla="*/ 0 w 640080"/>
                <a:gd name="connsiteY0" fmla="*/ 0 h 327660"/>
                <a:gd name="connsiteX1" fmla="*/ 472440 w 640080"/>
                <a:gd name="connsiteY1" fmla="*/ 0 h 327660"/>
                <a:gd name="connsiteX2" fmla="*/ 640080 w 640080"/>
                <a:gd name="connsiteY2" fmla="*/ 163830 h 327660"/>
                <a:gd name="connsiteX3" fmla="*/ 472440 w 640080"/>
                <a:gd name="connsiteY3" fmla="*/ 327660 h 327660"/>
                <a:gd name="connsiteX4" fmla="*/ 0 w 640080"/>
                <a:gd name="connsiteY4" fmla="*/ 327660 h 327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327660">
                  <a:moveTo>
                    <a:pt x="0" y="0"/>
                  </a:moveTo>
                  <a:lnTo>
                    <a:pt x="472440" y="0"/>
                  </a:lnTo>
                  <a:cubicBezTo>
                    <a:pt x="565025" y="0"/>
                    <a:pt x="640080" y="73349"/>
                    <a:pt x="640080" y="163830"/>
                  </a:cubicBezTo>
                  <a:cubicBezTo>
                    <a:pt x="640080" y="254311"/>
                    <a:pt x="565025" y="327660"/>
                    <a:pt x="472440" y="327660"/>
                  </a:cubicBezTo>
                  <a:lnTo>
                    <a:pt x="0" y="327660"/>
                  </a:lnTo>
                  <a:close/>
                </a:path>
              </a:pathLst>
            </a:cu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sp>
          <p:nvSpPr>
            <p:cNvPr id="9" name="矩形 8">
              <a:extLst>
                <a:ext uri="{FF2B5EF4-FFF2-40B4-BE49-F238E27FC236}">
                  <a16:creationId xmlns:a16="http://schemas.microsoft.com/office/drawing/2014/main" id="{3C3A2BA4-AD5D-46CE-8373-A0CDBA6E53F5}"/>
                </a:ext>
              </a:extLst>
            </p:cNvPr>
            <p:cNvSpPr/>
            <p:nvPr/>
          </p:nvSpPr>
          <p:spPr>
            <a:xfrm>
              <a:off x="0" y="521062"/>
              <a:ext cx="188685" cy="393337"/>
            </a:xfrm>
            <a:prstGeom prst="rect">
              <a:avLst/>
            </a:pr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grpSp>
      <p:sp>
        <p:nvSpPr>
          <p:cNvPr id="16" name="矩形 15">
            <a:extLst>
              <a:ext uri="{FF2B5EF4-FFF2-40B4-BE49-F238E27FC236}">
                <a16:creationId xmlns:a16="http://schemas.microsoft.com/office/drawing/2014/main" id="{FC24D2DF-17E2-4B3D-B80C-6C5D60410AE3}"/>
              </a:ext>
            </a:extLst>
          </p:cNvPr>
          <p:cNvSpPr/>
          <p:nvPr/>
        </p:nvSpPr>
        <p:spPr>
          <a:xfrm>
            <a:off x="781051" y="2389347"/>
            <a:ext cx="4981645" cy="369332"/>
          </a:xfrm>
          <a:prstGeom prst="rect">
            <a:avLst/>
          </a:prstGeom>
        </p:spPr>
        <p:txBody>
          <a:bodyPr wrap="square">
            <a:spAutoFit/>
          </a:bodyPr>
          <a:lstStyle/>
          <a:p>
            <a:pPr lvl="0"/>
            <a:r>
              <a:rPr lang="zh-CN" altLang="zh-CN" dirty="0" smtClean="0">
                <a:solidFill>
                  <a:srgbClr val="82B347"/>
                </a:solidFill>
                <a:latin typeface="幼圆" panose="02010509060101010101" pitchFamily="49" charset="-122"/>
                <a:ea typeface="幼圆" panose="02010509060101010101" pitchFamily="49" charset="-122"/>
              </a:rPr>
              <a:t>特征对抗网络</a:t>
            </a:r>
            <a:r>
              <a:rPr lang="en-US" altLang="zh-CN" b="1" i="1" dirty="0" err="1" smtClean="0">
                <a:solidFill>
                  <a:srgbClr val="82B347"/>
                </a:solidFill>
                <a:latin typeface="宋体" panose="02010600030101010101" pitchFamily="2" charset="-122"/>
                <a:ea typeface="宋体" panose="02010600030101010101" pitchFamily="2" charset="-122"/>
                <a:cs typeface="Times New Roman" panose="02020603050405020304" pitchFamily="18" charset="0"/>
              </a:rPr>
              <a:t>A</a:t>
            </a:r>
            <a:r>
              <a:rPr lang="en-US" altLang="zh-CN" b="1" i="1" baseline="-25000" dirty="0" err="1" smtClean="0">
                <a:solidFill>
                  <a:srgbClr val="82B347"/>
                </a:solidFill>
                <a:latin typeface="宋体" panose="02010600030101010101" pitchFamily="2" charset="-122"/>
                <a:ea typeface="宋体" panose="02010600030101010101" pitchFamily="2" charset="-122"/>
                <a:cs typeface="Times New Roman" panose="02020603050405020304" pitchFamily="18" charset="0"/>
              </a:rPr>
              <a:t>f</a:t>
            </a:r>
            <a:r>
              <a:rPr lang="en-US" altLang="zh-CN" b="1" i="1" baseline="-25000" dirty="0" smtClean="0">
                <a:solidFill>
                  <a:srgbClr val="82B347"/>
                </a:solidFill>
                <a:latin typeface="宋体" panose="02010600030101010101" pitchFamily="2" charset="-122"/>
                <a:ea typeface="宋体" panose="02010600030101010101" pitchFamily="2" charset="-122"/>
                <a:cs typeface="Times New Roman" panose="02020603050405020304" pitchFamily="18" charset="0"/>
              </a:rPr>
              <a:t> </a:t>
            </a:r>
            <a:r>
              <a:rPr lang="zh-CN" altLang="zh-CN" dirty="0">
                <a:solidFill>
                  <a:srgbClr val="82B347"/>
                </a:solidFill>
                <a:latin typeface="幼圆" panose="02010509060101010101" pitchFamily="49" charset="-122"/>
                <a:ea typeface="幼圆" panose="02010509060101010101" pitchFamily="49" charset="-122"/>
              </a:rPr>
              <a:t>的目标函数为</a:t>
            </a:r>
            <a:r>
              <a:rPr lang="en-US" altLang="zh-CN" dirty="0">
                <a:solidFill>
                  <a:srgbClr val="82B347"/>
                </a:solidFill>
                <a:latin typeface="宋体" panose="02010600030101010101" pitchFamily="2" charset="-122"/>
                <a:ea typeface="宋体" panose="02010600030101010101" pitchFamily="2" charset="-122"/>
              </a:rPr>
              <a:t>:</a:t>
            </a:r>
            <a:endParaRPr lang="zh-CN" altLang="zh-CN" dirty="0">
              <a:solidFill>
                <a:srgbClr val="82B347"/>
              </a:solidFill>
              <a:latin typeface="宋体" panose="02010600030101010101" pitchFamily="2" charset="-122"/>
              <a:ea typeface="宋体" panose="02010600030101010101" pitchFamily="2" charset="-122"/>
            </a:endParaRPr>
          </a:p>
        </p:txBody>
      </p:sp>
      <p:pic>
        <p:nvPicPr>
          <p:cNvPr id="20" name="图片 19">
            <a:extLst>
              <a:ext uri="{FF2B5EF4-FFF2-40B4-BE49-F238E27FC236}">
                <a16:creationId xmlns:a16="http://schemas.microsoft.com/office/drawing/2014/main" id="{61B9588C-7934-44EF-89B6-E79D15182FE3}"/>
              </a:ext>
            </a:extLst>
          </p:cNvPr>
          <p:cNvPicPr>
            <a:picLocks noChangeAspect="1"/>
          </p:cNvPicPr>
          <p:nvPr/>
        </p:nvPicPr>
        <p:blipFill>
          <a:blip r:embed="rId3"/>
          <a:stretch>
            <a:fillRect/>
          </a:stretch>
        </p:blipFill>
        <p:spPr>
          <a:xfrm>
            <a:off x="838200" y="2846006"/>
            <a:ext cx="4071934" cy="2006027"/>
          </a:xfrm>
          <a:prstGeom prst="rect">
            <a:avLst/>
          </a:prstGeom>
        </p:spPr>
      </p:pic>
      <p:sp>
        <p:nvSpPr>
          <p:cNvPr id="4" name="矩形 3">
            <a:extLst>
              <a:ext uri="{FF2B5EF4-FFF2-40B4-BE49-F238E27FC236}">
                <a16:creationId xmlns:a16="http://schemas.microsoft.com/office/drawing/2014/main" id="{5359238D-560D-427B-8F4C-A5671136DEA5}"/>
              </a:ext>
            </a:extLst>
          </p:cNvPr>
          <p:cNvSpPr/>
          <p:nvPr/>
        </p:nvSpPr>
        <p:spPr>
          <a:xfrm>
            <a:off x="782301" y="1465307"/>
            <a:ext cx="4464084" cy="646331"/>
          </a:xfrm>
          <a:prstGeom prst="rect">
            <a:avLst/>
          </a:prstGeom>
        </p:spPr>
        <p:txBody>
          <a:bodyPr wrap="square">
            <a:spAutoFit/>
          </a:bodyPr>
          <a:lstStyle/>
          <a:p>
            <a:pPr lvl="0"/>
            <a:r>
              <a:rPr lang="zh-CN" altLang="en-US" b="1" dirty="0">
                <a:solidFill>
                  <a:srgbClr val="82B347"/>
                </a:solidFill>
                <a:latin typeface="幼圆" panose="02010509060101010101" pitchFamily="49" charset="-122"/>
                <a:ea typeface="幼圆" panose="02010509060101010101" pitchFamily="49" charset="-122"/>
              </a:rPr>
              <a:t>对抗式特征变换</a:t>
            </a:r>
            <a:r>
              <a:rPr lang="zh-CN" altLang="en-US" dirty="0">
                <a:solidFill>
                  <a:srgbClr val="82B347"/>
                </a:solidFill>
                <a:latin typeface="幼圆" panose="02010509060101010101" pitchFamily="49" charset="-122"/>
                <a:ea typeface="幼圆" panose="02010509060101010101" pitchFamily="49" charset="-122"/>
              </a:rPr>
              <a:t>的目的是最小化两个不同域之间特征的差异性</a:t>
            </a:r>
            <a:r>
              <a:rPr lang="en-US" altLang="zh-CN" dirty="0">
                <a:solidFill>
                  <a:srgbClr val="82B347"/>
                </a:solidFill>
                <a:latin typeface="幼圆" panose="02010509060101010101" pitchFamily="49" charset="-122"/>
                <a:ea typeface="幼圆" panose="02010509060101010101" pitchFamily="49" charset="-122"/>
              </a:rPr>
              <a:t>. </a:t>
            </a:r>
          </a:p>
        </p:txBody>
      </p:sp>
      <p:sp>
        <p:nvSpPr>
          <p:cNvPr id="5" name="矩形 4">
            <a:extLst>
              <a:ext uri="{FF2B5EF4-FFF2-40B4-BE49-F238E27FC236}">
                <a16:creationId xmlns:a16="http://schemas.microsoft.com/office/drawing/2014/main" id="{AE39B4BF-1772-4FBA-A9E0-42276F07E7E5}"/>
              </a:ext>
            </a:extLst>
          </p:cNvPr>
          <p:cNvSpPr/>
          <p:nvPr/>
        </p:nvSpPr>
        <p:spPr>
          <a:xfrm>
            <a:off x="646156" y="4915525"/>
            <a:ext cx="4981645" cy="646331"/>
          </a:xfrm>
          <a:prstGeom prst="rect">
            <a:avLst/>
          </a:prstGeom>
        </p:spPr>
        <p:txBody>
          <a:bodyPr wrap="square">
            <a:spAutoFit/>
          </a:bodyPr>
          <a:lstStyle/>
          <a:p>
            <a:pPr lvl="0"/>
            <a:r>
              <a:rPr lang="zh-CN" altLang="zh-CN" dirty="0">
                <a:solidFill>
                  <a:srgbClr val="82B347"/>
                </a:solidFill>
                <a:latin typeface="幼圆" panose="02010509060101010101" pitchFamily="49" charset="-122"/>
                <a:ea typeface="幼圆" panose="02010509060101010101" pitchFamily="49" charset="-122"/>
              </a:rPr>
              <a:t>特征补偿网络</a:t>
            </a:r>
            <a:r>
              <a:rPr lang="en-US" altLang="zh-CN" b="1" i="1" dirty="0">
                <a:solidFill>
                  <a:srgbClr val="82B347"/>
                </a:solidFill>
                <a:latin typeface="宋体" panose="02010600030101010101" pitchFamily="2" charset="-122"/>
                <a:ea typeface="宋体" panose="02010600030101010101" pitchFamily="2" charset="-122"/>
                <a:cs typeface="Times New Roman" panose="02020603050405020304" pitchFamily="18" charset="0"/>
              </a:rPr>
              <a:t>E </a:t>
            </a:r>
            <a:r>
              <a:rPr lang="zh-CN" altLang="zh-CN" dirty="0">
                <a:solidFill>
                  <a:srgbClr val="82B347"/>
                </a:solidFill>
                <a:latin typeface="幼圆" panose="02010509060101010101" pitchFamily="49" charset="-122"/>
                <a:ea typeface="幼圆" panose="02010509060101010101" pitchFamily="49" charset="-122"/>
              </a:rPr>
              <a:t>的目标是迷惑特征对抗网络</a:t>
            </a:r>
            <a:r>
              <a:rPr lang="en-US" altLang="zh-CN" b="1" i="1" dirty="0" err="1">
                <a:solidFill>
                  <a:srgbClr val="82B347"/>
                </a:solidFill>
                <a:latin typeface="宋体" panose="02010600030101010101" pitchFamily="2" charset="-122"/>
                <a:ea typeface="宋体" panose="02010600030101010101" pitchFamily="2" charset="-122"/>
                <a:cs typeface="Times New Roman" panose="02020603050405020304" pitchFamily="18" charset="0"/>
              </a:rPr>
              <a:t>A</a:t>
            </a:r>
            <a:r>
              <a:rPr lang="en-US" altLang="zh-CN" b="1" i="1" baseline="-25000" dirty="0" err="1">
                <a:solidFill>
                  <a:srgbClr val="82B347"/>
                </a:solidFill>
                <a:latin typeface="宋体" panose="02010600030101010101" pitchFamily="2" charset="-122"/>
                <a:ea typeface="宋体" panose="02010600030101010101" pitchFamily="2" charset="-122"/>
                <a:cs typeface="Times New Roman" panose="02020603050405020304" pitchFamily="18" charset="0"/>
              </a:rPr>
              <a:t>f</a:t>
            </a:r>
            <a:endParaRPr lang="en-US" altLang="zh-CN" b="1" i="1" baseline="-25000" dirty="0">
              <a:solidFill>
                <a:srgbClr val="82B347"/>
              </a:solidFill>
              <a:latin typeface="宋体" panose="02010600030101010101" pitchFamily="2" charset="-122"/>
              <a:ea typeface="宋体" panose="02010600030101010101" pitchFamily="2" charset="-122"/>
              <a:cs typeface="Times New Roman" panose="02020603050405020304" pitchFamily="18" charset="0"/>
            </a:endParaRPr>
          </a:p>
          <a:p>
            <a:pPr lvl="0"/>
            <a:r>
              <a:rPr lang="zh-CN" altLang="zh-CN" dirty="0">
                <a:solidFill>
                  <a:srgbClr val="82B347"/>
                </a:solidFill>
                <a:latin typeface="幼圆" panose="02010509060101010101" pitchFamily="49" charset="-122"/>
                <a:ea typeface="幼圆" panose="02010509060101010101" pitchFamily="49" charset="-122"/>
              </a:rPr>
              <a:t>所以可以通过以下目标函数进行优化</a:t>
            </a:r>
            <a:endParaRPr lang="en-US" altLang="zh-CN" dirty="0">
              <a:solidFill>
                <a:srgbClr val="82B347"/>
              </a:solidFill>
              <a:latin typeface="幼圆" panose="02010509060101010101" pitchFamily="49" charset="-122"/>
              <a:ea typeface="幼圆" panose="02010509060101010101" pitchFamily="49" charset="-122"/>
            </a:endParaRPr>
          </a:p>
        </p:txBody>
      </p:sp>
      <p:pic>
        <p:nvPicPr>
          <p:cNvPr id="8" name="图片 7">
            <a:extLst>
              <a:ext uri="{FF2B5EF4-FFF2-40B4-BE49-F238E27FC236}">
                <a16:creationId xmlns:a16="http://schemas.microsoft.com/office/drawing/2014/main" id="{41FB174D-0BA1-4D8E-B141-B662125FEED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68963" y="78535"/>
            <a:ext cx="6723037" cy="6504762"/>
          </a:xfrm>
          <a:prstGeom prst="rect">
            <a:avLst/>
          </a:prstGeom>
        </p:spPr>
      </p:pic>
      <p:pic>
        <p:nvPicPr>
          <p:cNvPr id="11" name="图片 10">
            <a:extLst>
              <a:ext uri="{FF2B5EF4-FFF2-40B4-BE49-F238E27FC236}">
                <a16:creationId xmlns:a16="http://schemas.microsoft.com/office/drawing/2014/main" id="{91CFAD25-4DEA-4B5D-8A24-732426610A88}"/>
              </a:ext>
            </a:extLst>
          </p:cNvPr>
          <p:cNvPicPr>
            <a:picLocks noChangeAspect="1"/>
          </p:cNvPicPr>
          <p:nvPr/>
        </p:nvPicPr>
        <p:blipFill>
          <a:blip r:embed="rId5"/>
          <a:stretch>
            <a:fillRect/>
          </a:stretch>
        </p:blipFill>
        <p:spPr>
          <a:xfrm>
            <a:off x="646156" y="5551464"/>
            <a:ext cx="5009524" cy="980952"/>
          </a:xfrm>
          <a:prstGeom prst="rect">
            <a:avLst/>
          </a:prstGeom>
        </p:spPr>
      </p:pic>
      <p:sp>
        <p:nvSpPr>
          <p:cNvPr id="13" name="矩形 12">
            <a:extLst>
              <a:ext uri="{FF2B5EF4-FFF2-40B4-BE49-F238E27FC236}">
                <a16:creationId xmlns:a16="http://schemas.microsoft.com/office/drawing/2014/main" id="{A3EBB453-4A7A-465D-A9EE-324F4152DD09}"/>
              </a:ext>
            </a:extLst>
          </p:cNvPr>
          <p:cNvSpPr/>
          <p:nvPr/>
        </p:nvSpPr>
        <p:spPr>
          <a:xfrm>
            <a:off x="512310" y="6568084"/>
            <a:ext cx="12515850" cy="307777"/>
          </a:xfrm>
          <a:prstGeom prst="rect">
            <a:avLst/>
          </a:prstGeom>
        </p:spPr>
        <p:txBody>
          <a:bodyPr wrap="square">
            <a:spAutoFit/>
          </a:bodyPr>
          <a:lstStyle/>
          <a:p>
            <a:r>
              <a:rPr lang="en-US" altLang="zh-CN" sz="1400" dirty="0" smtClean="0">
                <a:latin typeface="Arial Unicode MS" charset="0"/>
                <a:ea typeface="Arial Unicode MS" charset="0"/>
                <a:cs typeface="Arial Unicode MS" charset="0"/>
              </a:rPr>
              <a:t>Liu S, Sun Y, Zhu D, Ren G, Chen Y, </a:t>
            </a:r>
            <a:r>
              <a:rPr lang="en-US" altLang="zh-CN" sz="1400" dirty="0">
                <a:latin typeface="Arial Unicode MS" charset="0"/>
                <a:ea typeface="Arial Unicode MS" charset="0"/>
                <a:cs typeface="Arial Unicode MS" charset="0"/>
              </a:rPr>
              <a:t>&amp; </a:t>
            </a:r>
            <a:r>
              <a:rPr lang="en-US" altLang="zh-CN" sz="1400" dirty="0" smtClean="0">
                <a:latin typeface="Arial Unicode MS" charset="0"/>
                <a:ea typeface="Arial Unicode MS" charset="0"/>
                <a:cs typeface="Arial Unicode MS" charset="0"/>
              </a:rPr>
              <a:t>Feng J, </a:t>
            </a:r>
            <a:r>
              <a:rPr lang="en-US" altLang="zh-CN" sz="1400" i="1" dirty="0">
                <a:latin typeface="Arial Unicode MS" charset="0"/>
                <a:ea typeface="Arial Unicode MS" charset="0"/>
                <a:cs typeface="Arial Unicode MS" charset="0"/>
              </a:rPr>
              <a:t>et </a:t>
            </a:r>
            <a:r>
              <a:rPr lang="en-US" altLang="zh-CN" sz="1400" i="1" dirty="0" smtClean="0">
                <a:latin typeface="Arial Unicode MS" charset="0"/>
                <a:ea typeface="Arial Unicode MS" charset="0"/>
                <a:cs typeface="Arial Unicode MS" charset="0"/>
              </a:rPr>
              <a:t>al. </a:t>
            </a:r>
            <a:r>
              <a:rPr lang="en-US" altLang="zh-CN" sz="1400" dirty="0" smtClean="0">
                <a:latin typeface="Arial Unicode MS" charset="0"/>
                <a:ea typeface="Arial Unicode MS" charset="0"/>
                <a:cs typeface="Arial Unicode MS" charset="0"/>
              </a:rPr>
              <a:t>Cross-domain </a:t>
            </a:r>
            <a:r>
              <a:rPr lang="en-US" altLang="zh-CN" sz="1400" dirty="0">
                <a:latin typeface="Arial Unicode MS" charset="0"/>
                <a:ea typeface="Arial Unicode MS" charset="0"/>
                <a:cs typeface="Arial Unicode MS" charset="0"/>
              </a:rPr>
              <a:t>human parsing via adversarial feature and label </a:t>
            </a:r>
            <a:r>
              <a:rPr lang="en-US" altLang="zh-CN" sz="1400" dirty="0" smtClean="0">
                <a:latin typeface="Arial Unicode MS" charset="0"/>
                <a:ea typeface="Arial Unicode MS" charset="0"/>
                <a:cs typeface="Arial Unicode MS" charset="0"/>
              </a:rPr>
              <a:t>adaptation. AAAI, 2018.</a:t>
            </a:r>
            <a:endParaRPr lang="en-US" altLang="zh-CN" sz="1400" dirty="0">
              <a:latin typeface="Arial Unicode MS" charset="0"/>
              <a:ea typeface="Arial Unicode MS" charset="0"/>
              <a:cs typeface="Arial Unicode MS" charset="0"/>
            </a:endParaRPr>
          </a:p>
        </p:txBody>
      </p:sp>
    </p:spTree>
    <p:extLst>
      <p:ext uri="{BB962C8B-B14F-4D97-AF65-F5344CB8AC3E}">
        <p14:creationId xmlns:p14="http://schemas.microsoft.com/office/powerpoint/2010/main" val="3473386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par>
                                <p:cTn id="24" presetID="10"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 grpId="0"/>
      <p:bldP spid="5"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irstText"/>
          <p:cNvSpPr txBox="1"/>
          <p:nvPr/>
        </p:nvSpPr>
        <p:spPr>
          <a:xfrm>
            <a:off x="2818799" y="6199632"/>
            <a:ext cx="7286016" cy="369332"/>
          </a:xfrm>
          <a:prstGeom prst="rect">
            <a:avLst/>
          </a:prstGeom>
          <a:noFill/>
        </p:spPr>
        <p:txBody>
          <a:bodyPr wrap="square" rtlCol="0">
            <a:spAutoFit/>
          </a:bodyPr>
          <a:lstStyle/>
          <a:p>
            <a:pPr algn="ctr"/>
            <a:r>
              <a:rPr lang="zh-CN" altLang="en-US" b="1" dirty="0" smtClean="0">
                <a:solidFill>
                  <a:srgbClr val="8E6D48"/>
                </a:solidFill>
                <a:latin typeface="幼圆" panose="02010509060101010101" pitchFamily="49" charset="-122"/>
                <a:ea typeface="幼圆" panose="02010509060101010101" pitchFamily="49" charset="-122"/>
              </a:rPr>
              <a:t>聚焦该寿星同学</a:t>
            </a:r>
            <a:endParaRPr lang="zh-CN" altLang="en-US" b="1" dirty="0">
              <a:solidFill>
                <a:srgbClr val="8E6D48"/>
              </a:solidFill>
              <a:latin typeface="幼圆" panose="02010509060101010101" pitchFamily="49" charset="-122"/>
              <a:ea typeface="幼圆" panose="02010509060101010101" pitchFamily="49" charset="-122"/>
            </a:endParaRPr>
          </a:p>
        </p:txBody>
      </p:sp>
      <p:grpSp>
        <p:nvGrpSpPr>
          <p:cNvPr id="2" name="组合 1"/>
          <p:cNvGrpSpPr/>
          <p:nvPr/>
        </p:nvGrpSpPr>
        <p:grpSpPr>
          <a:xfrm>
            <a:off x="3959767" y="2649265"/>
            <a:ext cx="757706" cy="1611007"/>
            <a:chOff x="3959767" y="2649265"/>
            <a:chExt cx="757706" cy="1611007"/>
          </a:xfrm>
        </p:grpSpPr>
        <p:sp>
          <p:nvSpPr>
            <p:cNvPr id="10" name="矩形 9"/>
            <p:cNvSpPr/>
            <p:nvPr/>
          </p:nvSpPr>
          <p:spPr>
            <a:xfrm>
              <a:off x="3959767" y="2649265"/>
              <a:ext cx="757706" cy="161100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975100" y="2670464"/>
              <a:ext cx="721591" cy="1571336"/>
            </a:xfrm>
            <a:prstGeom prst="rect">
              <a:avLst/>
            </a:prstGeom>
          </p:spPr>
        </p:pic>
      </p:grpSp>
      <p:grpSp>
        <p:nvGrpSpPr>
          <p:cNvPr id="3" name="组合 6"/>
          <p:cNvGrpSpPr/>
          <p:nvPr/>
        </p:nvGrpSpPr>
        <p:grpSpPr>
          <a:xfrm>
            <a:off x="6541042" y="733595"/>
            <a:ext cx="2393408" cy="5088777"/>
            <a:chOff x="3959767" y="2649265"/>
            <a:chExt cx="757706" cy="1611007"/>
          </a:xfrm>
        </p:grpSpPr>
        <p:sp>
          <p:nvSpPr>
            <p:cNvPr id="12" name="矩形 11"/>
            <p:cNvSpPr/>
            <p:nvPr/>
          </p:nvSpPr>
          <p:spPr>
            <a:xfrm>
              <a:off x="3959767" y="2649265"/>
              <a:ext cx="757706" cy="161100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975100" y="2670464"/>
              <a:ext cx="721591" cy="1571336"/>
            </a:xfrm>
            <a:prstGeom prst="rect">
              <a:avLst/>
            </a:prstGeom>
          </p:spPr>
        </p:pic>
      </p:grpSp>
      <p:cxnSp>
        <p:nvCxnSpPr>
          <p:cNvPr id="4" name="直接连接符 3"/>
          <p:cNvCxnSpPr/>
          <p:nvPr/>
        </p:nvCxnSpPr>
        <p:spPr>
          <a:xfrm flipV="1">
            <a:off x="2295525" y="733595"/>
            <a:ext cx="6638925" cy="191567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flipV="1">
            <a:off x="1524000" y="733595"/>
            <a:ext cx="5017042" cy="191567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1524000" y="4260272"/>
            <a:ext cx="5017042" cy="156210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2295525" y="4260272"/>
            <a:ext cx="6638925" cy="156210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8260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6.25E-7 -3.7037E-6 L -0.19883 0.00047 " pathEditMode="relative" rAng="0" ptsTypes="AA">
                                      <p:cBhvr>
                                        <p:cTn id="6" dur="1000" fill="hold"/>
                                        <p:tgtEl>
                                          <p:spTgt spid="2"/>
                                        </p:tgtEl>
                                        <p:attrNameLst>
                                          <p:attrName>ppt_x</p:attrName>
                                          <p:attrName>ppt_y</p:attrName>
                                        </p:attrNameLst>
                                      </p:cBhvr>
                                      <p:rCtr x="-9948" y="23"/>
                                    </p:animMotion>
                                  </p:childTnLst>
                                </p:cTn>
                              </p:par>
                            </p:childTnLst>
                          </p:cTn>
                        </p:par>
                        <p:par>
                          <p:cTn id="7" fill="hold">
                            <p:stCondLst>
                              <p:cond delay="1000"/>
                            </p:stCondLst>
                            <p:childTnLst>
                              <p:par>
                                <p:cTn id="8" presetID="22" presetClass="entr" presetSubtype="8" fill="hold" nodeType="after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500"/>
                                        <p:tgtEl>
                                          <p:spTgt spid="15"/>
                                        </p:tgtEl>
                                      </p:cBhvr>
                                    </p:animEffect>
                                  </p:childTnLst>
                                </p:cTn>
                              </p:par>
                              <p:par>
                                <p:cTn id="11" presetID="22" presetClass="entr" presetSubtype="8"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par>
                                <p:cTn id="14" presetID="22" presetClass="entr" presetSubtype="8"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par>
                                <p:cTn id="17" presetID="22" presetClass="entr" presetSubtype="8"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childTnLst>
                          </p:cTn>
                        </p:par>
                        <p:par>
                          <p:cTn id="20" fill="hold">
                            <p:stCondLst>
                              <p:cond delay="1500"/>
                            </p:stCondLst>
                            <p:childTnLst>
                              <p:par>
                                <p:cTn id="21" presetID="22" presetClass="entr" presetSubtype="8"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left)">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6">
            <a:extLst>
              <a:ext uri="{FF2B5EF4-FFF2-40B4-BE49-F238E27FC236}">
                <a16:creationId xmlns:a16="http://schemas.microsoft.com/office/drawing/2014/main" id="{3E12503E-422E-424C-AD4A-74D77E48AAF0}"/>
              </a:ext>
            </a:extLst>
          </p:cNvPr>
          <p:cNvPicPr>
            <a:picLocks noChangeAspect="1"/>
          </p:cNvPicPr>
          <p:nvPr/>
        </p:nvPicPr>
        <p:blipFill>
          <a:blip r:embed="rId3"/>
          <a:stretch>
            <a:fillRect/>
          </a:stretch>
        </p:blipFill>
        <p:spPr>
          <a:xfrm>
            <a:off x="6674881" y="476619"/>
            <a:ext cx="4914286" cy="5904762"/>
          </a:xfrm>
          <a:prstGeom prst="rect">
            <a:avLst/>
          </a:prstGeom>
        </p:spPr>
      </p:pic>
      <p:sp>
        <p:nvSpPr>
          <p:cNvPr id="2" name="标题 1">
            <a:extLst>
              <a:ext uri="{FF2B5EF4-FFF2-40B4-BE49-F238E27FC236}">
                <a16:creationId xmlns:a16="http://schemas.microsoft.com/office/drawing/2014/main" id="{C592FB24-6941-454E-AA03-36CC66F46D2D}"/>
              </a:ext>
            </a:extLst>
          </p:cNvPr>
          <p:cNvSpPr>
            <a:spLocks noGrp="1"/>
          </p:cNvSpPr>
          <p:nvPr>
            <p:ph type="title"/>
          </p:nvPr>
        </p:nvSpPr>
        <p:spPr>
          <a:xfrm>
            <a:off x="838200" y="325584"/>
            <a:ext cx="10515600" cy="784291"/>
          </a:xfrm>
        </p:spPr>
        <p:txBody>
          <a:bodyPr>
            <a:normAutofit/>
          </a:bodyPr>
          <a:lstStyle/>
          <a:p>
            <a:r>
              <a:rPr lang="zh-CN" altLang="en-US" sz="3200" b="1" dirty="0">
                <a:solidFill>
                  <a:srgbClr val="8E6D48"/>
                </a:solidFill>
                <a:latin typeface="幼圆" panose="02010509060101010101" pitchFamily="49" charset="-122"/>
                <a:ea typeface="幼圆" panose="02010509060101010101" pitchFamily="49" charset="-122"/>
                <a:cs typeface="+mn-cs"/>
              </a:rPr>
              <a:t>对抗式结构标签变换</a:t>
            </a:r>
          </a:p>
        </p:txBody>
      </p:sp>
      <p:grpSp>
        <p:nvGrpSpPr>
          <p:cNvPr id="3" name="组合 38">
            <a:extLst>
              <a:ext uri="{FF2B5EF4-FFF2-40B4-BE49-F238E27FC236}">
                <a16:creationId xmlns:a16="http://schemas.microsoft.com/office/drawing/2014/main" id="{FECD679E-9394-4B5E-91A4-7BC7DC9D7049}"/>
              </a:ext>
            </a:extLst>
          </p:cNvPr>
          <p:cNvGrpSpPr/>
          <p:nvPr/>
        </p:nvGrpSpPr>
        <p:grpSpPr>
          <a:xfrm>
            <a:off x="0" y="521062"/>
            <a:ext cx="781051" cy="393337"/>
            <a:chOff x="0" y="521062"/>
            <a:chExt cx="781051" cy="393337"/>
          </a:xfrm>
        </p:grpSpPr>
        <p:sp>
          <p:nvSpPr>
            <p:cNvPr id="7" name="任意多边形 47">
              <a:extLst>
                <a:ext uri="{FF2B5EF4-FFF2-40B4-BE49-F238E27FC236}">
                  <a16:creationId xmlns:a16="http://schemas.microsoft.com/office/drawing/2014/main" id="{CE984345-7FE8-476F-876A-087EF9F89B03}"/>
                </a:ext>
              </a:extLst>
            </p:cNvPr>
            <p:cNvSpPr/>
            <p:nvPr/>
          </p:nvSpPr>
          <p:spPr>
            <a:xfrm>
              <a:off x="243569" y="521062"/>
              <a:ext cx="537482" cy="393337"/>
            </a:xfrm>
            <a:custGeom>
              <a:avLst/>
              <a:gdLst>
                <a:gd name="connsiteX0" fmla="*/ 0 w 640080"/>
                <a:gd name="connsiteY0" fmla="*/ 0 h 327660"/>
                <a:gd name="connsiteX1" fmla="*/ 472440 w 640080"/>
                <a:gd name="connsiteY1" fmla="*/ 0 h 327660"/>
                <a:gd name="connsiteX2" fmla="*/ 640080 w 640080"/>
                <a:gd name="connsiteY2" fmla="*/ 163830 h 327660"/>
                <a:gd name="connsiteX3" fmla="*/ 472440 w 640080"/>
                <a:gd name="connsiteY3" fmla="*/ 327660 h 327660"/>
                <a:gd name="connsiteX4" fmla="*/ 0 w 640080"/>
                <a:gd name="connsiteY4" fmla="*/ 327660 h 327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327660">
                  <a:moveTo>
                    <a:pt x="0" y="0"/>
                  </a:moveTo>
                  <a:lnTo>
                    <a:pt x="472440" y="0"/>
                  </a:lnTo>
                  <a:cubicBezTo>
                    <a:pt x="565025" y="0"/>
                    <a:pt x="640080" y="73349"/>
                    <a:pt x="640080" y="163830"/>
                  </a:cubicBezTo>
                  <a:cubicBezTo>
                    <a:pt x="640080" y="254311"/>
                    <a:pt x="565025" y="327660"/>
                    <a:pt x="472440" y="327660"/>
                  </a:cubicBezTo>
                  <a:lnTo>
                    <a:pt x="0" y="327660"/>
                  </a:lnTo>
                  <a:close/>
                </a:path>
              </a:pathLst>
            </a:cu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sp>
          <p:nvSpPr>
            <p:cNvPr id="9" name="矩形 8">
              <a:extLst>
                <a:ext uri="{FF2B5EF4-FFF2-40B4-BE49-F238E27FC236}">
                  <a16:creationId xmlns:a16="http://schemas.microsoft.com/office/drawing/2014/main" id="{3C3A2BA4-AD5D-46CE-8373-A0CDBA6E53F5}"/>
                </a:ext>
              </a:extLst>
            </p:cNvPr>
            <p:cNvSpPr/>
            <p:nvPr/>
          </p:nvSpPr>
          <p:spPr>
            <a:xfrm>
              <a:off x="0" y="521062"/>
              <a:ext cx="188685" cy="393337"/>
            </a:xfrm>
            <a:prstGeom prst="rect">
              <a:avLst/>
            </a:pr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grpSp>
      <p:sp>
        <p:nvSpPr>
          <p:cNvPr id="22" name="矩形 21">
            <a:extLst>
              <a:ext uri="{FF2B5EF4-FFF2-40B4-BE49-F238E27FC236}">
                <a16:creationId xmlns:a16="http://schemas.microsoft.com/office/drawing/2014/main" id="{129E62E6-EEAE-4A3F-91B6-42E43DD10502}"/>
              </a:ext>
            </a:extLst>
          </p:cNvPr>
          <p:cNvSpPr/>
          <p:nvPr/>
        </p:nvSpPr>
        <p:spPr>
          <a:xfrm>
            <a:off x="838007" y="2328129"/>
            <a:ext cx="5309672" cy="369332"/>
          </a:xfrm>
          <a:prstGeom prst="rect">
            <a:avLst/>
          </a:prstGeom>
        </p:spPr>
        <p:txBody>
          <a:bodyPr wrap="square">
            <a:spAutoFit/>
          </a:bodyPr>
          <a:lstStyle/>
          <a:p>
            <a:pPr lvl="0"/>
            <a:r>
              <a:rPr lang="zh-CN" altLang="en-US" dirty="0">
                <a:solidFill>
                  <a:srgbClr val="82B347"/>
                </a:solidFill>
                <a:latin typeface="幼圆" panose="02010509060101010101" pitchFamily="49" charset="-122"/>
                <a:ea typeface="幼圆" panose="02010509060101010101" pitchFamily="49" charset="-122"/>
              </a:rPr>
              <a:t>结构标签对抗网络</a:t>
            </a:r>
            <a:r>
              <a:rPr lang="en-US" altLang="zh-CN" b="1" i="1" dirty="0">
                <a:solidFill>
                  <a:srgbClr val="82B347"/>
                </a:solidFill>
                <a:latin typeface="宋体" panose="02010600030101010101" pitchFamily="2" charset="-122"/>
                <a:ea typeface="宋体" panose="02010600030101010101" pitchFamily="2" charset="-122"/>
                <a:cs typeface="Times New Roman" panose="02020603050405020304" pitchFamily="18" charset="0"/>
              </a:rPr>
              <a:t>A</a:t>
            </a:r>
            <a:r>
              <a:rPr lang="en-US" altLang="zh-CN" b="1" i="1" baseline="-25000" dirty="0">
                <a:solidFill>
                  <a:srgbClr val="82B347"/>
                </a:solidFill>
                <a:latin typeface="宋体" panose="02010600030101010101" pitchFamily="2" charset="-122"/>
                <a:ea typeface="宋体" panose="02010600030101010101" pitchFamily="2" charset="-122"/>
                <a:cs typeface="Times New Roman" panose="02020603050405020304" pitchFamily="18" charset="0"/>
              </a:rPr>
              <a:t>l </a:t>
            </a:r>
            <a:r>
              <a:rPr lang="zh-CN" altLang="zh-CN" dirty="0">
                <a:solidFill>
                  <a:srgbClr val="82B347"/>
                </a:solidFill>
                <a:latin typeface="幼圆" panose="02010509060101010101" pitchFamily="49" charset="-122"/>
                <a:ea typeface="幼圆" panose="02010509060101010101" pitchFamily="49" charset="-122"/>
              </a:rPr>
              <a:t>的目标函数为</a:t>
            </a:r>
            <a:r>
              <a:rPr lang="en-US" altLang="zh-CN" dirty="0">
                <a:solidFill>
                  <a:srgbClr val="82B347"/>
                </a:solidFill>
                <a:latin typeface="幼圆" panose="02010509060101010101" pitchFamily="49" charset="-122"/>
                <a:ea typeface="幼圆" panose="02010509060101010101" pitchFamily="49" charset="-122"/>
              </a:rPr>
              <a:t>:</a:t>
            </a:r>
          </a:p>
        </p:txBody>
      </p:sp>
      <p:pic>
        <p:nvPicPr>
          <p:cNvPr id="23" name="图片 22">
            <a:extLst>
              <a:ext uri="{FF2B5EF4-FFF2-40B4-BE49-F238E27FC236}">
                <a16:creationId xmlns:a16="http://schemas.microsoft.com/office/drawing/2014/main" id="{0A4DF8F1-8EF6-42D3-A51E-14E9EE2763A0}"/>
              </a:ext>
            </a:extLst>
          </p:cNvPr>
          <p:cNvPicPr>
            <a:picLocks noChangeAspect="1"/>
          </p:cNvPicPr>
          <p:nvPr/>
        </p:nvPicPr>
        <p:blipFill>
          <a:blip r:embed="rId4"/>
          <a:stretch>
            <a:fillRect/>
          </a:stretch>
        </p:blipFill>
        <p:spPr>
          <a:xfrm>
            <a:off x="838007" y="2966048"/>
            <a:ext cx="6657143" cy="790476"/>
          </a:xfrm>
          <a:prstGeom prst="rect">
            <a:avLst/>
          </a:prstGeom>
        </p:spPr>
      </p:pic>
      <p:pic>
        <p:nvPicPr>
          <p:cNvPr id="24" name="图片 23">
            <a:extLst>
              <a:ext uri="{FF2B5EF4-FFF2-40B4-BE49-F238E27FC236}">
                <a16:creationId xmlns:a16="http://schemas.microsoft.com/office/drawing/2014/main" id="{1A7694B7-A685-41D2-B635-E4A3FBC72363}"/>
              </a:ext>
            </a:extLst>
          </p:cNvPr>
          <p:cNvPicPr>
            <a:picLocks noChangeAspect="1"/>
          </p:cNvPicPr>
          <p:nvPr/>
        </p:nvPicPr>
        <p:blipFill>
          <a:blip r:embed="rId5"/>
          <a:stretch>
            <a:fillRect/>
          </a:stretch>
        </p:blipFill>
        <p:spPr>
          <a:xfrm>
            <a:off x="1236201" y="5174012"/>
            <a:ext cx="4076190" cy="1009524"/>
          </a:xfrm>
          <a:prstGeom prst="rect">
            <a:avLst/>
          </a:prstGeom>
        </p:spPr>
      </p:pic>
      <p:sp>
        <p:nvSpPr>
          <p:cNvPr id="25" name="矩形 24">
            <a:extLst>
              <a:ext uri="{FF2B5EF4-FFF2-40B4-BE49-F238E27FC236}">
                <a16:creationId xmlns:a16="http://schemas.microsoft.com/office/drawing/2014/main" id="{62B0D7D6-2951-4864-8780-1154984D8A0B}"/>
              </a:ext>
            </a:extLst>
          </p:cNvPr>
          <p:cNvSpPr/>
          <p:nvPr/>
        </p:nvSpPr>
        <p:spPr>
          <a:xfrm>
            <a:off x="838007" y="1517011"/>
            <a:ext cx="5458292" cy="646331"/>
          </a:xfrm>
          <a:prstGeom prst="rect">
            <a:avLst/>
          </a:prstGeom>
        </p:spPr>
        <p:txBody>
          <a:bodyPr wrap="square">
            <a:spAutoFit/>
          </a:bodyPr>
          <a:lstStyle/>
          <a:p>
            <a:pPr lvl="0"/>
            <a:r>
              <a:rPr lang="zh-CN" altLang="zh-CN" b="1" dirty="0">
                <a:solidFill>
                  <a:srgbClr val="82B347"/>
                </a:solidFill>
                <a:latin typeface="幼圆" panose="02010509060101010101" pitchFamily="49" charset="-122"/>
                <a:ea typeface="幼圆" panose="02010509060101010101" pitchFamily="49" charset="-122"/>
              </a:rPr>
              <a:t>对抗式结构标签变换</a:t>
            </a:r>
            <a:r>
              <a:rPr lang="zh-CN" altLang="zh-CN" dirty="0">
                <a:solidFill>
                  <a:srgbClr val="82B347"/>
                </a:solidFill>
                <a:latin typeface="幼圆" panose="02010509060101010101" pitchFamily="49" charset="-122"/>
                <a:ea typeface="幼圆" panose="02010509060101010101" pitchFamily="49" charset="-122"/>
              </a:rPr>
              <a:t>的目标是最大化两个域之间标签上的共性</a:t>
            </a:r>
            <a:r>
              <a:rPr lang="en-US" altLang="zh-CN" dirty="0">
                <a:solidFill>
                  <a:srgbClr val="82B347"/>
                </a:solidFill>
                <a:latin typeface="宋体" panose="02010600030101010101" pitchFamily="2" charset="-122"/>
                <a:ea typeface="宋体" panose="02010600030101010101" pitchFamily="2" charset="-122"/>
                <a:cs typeface="Times New Roman" panose="02020603050405020304" pitchFamily="18" charset="0"/>
              </a:rPr>
              <a:t>.</a:t>
            </a:r>
            <a:endParaRPr lang="zh-CN" altLang="zh-CN" dirty="0">
              <a:solidFill>
                <a:srgbClr val="82B347"/>
              </a:solidFill>
              <a:latin typeface="宋体" panose="02010600030101010101" pitchFamily="2" charset="-122"/>
              <a:ea typeface="宋体" panose="02010600030101010101" pitchFamily="2" charset="-122"/>
              <a:cs typeface="Times New Roman" panose="02020603050405020304" pitchFamily="18" charset="0"/>
            </a:endParaRPr>
          </a:p>
        </p:txBody>
      </p:sp>
      <p:sp>
        <p:nvSpPr>
          <p:cNvPr id="26" name="矩形 25">
            <a:extLst>
              <a:ext uri="{FF2B5EF4-FFF2-40B4-BE49-F238E27FC236}">
                <a16:creationId xmlns:a16="http://schemas.microsoft.com/office/drawing/2014/main" id="{C612AA21-4528-4856-84FA-79A0EF9F7E90}"/>
              </a:ext>
            </a:extLst>
          </p:cNvPr>
          <p:cNvSpPr/>
          <p:nvPr/>
        </p:nvSpPr>
        <p:spPr>
          <a:xfrm>
            <a:off x="838007" y="4038205"/>
            <a:ext cx="6096000" cy="1200329"/>
          </a:xfrm>
          <a:prstGeom prst="rect">
            <a:avLst/>
          </a:prstGeom>
        </p:spPr>
        <p:txBody>
          <a:bodyPr>
            <a:spAutoFit/>
          </a:bodyPr>
          <a:lstStyle/>
          <a:p>
            <a:r>
              <a:rPr lang="zh-CN" altLang="zh-CN" dirty="0">
                <a:solidFill>
                  <a:srgbClr val="82B347"/>
                </a:solidFill>
                <a:latin typeface="幼圆" panose="02010509060101010101" pitchFamily="49" charset="-122"/>
                <a:ea typeface="幼圆" panose="02010509060101010101" pitchFamily="49" charset="-122"/>
              </a:rPr>
              <a:t>特征提取网络</a:t>
            </a:r>
            <a:r>
              <a:rPr lang="en-US" altLang="zh-CN" b="1" i="1" dirty="0">
                <a:solidFill>
                  <a:srgbClr val="82B347"/>
                </a:solidFill>
                <a:latin typeface="宋体" panose="02010600030101010101" pitchFamily="2" charset="-122"/>
                <a:ea typeface="宋体" panose="02010600030101010101" pitchFamily="2" charset="-122"/>
                <a:cs typeface="Times New Roman" panose="02020603050405020304" pitchFamily="18" charset="0"/>
              </a:rPr>
              <a:t>E </a:t>
            </a:r>
            <a:r>
              <a:rPr lang="zh-CN" altLang="zh-CN" dirty="0">
                <a:solidFill>
                  <a:srgbClr val="82B347"/>
                </a:solidFill>
                <a:latin typeface="幼圆" panose="02010509060101010101" pitchFamily="49" charset="-122"/>
                <a:ea typeface="幼圆" panose="02010509060101010101" pitchFamily="49" charset="-122"/>
              </a:rPr>
              <a:t>和像素级分类网络</a:t>
            </a:r>
            <a:r>
              <a:rPr lang="en-US" altLang="zh-CN" dirty="0" smtClean="0">
                <a:solidFill>
                  <a:srgbClr val="82B347"/>
                </a:solidFill>
                <a:latin typeface="幼圆" panose="02010509060101010101" pitchFamily="49" charset="-122"/>
                <a:ea typeface="幼圆" panose="02010509060101010101" pitchFamily="49" charset="-122"/>
              </a:rPr>
              <a:t>L</a:t>
            </a:r>
            <a:r>
              <a:rPr lang="zh-CN" altLang="zh-CN" dirty="0" smtClean="0">
                <a:solidFill>
                  <a:srgbClr val="82B347"/>
                </a:solidFill>
                <a:latin typeface="幼圆" panose="02010509060101010101" pitchFamily="49" charset="-122"/>
                <a:ea typeface="幼圆" panose="02010509060101010101" pitchFamily="49" charset="-122"/>
              </a:rPr>
              <a:t>协作</a:t>
            </a:r>
            <a:r>
              <a:rPr lang="zh-CN" altLang="zh-CN" dirty="0">
                <a:solidFill>
                  <a:srgbClr val="82B347"/>
                </a:solidFill>
                <a:latin typeface="幼圆" panose="02010509060101010101" pitchFamily="49" charset="-122"/>
                <a:ea typeface="幼圆" panose="02010509060101010101" pitchFamily="49" charset="-122"/>
              </a:rPr>
              <a:t>迷惑结构标签对抗网络</a:t>
            </a:r>
            <a:r>
              <a:rPr lang="en-US" altLang="zh-CN" b="1" i="1" dirty="0">
                <a:solidFill>
                  <a:srgbClr val="82B347"/>
                </a:solidFill>
                <a:latin typeface="宋体" panose="02010600030101010101" pitchFamily="2" charset="-122"/>
                <a:ea typeface="宋体" panose="02010600030101010101" pitchFamily="2" charset="-122"/>
                <a:cs typeface="Times New Roman" panose="02020603050405020304" pitchFamily="18" charset="0"/>
              </a:rPr>
              <a:t>A</a:t>
            </a:r>
            <a:r>
              <a:rPr lang="en-US" altLang="zh-CN" b="1" i="1" baseline="-25000" dirty="0">
                <a:solidFill>
                  <a:srgbClr val="82B347"/>
                </a:solidFill>
                <a:latin typeface="宋体" panose="02010600030101010101" pitchFamily="2" charset="-122"/>
                <a:ea typeface="宋体" panose="02010600030101010101" pitchFamily="2" charset="-122"/>
                <a:cs typeface="Times New Roman" panose="02020603050405020304" pitchFamily="18" charset="0"/>
              </a:rPr>
              <a:t>l </a:t>
            </a:r>
            <a:endParaRPr lang="en-US" altLang="zh-CN" b="1" i="1" baseline="-25000" dirty="0" smtClean="0">
              <a:solidFill>
                <a:srgbClr val="82B347"/>
              </a:solidFill>
              <a:latin typeface="宋体" panose="02010600030101010101" pitchFamily="2" charset="-122"/>
              <a:ea typeface="宋体" panose="02010600030101010101" pitchFamily="2" charset="-122"/>
              <a:cs typeface="Times New Roman" panose="02020603050405020304" pitchFamily="18" charset="0"/>
            </a:endParaRPr>
          </a:p>
          <a:p>
            <a:r>
              <a:rPr lang="zh-CN" altLang="en-US" dirty="0" smtClean="0">
                <a:solidFill>
                  <a:srgbClr val="82B347"/>
                </a:solidFill>
                <a:latin typeface="幼圆" panose="02010509060101010101" pitchFamily="49" charset="-122"/>
                <a:ea typeface="幼圆" panose="02010509060101010101" pitchFamily="49" charset="-122"/>
              </a:rPr>
              <a:t>即</a:t>
            </a:r>
            <a:r>
              <a:rPr lang="zh-CN" altLang="zh-CN" dirty="0" smtClean="0">
                <a:solidFill>
                  <a:srgbClr val="82B347"/>
                </a:solidFill>
                <a:latin typeface="幼圆" panose="02010509060101010101" pitchFamily="49" charset="-122"/>
                <a:ea typeface="幼圆" panose="02010509060101010101" pitchFamily="49" charset="-122"/>
              </a:rPr>
              <a:t>可以</a:t>
            </a:r>
            <a:r>
              <a:rPr lang="zh-CN" altLang="zh-CN" dirty="0">
                <a:solidFill>
                  <a:srgbClr val="82B347"/>
                </a:solidFill>
                <a:latin typeface="幼圆" panose="02010509060101010101" pitchFamily="49" charset="-122"/>
                <a:ea typeface="幼圆" panose="02010509060101010101" pitchFamily="49" charset="-122"/>
              </a:rPr>
              <a:t>通过以下目标函数</a:t>
            </a:r>
            <a:r>
              <a:rPr lang="zh-CN" altLang="en-US" dirty="0">
                <a:solidFill>
                  <a:srgbClr val="82B347"/>
                </a:solidFill>
                <a:latin typeface="幼圆" panose="02010509060101010101" pitchFamily="49" charset="-122"/>
                <a:ea typeface="幼圆" panose="02010509060101010101" pitchFamily="49" charset="-122"/>
              </a:rPr>
              <a:t>再次</a:t>
            </a:r>
            <a:r>
              <a:rPr lang="zh-CN" altLang="zh-CN" dirty="0">
                <a:solidFill>
                  <a:srgbClr val="82B347"/>
                </a:solidFill>
                <a:latin typeface="幼圆" panose="02010509060101010101" pitchFamily="49" charset="-122"/>
                <a:ea typeface="幼圆" panose="02010509060101010101" pitchFamily="49" charset="-122"/>
              </a:rPr>
              <a:t>优化特征提取网络</a:t>
            </a:r>
            <a:r>
              <a:rPr lang="en-US" altLang="zh-CN" b="1" i="1" dirty="0">
                <a:solidFill>
                  <a:srgbClr val="82B347"/>
                </a:solidFill>
                <a:latin typeface="宋体" panose="02010600030101010101" pitchFamily="2" charset="-122"/>
                <a:ea typeface="宋体" panose="02010600030101010101" pitchFamily="2" charset="-122"/>
                <a:cs typeface="Times New Roman" panose="02020603050405020304" pitchFamily="18" charset="0"/>
              </a:rPr>
              <a:t>E </a:t>
            </a:r>
            <a:r>
              <a:rPr lang="zh-CN" altLang="zh-CN" dirty="0">
                <a:solidFill>
                  <a:srgbClr val="82B347"/>
                </a:solidFill>
                <a:latin typeface="幼圆" panose="02010509060101010101" pitchFamily="49" charset="-122"/>
                <a:ea typeface="幼圆" panose="02010509060101010101" pitchFamily="49" charset="-122"/>
              </a:rPr>
              <a:t>和像素级分类网络</a:t>
            </a:r>
            <a:r>
              <a:rPr lang="en-US" altLang="zh-CN" b="1" i="1" dirty="0">
                <a:solidFill>
                  <a:srgbClr val="82B347"/>
                </a:solidFill>
                <a:latin typeface="宋体" panose="02010600030101010101" pitchFamily="2" charset="-122"/>
                <a:ea typeface="宋体" panose="02010600030101010101" pitchFamily="2" charset="-122"/>
                <a:cs typeface="Times New Roman" panose="02020603050405020304" pitchFamily="18" charset="0"/>
              </a:rPr>
              <a:t>L</a:t>
            </a:r>
            <a:endParaRPr lang="zh-CN" altLang="zh-CN" b="1" i="1" dirty="0">
              <a:solidFill>
                <a:srgbClr val="82B347"/>
              </a:solidFill>
              <a:latin typeface="宋体" panose="02010600030101010101" pitchFamily="2" charset="-122"/>
              <a:ea typeface="宋体" panose="02010600030101010101" pitchFamily="2" charset="-122"/>
              <a:cs typeface="Times New Roman" panose="02020603050405020304" pitchFamily="18" charset="0"/>
            </a:endParaRPr>
          </a:p>
        </p:txBody>
      </p:sp>
      <p:sp>
        <p:nvSpPr>
          <p:cNvPr id="13" name="矩形 12">
            <a:extLst>
              <a:ext uri="{FF2B5EF4-FFF2-40B4-BE49-F238E27FC236}">
                <a16:creationId xmlns:a16="http://schemas.microsoft.com/office/drawing/2014/main" id="{A3EBB453-4A7A-465D-A9EE-324F4152DD09}"/>
              </a:ext>
            </a:extLst>
          </p:cNvPr>
          <p:cNvSpPr/>
          <p:nvPr/>
        </p:nvSpPr>
        <p:spPr>
          <a:xfrm>
            <a:off x="512310" y="6568084"/>
            <a:ext cx="12515850" cy="307777"/>
          </a:xfrm>
          <a:prstGeom prst="rect">
            <a:avLst/>
          </a:prstGeom>
        </p:spPr>
        <p:txBody>
          <a:bodyPr wrap="square">
            <a:spAutoFit/>
          </a:bodyPr>
          <a:lstStyle/>
          <a:p>
            <a:r>
              <a:rPr lang="en-US" altLang="zh-CN" sz="1400" dirty="0" smtClean="0">
                <a:latin typeface="Arial Unicode MS" charset="0"/>
                <a:ea typeface="Arial Unicode MS" charset="0"/>
                <a:cs typeface="Arial Unicode MS" charset="0"/>
              </a:rPr>
              <a:t>Liu S, Sun Y, Zhu D, Ren G, Chen Y, </a:t>
            </a:r>
            <a:r>
              <a:rPr lang="en-US" altLang="zh-CN" sz="1400" dirty="0">
                <a:latin typeface="Arial Unicode MS" charset="0"/>
                <a:ea typeface="Arial Unicode MS" charset="0"/>
                <a:cs typeface="Arial Unicode MS" charset="0"/>
              </a:rPr>
              <a:t>&amp; </a:t>
            </a:r>
            <a:r>
              <a:rPr lang="en-US" altLang="zh-CN" sz="1400" dirty="0" smtClean="0">
                <a:latin typeface="Arial Unicode MS" charset="0"/>
                <a:ea typeface="Arial Unicode MS" charset="0"/>
                <a:cs typeface="Arial Unicode MS" charset="0"/>
              </a:rPr>
              <a:t>Feng J, </a:t>
            </a:r>
            <a:r>
              <a:rPr lang="en-US" altLang="zh-CN" sz="1400" i="1" dirty="0">
                <a:latin typeface="Arial Unicode MS" charset="0"/>
                <a:ea typeface="Arial Unicode MS" charset="0"/>
                <a:cs typeface="Arial Unicode MS" charset="0"/>
              </a:rPr>
              <a:t>et </a:t>
            </a:r>
            <a:r>
              <a:rPr lang="en-US" altLang="zh-CN" sz="1400" i="1" dirty="0" smtClean="0">
                <a:latin typeface="Arial Unicode MS" charset="0"/>
                <a:ea typeface="Arial Unicode MS" charset="0"/>
                <a:cs typeface="Arial Unicode MS" charset="0"/>
              </a:rPr>
              <a:t>al. </a:t>
            </a:r>
            <a:r>
              <a:rPr lang="en-US" altLang="zh-CN" sz="1400" dirty="0" smtClean="0">
                <a:latin typeface="Arial Unicode MS" charset="0"/>
                <a:ea typeface="Arial Unicode MS" charset="0"/>
                <a:cs typeface="Arial Unicode MS" charset="0"/>
              </a:rPr>
              <a:t>Cross-domain </a:t>
            </a:r>
            <a:r>
              <a:rPr lang="en-US" altLang="zh-CN" sz="1400" dirty="0">
                <a:latin typeface="Arial Unicode MS" charset="0"/>
                <a:ea typeface="Arial Unicode MS" charset="0"/>
                <a:cs typeface="Arial Unicode MS" charset="0"/>
              </a:rPr>
              <a:t>human parsing via adversarial feature and label </a:t>
            </a:r>
            <a:r>
              <a:rPr lang="en-US" altLang="zh-CN" sz="1400" dirty="0" smtClean="0">
                <a:latin typeface="Arial Unicode MS" charset="0"/>
                <a:ea typeface="Arial Unicode MS" charset="0"/>
                <a:cs typeface="Arial Unicode MS" charset="0"/>
              </a:rPr>
              <a:t>adaptation. AAAI, 2018.</a:t>
            </a:r>
            <a:endParaRPr lang="en-US" altLang="zh-CN" sz="1400" dirty="0">
              <a:latin typeface="Arial Unicode MS" charset="0"/>
              <a:ea typeface="Arial Unicode MS" charset="0"/>
              <a:cs typeface="Arial Unicode MS" charset="0"/>
            </a:endParaRPr>
          </a:p>
        </p:txBody>
      </p:sp>
    </p:spTree>
    <p:extLst>
      <p:ext uri="{BB962C8B-B14F-4D97-AF65-F5344CB8AC3E}">
        <p14:creationId xmlns:p14="http://schemas.microsoft.com/office/powerpoint/2010/main" val="1073780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par>
                                <p:cTn id="16" presetID="10" presetClass="entr" presetSubtype="0"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par>
                                <p:cTn id="24" presetID="10" presetClass="entr" presetSubtype="0"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5" grpId="0"/>
      <p:bldP spid="26" grpId="0"/>
      <p:bldP spid="13"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C65CF0F-18B8-4EEA-AB70-D20C2064759B}"/>
              </a:ext>
            </a:extLst>
          </p:cNvPr>
          <p:cNvSpPr>
            <a:spLocks noGrp="1"/>
          </p:cNvSpPr>
          <p:nvPr>
            <p:ph type="title"/>
          </p:nvPr>
        </p:nvSpPr>
        <p:spPr>
          <a:xfrm>
            <a:off x="838200" y="365125"/>
            <a:ext cx="10515600" cy="670781"/>
          </a:xfrm>
        </p:spPr>
        <p:txBody>
          <a:bodyPr>
            <a:normAutofit/>
          </a:bodyPr>
          <a:lstStyle/>
          <a:p>
            <a:r>
              <a:rPr lang="zh-CN" altLang="en-US" sz="3200" b="1" dirty="0">
                <a:solidFill>
                  <a:srgbClr val="8E6D48"/>
                </a:solidFill>
                <a:latin typeface="幼圆" panose="02010509060101010101" pitchFamily="49" charset="-122"/>
                <a:ea typeface="幼圆" panose="02010509060101010101" pitchFamily="49" charset="-122"/>
                <a:cs typeface="+mn-cs"/>
              </a:rPr>
              <a:t>实验结果</a:t>
            </a:r>
          </a:p>
        </p:txBody>
      </p:sp>
      <p:pic>
        <p:nvPicPr>
          <p:cNvPr id="4" name="内容占位符 3">
            <a:extLst>
              <a:ext uri="{FF2B5EF4-FFF2-40B4-BE49-F238E27FC236}">
                <a16:creationId xmlns:a16="http://schemas.microsoft.com/office/drawing/2014/main" id="{16900F7D-3B23-4208-B0F9-7987E6A0896F}"/>
              </a:ext>
            </a:extLst>
          </p:cNvPr>
          <p:cNvPicPr>
            <a:picLocks noGrp="1" noChangeAspect="1"/>
          </p:cNvPicPr>
          <p:nvPr>
            <p:ph idx="1"/>
          </p:nvPr>
        </p:nvPicPr>
        <p:blipFill>
          <a:blip r:embed="rId2"/>
          <a:stretch>
            <a:fillRect/>
          </a:stretch>
        </p:blipFill>
        <p:spPr>
          <a:xfrm>
            <a:off x="645695" y="1690688"/>
            <a:ext cx="6136288" cy="2286744"/>
          </a:xfrm>
          <a:prstGeom prst="rect">
            <a:avLst/>
          </a:prstGeom>
        </p:spPr>
      </p:pic>
      <p:pic>
        <p:nvPicPr>
          <p:cNvPr id="8" name="图片 7">
            <a:extLst>
              <a:ext uri="{FF2B5EF4-FFF2-40B4-BE49-F238E27FC236}">
                <a16:creationId xmlns:a16="http://schemas.microsoft.com/office/drawing/2014/main" id="{4B170EF0-228D-4D27-86DC-6C21903812C4}"/>
              </a:ext>
            </a:extLst>
          </p:cNvPr>
          <p:cNvPicPr>
            <a:picLocks noChangeAspect="1"/>
          </p:cNvPicPr>
          <p:nvPr/>
        </p:nvPicPr>
        <p:blipFill>
          <a:blip r:embed="rId3"/>
          <a:stretch>
            <a:fillRect/>
          </a:stretch>
        </p:blipFill>
        <p:spPr>
          <a:xfrm>
            <a:off x="6974488" y="1035906"/>
            <a:ext cx="4852463" cy="5032698"/>
          </a:xfrm>
          <a:prstGeom prst="rect">
            <a:avLst/>
          </a:prstGeom>
        </p:spPr>
      </p:pic>
      <p:pic>
        <p:nvPicPr>
          <p:cNvPr id="9" name="图片 8">
            <a:extLst>
              <a:ext uri="{FF2B5EF4-FFF2-40B4-BE49-F238E27FC236}">
                <a16:creationId xmlns:a16="http://schemas.microsoft.com/office/drawing/2014/main" id="{347EAB0A-D602-438D-8AE3-6D4E8843672A}"/>
              </a:ext>
            </a:extLst>
          </p:cNvPr>
          <p:cNvPicPr>
            <a:picLocks noChangeAspect="1"/>
          </p:cNvPicPr>
          <p:nvPr/>
        </p:nvPicPr>
        <p:blipFill>
          <a:blip r:embed="rId4"/>
          <a:stretch>
            <a:fillRect/>
          </a:stretch>
        </p:blipFill>
        <p:spPr>
          <a:xfrm>
            <a:off x="645695" y="4184166"/>
            <a:ext cx="5971312" cy="1481825"/>
          </a:xfrm>
          <a:prstGeom prst="rect">
            <a:avLst/>
          </a:prstGeom>
        </p:spPr>
      </p:pic>
      <p:sp>
        <p:nvSpPr>
          <p:cNvPr id="11" name="矩形 10">
            <a:extLst>
              <a:ext uri="{FF2B5EF4-FFF2-40B4-BE49-F238E27FC236}">
                <a16:creationId xmlns:a16="http://schemas.microsoft.com/office/drawing/2014/main" id="{149CED46-D4FC-408A-910B-972D239206B5}"/>
              </a:ext>
            </a:extLst>
          </p:cNvPr>
          <p:cNvSpPr/>
          <p:nvPr/>
        </p:nvSpPr>
        <p:spPr>
          <a:xfrm>
            <a:off x="8138194" y="735630"/>
            <a:ext cx="2608406" cy="369332"/>
          </a:xfrm>
          <a:prstGeom prst="rect">
            <a:avLst/>
          </a:prstGeom>
        </p:spPr>
        <p:txBody>
          <a:bodyPr wrap="none">
            <a:spAutoFit/>
          </a:bodyPr>
          <a:lstStyle/>
          <a:p>
            <a:r>
              <a:rPr lang="zh-CN" altLang="zh-CN" dirty="0">
                <a:solidFill>
                  <a:prstClr val="black"/>
                </a:solidFill>
                <a:latin typeface="幼圆" panose="02010509060101010101" pitchFamily="49" charset="-122"/>
                <a:ea typeface="幼圆" panose="02010509060101010101" pitchFamily="49" charset="-122"/>
              </a:rPr>
              <a:t>目标域：</a:t>
            </a:r>
            <a:r>
              <a:rPr lang="en-US" altLang="zh-CN" dirty="0">
                <a:solidFill>
                  <a:prstClr val="black"/>
                </a:solidFill>
                <a:latin typeface="幼圆" panose="02010509060101010101" pitchFamily="49" charset="-122"/>
                <a:ea typeface="幼圆" panose="02010509060101010101" pitchFamily="49" charset="-122"/>
              </a:rPr>
              <a:t>Indoor</a:t>
            </a:r>
            <a:r>
              <a:rPr lang="zh-CN" altLang="zh-CN" dirty="0">
                <a:solidFill>
                  <a:prstClr val="black"/>
                </a:solidFill>
                <a:latin typeface="幼圆" panose="02010509060101010101" pitchFamily="49" charset="-122"/>
                <a:ea typeface="幼圆" panose="02010509060101010101" pitchFamily="49" charset="-122"/>
              </a:rPr>
              <a:t>数据集</a:t>
            </a:r>
            <a:r>
              <a:rPr lang="en-US" altLang="zh-CN" dirty="0">
                <a:solidFill>
                  <a:prstClr val="black"/>
                </a:solidFill>
                <a:latin typeface="幼圆" panose="02010509060101010101" pitchFamily="49" charset="-122"/>
                <a:ea typeface="幼圆" panose="02010509060101010101" pitchFamily="49" charset="-122"/>
              </a:rPr>
              <a:t> </a:t>
            </a:r>
            <a:endParaRPr lang="zh-CN" altLang="en-US" dirty="0">
              <a:solidFill>
                <a:prstClr val="black"/>
              </a:solidFill>
              <a:latin typeface="幼圆" panose="02010509060101010101" pitchFamily="49" charset="-122"/>
              <a:ea typeface="幼圆" panose="02010509060101010101" pitchFamily="49" charset="-122"/>
            </a:endParaRPr>
          </a:p>
        </p:txBody>
      </p:sp>
      <p:sp>
        <p:nvSpPr>
          <p:cNvPr id="12" name="矩形 11">
            <a:extLst>
              <a:ext uri="{FF2B5EF4-FFF2-40B4-BE49-F238E27FC236}">
                <a16:creationId xmlns:a16="http://schemas.microsoft.com/office/drawing/2014/main" id="{75BAFF67-F691-4AAF-81E9-728797500A1B}"/>
              </a:ext>
            </a:extLst>
          </p:cNvPr>
          <p:cNvSpPr/>
          <p:nvPr/>
        </p:nvSpPr>
        <p:spPr>
          <a:xfrm>
            <a:off x="2669388" y="5872725"/>
            <a:ext cx="2031325" cy="369332"/>
          </a:xfrm>
          <a:prstGeom prst="rect">
            <a:avLst/>
          </a:prstGeom>
        </p:spPr>
        <p:txBody>
          <a:bodyPr wrap="none">
            <a:spAutoFit/>
          </a:bodyPr>
          <a:lstStyle/>
          <a:p>
            <a:r>
              <a:rPr lang="zh-CN" altLang="en-US" dirty="0">
                <a:solidFill>
                  <a:prstClr val="black"/>
                </a:solidFill>
                <a:latin typeface="幼圆" panose="02010509060101010101" pitchFamily="49" charset="-122"/>
                <a:ea typeface="幼圆" panose="02010509060101010101" pitchFamily="49" charset="-122"/>
              </a:rPr>
              <a:t>源</a:t>
            </a:r>
            <a:r>
              <a:rPr lang="zh-CN" altLang="zh-CN" dirty="0">
                <a:solidFill>
                  <a:prstClr val="black"/>
                </a:solidFill>
                <a:latin typeface="幼圆" panose="02010509060101010101" pitchFamily="49" charset="-122"/>
                <a:ea typeface="幼圆" panose="02010509060101010101" pitchFamily="49" charset="-122"/>
              </a:rPr>
              <a:t>域：</a:t>
            </a:r>
            <a:r>
              <a:rPr lang="en-US" altLang="zh-CN" dirty="0">
                <a:solidFill>
                  <a:prstClr val="black"/>
                </a:solidFill>
                <a:latin typeface="幼圆" panose="02010509060101010101" pitchFamily="49" charset="-122"/>
                <a:ea typeface="幼圆" panose="02010509060101010101" pitchFamily="49" charset="-122"/>
              </a:rPr>
              <a:t>LIP</a:t>
            </a:r>
            <a:r>
              <a:rPr lang="zh-CN" altLang="zh-CN" dirty="0">
                <a:solidFill>
                  <a:prstClr val="black"/>
                </a:solidFill>
                <a:latin typeface="幼圆" panose="02010509060101010101" pitchFamily="49" charset="-122"/>
                <a:ea typeface="幼圆" panose="02010509060101010101" pitchFamily="49" charset="-122"/>
              </a:rPr>
              <a:t>数据集</a:t>
            </a:r>
            <a:r>
              <a:rPr lang="en-US" altLang="zh-CN" dirty="0">
                <a:solidFill>
                  <a:prstClr val="black"/>
                </a:solidFill>
                <a:latin typeface="幼圆" panose="02010509060101010101" pitchFamily="49" charset="-122"/>
                <a:ea typeface="幼圆" panose="02010509060101010101" pitchFamily="49" charset="-122"/>
              </a:rPr>
              <a:t> </a:t>
            </a:r>
            <a:endParaRPr lang="zh-CN" altLang="en-US" dirty="0">
              <a:solidFill>
                <a:prstClr val="black"/>
              </a:solidFill>
              <a:latin typeface="幼圆" panose="02010509060101010101" pitchFamily="49" charset="-122"/>
              <a:ea typeface="幼圆" panose="02010509060101010101" pitchFamily="49" charset="-122"/>
            </a:endParaRPr>
          </a:p>
        </p:txBody>
      </p:sp>
      <p:grpSp>
        <p:nvGrpSpPr>
          <p:cNvPr id="3" name="组合 38">
            <a:extLst>
              <a:ext uri="{FF2B5EF4-FFF2-40B4-BE49-F238E27FC236}">
                <a16:creationId xmlns:a16="http://schemas.microsoft.com/office/drawing/2014/main" id="{AD5165AF-ED57-433B-8700-430AA282F087}"/>
              </a:ext>
            </a:extLst>
          </p:cNvPr>
          <p:cNvGrpSpPr/>
          <p:nvPr/>
        </p:nvGrpSpPr>
        <p:grpSpPr>
          <a:xfrm>
            <a:off x="0" y="521062"/>
            <a:ext cx="781051" cy="393337"/>
            <a:chOff x="0" y="521062"/>
            <a:chExt cx="781051" cy="393337"/>
          </a:xfrm>
        </p:grpSpPr>
        <p:sp>
          <p:nvSpPr>
            <p:cNvPr id="15" name="任意多边形 47">
              <a:extLst>
                <a:ext uri="{FF2B5EF4-FFF2-40B4-BE49-F238E27FC236}">
                  <a16:creationId xmlns:a16="http://schemas.microsoft.com/office/drawing/2014/main" id="{C83A2705-C535-4A92-AC0F-638A8102AB4C}"/>
                </a:ext>
              </a:extLst>
            </p:cNvPr>
            <p:cNvSpPr/>
            <p:nvPr/>
          </p:nvSpPr>
          <p:spPr>
            <a:xfrm>
              <a:off x="243569" y="521062"/>
              <a:ext cx="537482" cy="393337"/>
            </a:xfrm>
            <a:custGeom>
              <a:avLst/>
              <a:gdLst>
                <a:gd name="connsiteX0" fmla="*/ 0 w 640080"/>
                <a:gd name="connsiteY0" fmla="*/ 0 h 327660"/>
                <a:gd name="connsiteX1" fmla="*/ 472440 w 640080"/>
                <a:gd name="connsiteY1" fmla="*/ 0 h 327660"/>
                <a:gd name="connsiteX2" fmla="*/ 640080 w 640080"/>
                <a:gd name="connsiteY2" fmla="*/ 163830 h 327660"/>
                <a:gd name="connsiteX3" fmla="*/ 472440 w 640080"/>
                <a:gd name="connsiteY3" fmla="*/ 327660 h 327660"/>
                <a:gd name="connsiteX4" fmla="*/ 0 w 640080"/>
                <a:gd name="connsiteY4" fmla="*/ 327660 h 327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327660">
                  <a:moveTo>
                    <a:pt x="0" y="0"/>
                  </a:moveTo>
                  <a:lnTo>
                    <a:pt x="472440" y="0"/>
                  </a:lnTo>
                  <a:cubicBezTo>
                    <a:pt x="565025" y="0"/>
                    <a:pt x="640080" y="73349"/>
                    <a:pt x="640080" y="163830"/>
                  </a:cubicBezTo>
                  <a:cubicBezTo>
                    <a:pt x="640080" y="254311"/>
                    <a:pt x="565025" y="327660"/>
                    <a:pt x="472440" y="327660"/>
                  </a:cubicBezTo>
                  <a:lnTo>
                    <a:pt x="0" y="327660"/>
                  </a:lnTo>
                  <a:close/>
                </a:path>
              </a:pathLst>
            </a:cu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sp>
          <p:nvSpPr>
            <p:cNvPr id="16" name="矩形 15">
              <a:extLst>
                <a:ext uri="{FF2B5EF4-FFF2-40B4-BE49-F238E27FC236}">
                  <a16:creationId xmlns:a16="http://schemas.microsoft.com/office/drawing/2014/main" id="{7887011D-D00B-4239-A659-A7021F58CC32}"/>
                </a:ext>
              </a:extLst>
            </p:cNvPr>
            <p:cNvSpPr/>
            <p:nvPr/>
          </p:nvSpPr>
          <p:spPr>
            <a:xfrm>
              <a:off x="0" y="521062"/>
              <a:ext cx="188685" cy="393337"/>
            </a:xfrm>
            <a:prstGeom prst="rect">
              <a:avLst/>
            </a:pr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grpSp>
      <p:sp>
        <p:nvSpPr>
          <p:cNvPr id="14" name="矩形 13">
            <a:extLst>
              <a:ext uri="{FF2B5EF4-FFF2-40B4-BE49-F238E27FC236}">
                <a16:creationId xmlns:a16="http://schemas.microsoft.com/office/drawing/2014/main" id="{C0684B02-794F-4E63-A61C-5196B5BD07EA}"/>
              </a:ext>
            </a:extLst>
          </p:cNvPr>
          <p:cNvSpPr/>
          <p:nvPr/>
        </p:nvSpPr>
        <p:spPr>
          <a:xfrm>
            <a:off x="1971676" y="6507814"/>
            <a:ext cx="9075320" cy="307777"/>
          </a:xfrm>
          <a:prstGeom prst="rect">
            <a:avLst/>
          </a:prstGeom>
        </p:spPr>
        <p:txBody>
          <a:bodyPr wrap="square">
            <a:spAutoFit/>
          </a:bodyPr>
          <a:lstStyle/>
          <a:p>
            <a:r>
              <a:rPr lang="en-US" altLang="zh-CN" sz="1400" dirty="0">
                <a:latin typeface="Arial Unicode MS" charset="0"/>
                <a:ea typeface="Arial Unicode MS" charset="0"/>
                <a:cs typeface="Arial Unicode MS" charset="0"/>
              </a:rPr>
              <a:t>[1] </a:t>
            </a:r>
            <a:r>
              <a:rPr lang="en-US" altLang="zh-CN" sz="1400" dirty="0" err="1" smtClean="0">
                <a:latin typeface="Arial Unicode MS" charset="0"/>
                <a:ea typeface="Arial Unicode MS" charset="0"/>
                <a:cs typeface="Arial Unicode MS" charset="0"/>
              </a:rPr>
              <a:t>Ganin</a:t>
            </a:r>
            <a:r>
              <a:rPr lang="en-US" altLang="zh-CN" sz="1400" dirty="0" smtClean="0">
                <a:latin typeface="Arial Unicode MS" charset="0"/>
                <a:ea typeface="Arial Unicode MS" charset="0"/>
                <a:cs typeface="Arial Unicode MS" charset="0"/>
              </a:rPr>
              <a:t> Y, </a:t>
            </a:r>
            <a:r>
              <a:rPr lang="en-US" altLang="zh-CN" sz="1400" dirty="0">
                <a:latin typeface="Arial Unicode MS" charset="0"/>
                <a:ea typeface="Arial Unicode MS" charset="0"/>
                <a:cs typeface="Arial Unicode MS" charset="0"/>
              </a:rPr>
              <a:t>and </a:t>
            </a:r>
            <a:r>
              <a:rPr lang="en-US" altLang="zh-CN" sz="1400" dirty="0" err="1" smtClean="0">
                <a:latin typeface="Arial Unicode MS" charset="0"/>
                <a:ea typeface="Arial Unicode MS" charset="0"/>
                <a:cs typeface="Arial Unicode MS" charset="0"/>
              </a:rPr>
              <a:t>Lempitsky</a:t>
            </a:r>
            <a:r>
              <a:rPr lang="en-US" altLang="zh-CN" sz="1400" dirty="0" smtClean="0">
                <a:latin typeface="Arial Unicode MS" charset="0"/>
                <a:ea typeface="Arial Unicode MS" charset="0"/>
                <a:cs typeface="Arial Unicode MS" charset="0"/>
              </a:rPr>
              <a:t> </a:t>
            </a:r>
            <a:r>
              <a:rPr lang="en-US" altLang="zh-CN" sz="1400" dirty="0">
                <a:latin typeface="Arial Unicode MS" charset="0"/>
                <a:ea typeface="Arial Unicode MS" charset="0"/>
                <a:cs typeface="Arial Unicode MS" charset="0"/>
              </a:rPr>
              <a:t>V. </a:t>
            </a:r>
            <a:r>
              <a:rPr lang="en-US" altLang="zh-CN" sz="1400" dirty="0" smtClean="0">
                <a:latin typeface="Arial Unicode MS" charset="0"/>
                <a:ea typeface="Arial Unicode MS" charset="0"/>
                <a:cs typeface="Arial Unicode MS" charset="0"/>
              </a:rPr>
              <a:t>Unsupervised </a:t>
            </a:r>
            <a:r>
              <a:rPr lang="en-US" altLang="zh-CN" sz="1400" dirty="0">
                <a:latin typeface="Arial Unicode MS" charset="0"/>
                <a:ea typeface="Arial Unicode MS" charset="0"/>
                <a:cs typeface="Arial Unicode MS" charset="0"/>
              </a:rPr>
              <a:t>domain adaptation by backpropagation. </a:t>
            </a:r>
            <a:r>
              <a:rPr lang="en-US" altLang="zh-CN" sz="1400" dirty="0" smtClean="0">
                <a:latin typeface="Arial Unicode MS" charset="0"/>
                <a:ea typeface="Arial Unicode MS" charset="0"/>
                <a:cs typeface="Arial Unicode MS" charset="0"/>
              </a:rPr>
              <a:t>ICML, 2015.</a:t>
            </a:r>
            <a:endParaRPr lang="zh-CN" altLang="en-US" sz="1400" dirty="0">
              <a:latin typeface="Arial Unicode MS" charset="0"/>
              <a:ea typeface="Arial Unicode MS" charset="0"/>
              <a:cs typeface="Arial Unicode MS" charset="0"/>
            </a:endParaRPr>
          </a:p>
        </p:txBody>
      </p:sp>
      <p:sp>
        <p:nvSpPr>
          <p:cNvPr id="13" name="圆角矩形 12"/>
          <p:cNvSpPr/>
          <p:nvPr/>
        </p:nvSpPr>
        <p:spPr>
          <a:xfrm>
            <a:off x="5816600" y="1892300"/>
            <a:ext cx="965200" cy="20955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id="{5903EB43-D55E-4837-BF52-13FE8CC20650}"/>
              </a:ext>
            </a:extLst>
          </p:cNvPr>
          <p:cNvSpPr/>
          <p:nvPr/>
        </p:nvSpPr>
        <p:spPr>
          <a:xfrm>
            <a:off x="7926124" y="6057391"/>
            <a:ext cx="4705606" cy="338554"/>
          </a:xfrm>
          <a:prstGeom prst="rect">
            <a:avLst/>
          </a:prstGeom>
        </p:spPr>
        <p:txBody>
          <a:bodyPr wrap="square">
            <a:spAutoFit/>
          </a:bodyPr>
          <a:lstStyle/>
          <a:p>
            <a:r>
              <a:rPr lang="zh-CN" altLang="zh-CN" sz="1600" dirty="0" smtClean="0">
                <a:solidFill>
                  <a:prstClr val="black"/>
                </a:solidFill>
                <a:latin typeface="幼圆" panose="02010509060101010101" pitchFamily="49" charset="-122"/>
                <a:ea typeface="幼圆" panose="02010509060101010101" pitchFamily="49" charset="-122"/>
              </a:rPr>
              <a:t>真实标注</a:t>
            </a:r>
            <a:r>
              <a:rPr lang="en-US" altLang="zh-CN" sz="1600" dirty="0" smtClean="0">
                <a:solidFill>
                  <a:prstClr val="black"/>
                </a:solidFill>
                <a:latin typeface="幼圆" panose="02010509060101010101" pitchFamily="49" charset="-122"/>
                <a:ea typeface="幼圆" panose="02010509060101010101" pitchFamily="49" charset="-122"/>
              </a:rPr>
              <a:t>  </a:t>
            </a:r>
            <a:r>
              <a:rPr lang="zh-CN" altLang="zh-CN" sz="1600" dirty="0">
                <a:solidFill>
                  <a:prstClr val="black"/>
                </a:solidFill>
                <a:latin typeface="幼圆" panose="02010509060101010101" pitchFamily="49" charset="-122"/>
                <a:ea typeface="幼圆" panose="02010509060101010101" pitchFamily="49" charset="-122"/>
              </a:rPr>
              <a:t>直接迁移 </a:t>
            </a:r>
            <a:r>
              <a:rPr lang="en-US" altLang="zh-CN" sz="1600" dirty="0" smtClean="0">
                <a:solidFill>
                  <a:prstClr val="black"/>
                </a:solidFill>
                <a:latin typeface="幼圆" panose="02010509060101010101" pitchFamily="49" charset="-122"/>
                <a:ea typeface="幼圆" panose="02010509060101010101" pitchFamily="49" charset="-122"/>
              </a:rPr>
              <a:t>   DANN[1]  </a:t>
            </a:r>
            <a:r>
              <a:rPr lang="zh-CN" altLang="zh-CN" sz="1600" dirty="0" smtClean="0">
                <a:solidFill>
                  <a:prstClr val="black"/>
                </a:solidFill>
                <a:latin typeface="幼圆" panose="02010509060101010101" pitchFamily="49" charset="-122"/>
                <a:ea typeface="幼圆" panose="02010509060101010101" pitchFamily="49" charset="-122"/>
              </a:rPr>
              <a:t>我们的方法</a:t>
            </a:r>
            <a:endParaRPr lang="zh-CN" altLang="en-US" sz="1600" dirty="0">
              <a:solidFill>
                <a:prstClr val="black"/>
              </a:solidFill>
              <a:latin typeface="幼圆" panose="02010509060101010101" pitchFamily="49" charset="-122"/>
              <a:ea typeface="幼圆" panose="02010509060101010101" pitchFamily="49" charset="-122"/>
            </a:endParaRPr>
          </a:p>
        </p:txBody>
      </p:sp>
    </p:spTree>
    <p:extLst>
      <p:ext uri="{BB962C8B-B14F-4D97-AF65-F5344CB8AC3E}">
        <p14:creationId xmlns:p14="http://schemas.microsoft.com/office/powerpoint/2010/main" val="4263234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C65CF0F-18B8-4EEA-AB70-D20C2064759B}"/>
              </a:ext>
            </a:extLst>
          </p:cNvPr>
          <p:cNvSpPr>
            <a:spLocks noGrp="1"/>
          </p:cNvSpPr>
          <p:nvPr>
            <p:ph type="title"/>
          </p:nvPr>
        </p:nvSpPr>
        <p:spPr>
          <a:xfrm>
            <a:off x="838200" y="365125"/>
            <a:ext cx="10515600" cy="670781"/>
          </a:xfrm>
        </p:spPr>
        <p:txBody>
          <a:bodyPr>
            <a:normAutofit/>
          </a:bodyPr>
          <a:lstStyle/>
          <a:p>
            <a:r>
              <a:rPr lang="zh-CN" altLang="en-US" sz="3200" b="1" dirty="0">
                <a:solidFill>
                  <a:srgbClr val="8E6D48"/>
                </a:solidFill>
                <a:latin typeface="幼圆" panose="02010509060101010101" pitchFamily="49" charset="-122"/>
                <a:ea typeface="幼圆" panose="02010509060101010101" pitchFamily="49" charset="-122"/>
                <a:cs typeface="+mn-cs"/>
              </a:rPr>
              <a:t>实验结果</a:t>
            </a:r>
          </a:p>
        </p:txBody>
      </p:sp>
      <p:sp>
        <p:nvSpPr>
          <p:cNvPr id="10" name="矩形 9">
            <a:extLst>
              <a:ext uri="{FF2B5EF4-FFF2-40B4-BE49-F238E27FC236}">
                <a16:creationId xmlns:a16="http://schemas.microsoft.com/office/drawing/2014/main" id="{5903EB43-D55E-4837-BF52-13FE8CC20650}"/>
              </a:ext>
            </a:extLst>
          </p:cNvPr>
          <p:cNvSpPr/>
          <p:nvPr/>
        </p:nvSpPr>
        <p:spPr>
          <a:xfrm>
            <a:off x="7951524" y="6057391"/>
            <a:ext cx="4705606" cy="338554"/>
          </a:xfrm>
          <a:prstGeom prst="rect">
            <a:avLst/>
          </a:prstGeom>
        </p:spPr>
        <p:txBody>
          <a:bodyPr wrap="square">
            <a:spAutoFit/>
          </a:bodyPr>
          <a:lstStyle/>
          <a:p>
            <a:r>
              <a:rPr lang="zh-CN" altLang="zh-CN" sz="1600" dirty="0" smtClean="0">
                <a:solidFill>
                  <a:prstClr val="black"/>
                </a:solidFill>
                <a:latin typeface="幼圆" panose="02010509060101010101" pitchFamily="49" charset="-122"/>
                <a:ea typeface="幼圆" panose="02010509060101010101" pitchFamily="49" charset="-122"/>
              </a:rPr>
              <a:t>真实标注</a:t>
            </a:r>
            <a:r>
              <a:rPr lang="en-US" altLang="zh-CN" sz="1600" dirty="0" smtClean="0">
                <a:solidFill>
                  <a:prstClr val="black"/>
                </a:solidFill>
                <a:latin typeface="幼圆" panose="02010509060101010101" pitchFamily="49" charset="-122"/>
                <a:ea typeface="幼圆" panose="02010509060101010101" pitchFamily="49" charset="-122"/>
              </a:rPr>
              <a:t>  </a:t>
            </a:r>
            <a:r>
              <a:rPr lang="zh-CN" altLang="zh-CN" sz="1600" dirty="0">
                <a:solidFill>
                  <a:prstClr val="black"/>
                </a:solidFill>
                <a:latin typeface="幼圆" panose="02010509060101010101" pitchFamily="49" charset="-122"/>
                <a:ea typeface="幼圆" panose="02010509060101010101" pitchFamily="49" charset="-122"/>
              </a:rPr>
              <a:t>直接迁移 </a:t>
            </a:r>
            <a:r>
              <a:rPr lang="en-US" altLang="zh-CN" sz="1600" dirty="0" smtClean="0">
                <a:solidFill>
                  <a:prstClr val="black"/>
                </a:solidFill>
                <a:latin typeface="幼圆" panose="02010509060101010101" pitchFamily="49" charset="-122"/>
                <a:ea typeface="幼圆" panose="02010509060101010101" pitchFamily="49" charset="-122"/>
              </a:rPr>
              <a:t>   DANN[1]  </a:t>
            </a:r>
            <a:r>
              <a:rPr lang="zh-CN" altLang="zh-CN" sz="1600" dirty="0" smtClean="0">
                <a:solidFill>
                  <a:prstClr val="black"/>
                </a:solidFill>
                <a:latin typeface="幼圆" panose="02010509060101010101" pitchFamily="49" charset="-122"/>
                <a:ea typeface="幼圆" panose="02010509060101010101" pitchFamily="49" charset="-122"/>
              </a:rPr>
              <a:t>我们的方法</a:t>
            </a:r>
            <a:endParaRPr lang="zh-CN" altLang="en-US" sz="1600" dirty="0">
              <a:solidFill>
                <a:prstClr val="black"/>
              </a:solidFill>
              <a:latin typeface="幼圆" panose="02010509060101010101" pitchFamily="49" charset="-122"/>
              <a:ea typeface="幼圆" panose="02010509060101010101" pitchFamily="49" charset="-122"/>
            </a:endParaRPr>
          </a:p>
        </p:txBody>
      </p:sp>
      <p:sp>
        <p:nvSpPr>
          <p:cNvPr id="11" name="矩形 10">
            <a:extLst>
              <a:ext uri="{FF2B5EF4-FFF2-40B4-BE49-F238E27FC236}">
                <a16:creationId xmlns:a16="http://schemas.microsoft.com/office/drawing/2014/main" id="{149CED46-D4FC-408A-910B-972D239206B5}"/>
              </a:ext>
            </a:extLst>
          </p:cNvPr>
          <p:cNvSpPr/>
          <p:nvPr/>
        </p:nvSpPr>
        <p:spPr>
          <a:xfrm>
            <a:off x="8134385" y="559047"/>
            <a:ext cx="3185487" cy="369332"/>
          </a:xfrm>
          <a:prstGeom prst="rect">
            <a:avLst/>
          </a:prstGeom>
        </p:spPr>
        <p:txBody>
          <a:bodyPr wrap="none">
            <a:spAutoFit/>
          </a:bodyPr>
          <a:lstStyle/>
          <a:p>
            <a:r>
              <a:rPr lang="zh-CN" altLang="zh-CN" dirty="0">
                <a:solidFill>
                  <a:prstClr val="black"/>
                </a:solidFill>
                <a:latin typeface="幼圆" panose="02010509060101010101" pitchFamily="49" charset="-122"/>
                <a:ea typeface="幼圆" panose="02010509060101010101" pitchFamily="49" charset="-122"/>
              </a:rPr>
              <a:t>目标域：</a:t>
            </a:r>
            <a:r>
              <a:rPr lang="en-US" altLang="zh-CN" dirty="0">
                <a:solidFill>
                  <a:prstClr val="black"/>
                </a:solidFill>
                <a:latin typeface="幼圆" panose="02010509060101010101" pitchFamily="49" charset="-122"/>
                <a:ea typeface="幼圆" panose="02010509060101010101" pitchFamily="49" charset="-122"/>
              </a:rPr>
              <a:t>Daily Video</a:t>
            </a:r>
            <a:r>
              <a:rPr lang="zh-CN" altLang="zh-CN" dirty="0">
                <a:solidFill>
                  <a:prstClr val="black"/>
                </a:solidFill>
                <a:latin typeface="幼圆" panose="02010509060101010101" pitchFamily="49" charset="-122"/>
                <a:ea typeface="幼圆" panose="02010509060101010101" pitchFamily="49" charset="-122"/>
              </a:rPr>
              <a:t>数据集</a:t>
            </a:r>
            <a:r>
              <a:rPr lang="en-US" altLang="zh-CN" dirty="0">
                <a:solidFill>
                  <a:prstClr val="black"/>
                </a:solidFill>
                <a:latin typeface="幼圆" panose="02010509060101010101" pitchFamily="49" charset="-122"/>
                <a:ea typeface="幼圆" panose="02010509060101010101" pitchFamily="49" charset="-122"/>
              </a:rPr>
              <a:t> </a:t>
            </a:r>
            <a:endParaRPr lang="zh-CN" altLang="en-US" dirty="0">
              <a:solidFill>
                <a:prstClr val="black"/>
              </a:solidFill>
              <a:latin typeface="幼圆" panose="02010509060101010101" pitchFamily="49" charset="-122"/>
              <a:ea typeface="幼圆" panose="02010509060101010101" pitchFamily="49" charset="-122"/>
            </a:endParaRPr>
          </a:p>
        </p:txBody>
      </p:sp>
      <p:sp>
        <p:nvSpPr>
          <p:cNvPr id="12" name="矩形 11">
            <a:extLst>
              <a:ext uri="{FF2B5EF4-FFF2-40B4-BE49-F238E27FC236}">
                <a16:creationId xmlns:a16="http://schemas.microsoft.com/office/drawing/2014/main" id="{75BAFF67-F691-4AAF-81E9-728797500A1B}"/>
              </a:ext>
            </a:extLst>
          </p:cNvPr>
          <p:cNvSpPr/>
          <p:nvPr/>
        </p:nvSpPr>
        <p:spPr>
          <a:xfrm>
            <a:off x="2669388" y="5872725"/>
            <a:ext cx="2031325" cy="369332"/>
          </a:xfrm>
          <a:prstGeom prst="rect">
            <a:avLst/>
          </a:prstGeom>
        </p:spPr>
        <p:txBody>
          <a:bodyPr wrap="none">
            <a:spAutoFit/>
          </a:bodyPr>
          <a:lstStyle/>
          <a:p>
            <a:r>
              <a:rPr lang="zh-CN" altLang="en-US" dirty="0">
                <a:solidFill>
                  <a:prstClr val="black"/>
                </a:solidFill>
                <a:latin typeface="幼圆" panose="02010509060101010101" pitchFamily="49" charset="-122"/>
                <a:ea typeface="幼圆" panose="02010509060101010101" pitchFamily="49" charset="-122"/>
              </a:rPr>
              <a:t>源</a:t>
            </a:r>
            <a:r>
              <a:rPr lang="zh-CN" altLang="zh-CN" dirty="0">
                <a:solidFill>
                  <a:prstClr val="black"/>
                </a:solidFill>
                <a:latin typeface="幼圆" panose="02010509060101010101" pitchFamily="49" charset="-122"/>
                <a:ea typeface="幼圆" panose="02010509060101010101" pitchFamily="49" charset="-122"/>
              </a:rPr>
              <a:t>域：</a:t>
            </a:r>
            <a:r>
              <a:rPr lang="en-US" altLang="zh-CN" dirty="0">
                <a:solidFill>
                  <a:prstClr val="black"/>
                </a:solidFill>
                <a:latin typeface="幼圆" panose="02010509060101010101" pitchFamily="49" charset="-122"/>
                <a:ea typeface="幼圆" panose="02010509060101010101" pitchFamily="49" charset="-122"/>
              </a:rPr>
              <a:t>LIP</a:t>
            </a:r>
            <a:r>
              <a:rPr lang="zh-CN" altLang="zh-CN" dirty="0">
                <a:solidFill>
                  <a:prstClr val="black"/>
                </a:solidFill>
                <a:latin typeface="幼圆" panose="02010509060101010101" pitchFamily="49" charset="-122"/>
                <a:ea typeface="幼圆" panose="02010509060101010101" pitchFamily="49" charset="-122"/>
              </a:rPr>
              <a:t>数据集</a:t>
            </a:r>
            <a:r>
              <a:rPr lang="en-US" altLang="zh-CN" dirty="0">
                <a:solidFill>
                  <a:prstClr val="black"/>
                </a:solidFill>
                <a:latin typeface="幼圆" panose="02010509060101010101" pitchFamily="49" charset="-122"/>
                <a:ea typeface="幼圆" panose="02010509060101010101" pitchFamily="49" charset="-122"/>
              </a:rPr>
              <a:t> </a:t>
            </a:r>
            <a:endParaRPr lang="zh-CN" altLang="en-US" dirty="0">
              <a:solidFill>
                <a:prstClr val="black"/>
              </a:solidFill>
              <a:latin typeface="幼圆" panose="02010509060101010101" pitchFamily="49" charset="-122"/>
              <a:ea typeface="幼圆" panose="02010509060101010101" pitchFamily="49" charset="-122"/>
            </a:endParaRPr>
          </a:p>
        </p:txBody>
      </p:sp>
      <p:grpSp>
        <p:nvGrpSpPr>
          <p:cNvPr id="4" name="组合 38">
            <a:extLst>
              <a:ext uri="{FF2B5EF4-FFF2-40B4-BE49-F238E27FC236}">
                <a16:creationId xmlns:a16="http://schemas.microsoft.com/office/drawing/2014/main" id="{AD5165AF-ED57-433B-8700-430AA282F087}"/>
              </a:ext>
            </a:extLst>
          </p:cNvPr>
          <p:cNvGrpSpPr/>
          <p:nvPr/>
        </p:nvGrpSpPr>
        <p:grpSpPr>
          <a:xfrm>
            <a:off x="0" y="521062"/>
            <a:ext cx="781051" cy="393337"/>
            <a:chOff x="0" y="521062"/>
            <a:chExt cx="781051" cy="393337"/>
          </a:xfrm>
        </p:grpSpPr>
        <p:sp>
          <p:nvSpPr>
            <p:cNvPr id="15" name="任意多边形 47">
              <a:extLst>
                <a:ext uri="{FF2B5EF4-FFF2-40B4-BE49-F238E27FC236}">
                  <a16:creationId xmlns:a16="http://schemas.microsoft.com/office/drawing/2014/main" id="{C83A2705-C535-4A92-AC0F-638A8102AB4C}"/>
                </a:ext>
              </a:extLst>
            </p:cNvPr>
            <p:cNvSpPr/>
            <p:nvPr/>
          </p:nvSpPr>
          <p:spPr>
            <a:xfrm>
              <a:off x="243569" y="521062"/>
              <a:ext cx="537482" cy="393337"/>
            </a:xfrm>
            <a:custGeom>
              <a:avLst/>
              <a:gdLst>
                <a:gd name="connsiteX0" fmla="*/ 0 w 640080"/>
                <a:gd name="connsiteY0" fmla="*/ 0 h 327660"/>
                <a:gd name="connsiteX1" fmla="*/ 472440 w 640080"/>
                <a:gd name="connsiteY1" fmla="*/ 0 h 327660"/>
                <a:gd name="connsiteX2" fmla="*/ 640080 w 640080"/>
                <a:gd name="connsiteY2" fmla="*/ 163830 h 327660"/>
                <a:gd name="connsiteX3" fmla="*/ 472440 w 640080"/>
                <a:gd name="connsiteY3" fmla="*/ 327660 h 327660"/>
                <a:gd name="connsiteX4" fmla="*/ 0 w 640080"/>
                <a:gd name="connsiteY4" fmla="*/ 327660 h 327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327660">
                  <a:moveTo>
                    <a:pt x="0" y="0"/>
                  </a:moveTo>
                  <a:lnTo>
                    <a:pt x="472440" y="0"/>
                  </a:lnTo>
                  <a:cubicBezTo>
                    <a:pt x="565025" y="0"/>
                    <a:pt x="640080" y="73349"/>
                    <a:pt x="640080" y="163830"/>
                  </a:cubicBezTo>
                  <a:cubicBezTo>
                    <a:pt x="640080" y="254311"/>
                    <a:pt x="565025" y="327660"/>
                    <a:pt x="472440" y="327660"/>
                  </a:cubicBezTo>
                  <a:lnTo>
                    <a:pt x="0" y="327660"/>
                  </a:lnTo>
                  <a:close/>
                </a:path>
              </a:pathLst>
            </a:cu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sp>
          <p:nvSpPr>
            <p:cNvPr id="16" name="矩形 15">
              <a:extLst>
                <a:ext uri="{FF2B5EF4-FFF2-40B4-BE49-F238E27FC236}">
                  <a16:creationId xmlns:a16="http://schemas.microsoft.com/office/drawing/2014/main" id="{7887011D-D00B-4239-A659-A7021F58CC32}"/>
                </a:ext>
              </a:extLst>
            </p:cNvPr>
            <p:cNvSpPr/>
            <p:nvPr/>
          </p:nvSpPr>
          <p:spPr>
            <a:xfrm>
              <a:off x="0" y="521062"/>
              <a:ext cx="188685" cy="393337"/>
            </a:xfrm>
            <a:prstGeom prst="rect">
              <a:avLst/>
            </a:pr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grpSp>
      <p:pic>
        <p:nvPicPr>
          <p:cNvPr id="3" name="图片 2">
            <a:extLst>
              <a:ext uri="{FF2B5EF4-FFF2-40B4-BE49-F238E27FC236}">
                <a16:creationId xmlns:a16="http://schemas.microsoft.com/office/drawing/2014/main" id="{9859792D-0679-4312-AF0D-184DB3F32B59}"/>
              </a:ext>
            </a:extLst>
          </p:cNvPr>
          <p:cNvPicPr>
            <a:picLocks noChangeAspect="1"/>
          </p:cNvPicPr>
          <p:nvPr/>
        </p:nvPicPr>
        <p:blipFill>
          <a:blip r:embed="rId2"/>
          <a:stretch>
            <a:fillRect/>
          </a:stretch>
        </p:blipFill>
        <p:spPr>
          <a:xfrm>
            <a:off x="458519" y="1575358"/>
            <a:ext cx="6158488" cy="2312338"/>
          </a:xfrm>
          <a:prstGeom prst="rect">
            <a:avLst/>
          </a:prstGeom>
        </p:spPr>
      </p:pic>
      <p:pic>
        <p:nvPicPr>
          <p:cNvPr id="7" name="图片 6">
            <a:extLst>
              <a:ext uri="{FF2B5EF4-FFF2-40B4-BE49-F238E27FC236}">
                <a16:creationId xmlns:a16="http://schemas.microsoft.com/office/drawing/2014/main" id="{DE487D20-9941-4D4B-8179-8F51B1095A94}"/>
              </a:ext>
            </a:extLst>
          </p:cNvPr>
          <p:cNvPicPr>
            <a:picLocks noChangeAspect="1"/>
          </p:cNvPicPr>
          <p:nvPr/>
        </p:nvPicPr>
        <p:blipFill>
          <a:blip r:embed="rId3"/>
          <a:stretch>
            <a:fillRect/>
          </a:stretch>
        </p:blipFill>
        <p:spPr>
          <a:xfrm>
            <a:off x="6870715" y="936542"/>
            <a:ext cx="5052390" cy="5153744"/>
          </a:xfrm>
          <a:prstGeom prst="rect">
            <a:avLst/>
          </a:prstGeom>
        </p:spPr>
      </p:pic>
      <p:pic>
        <p:nvPicPr>
          <p:cNvPr id="17" name="图片 16">
            <a:extLst>
              <a:ext uri="{FF2B5EF4-FFF2-40B4-BE49-F238E27FC236}">
                <a16:creationId xmlns:a16="http://schemas.microsoft.com/office/drawing/2014/main" id="{49923995-8B3E-4C24-9E01-9B2DE5C8E398}"/>
              </a:ext>
            </a:extLst>
          </p:cNvPr>
          <p:cNvPicPr>
            <a:picLocks noChangeAspect="1"/>
          </p:cNvPicPr>
          <p:nvPr/>
        </p:nvPicPr>
        <p:blipFill>
          <a:blip r:embed="rId4"/>
          <a:stretch>
            <a:fillRect/>
          </a:stretch>
        </p:blipFill>
        <p:spPr>
          <a:xfrm>
            <a:off x="649798" y="4063329"/>
            <a:ext cx="5775930" cy="1633763"/>
          </a:xfrm>
          <a:prstGeom prst="rect">
            <a:avLst/>
          </a:prstGeom>
        </p:spPr>
      </p:pic>
      <p:sp>
        <p:nvSpPr>
          <p:cNvPr id="14" name="矩形 13">
            <a:extLst>
              <a:ext uri="{FF2B5EF4-FFF2-40B4-BE49-F238E27FC236}">
                <a16:creationId xmlns:a16="http://schemas.microsoft.com/office/drawing/2014/main" id="{C0684B02-794F-4E63-A61C-5196B5BD07EA}"/>
              </a:ext>
            </a:extLst>
          </p:cNvPr>
          <p:cNvSpPr/>
          <p:nvPr/>
        </p:nvSpPr>
        <p:spPr>
          <a:xfrm>
            <a:off x="1971676" y="6507814"/>
            <a:ext cx="9075320" cy="307777"/>
          </a:xfrm>
          <a:prstGeom prst="rect">
            <a:avLst/>
          </a:prstGeom>
        </p:spPr>
        <p:txBody>
          <a:bodyPr wrap="square">
            <a:spAutoFit/>
          </a:bodyPr>
          <a:lstStyle/>
          <a:p>
            <a:r>
              <a:rPr lang="en-US" altLang="zh-CN" sz="1400" dirty="0">
                <a:latin typeface="Arial Unicode MS" charset="0"/>
                <a:ea typeface="Arial Unicode MS" charset="0"/>
                <a:cs typeface="Arial Unicode MS" charset="0"/>
              </a:rPr>
              <a:t>[1] </a:t>
            </a:r>
            <a:r>
              <a:rPr lang="en-US" altLang="zh-CN" sz="1400" dirty="0" err="1" smtClean="0">
                <a:latin typeface="Arial Unicode MS" charset="0"/>
                <a:ea typeface="Arial Unicode MS" charset="0"/>
                <a:cs typeface="Arial Unicode MS" charset="0"/>
              </a:rPr>
              <a:t>Ganin</a:t>
            </a:r>
            <a:r>
              <a:rPr lang="en-US" altLang="zh-CN" sz="1400" dirty="0" smtClean="0">
                <a:latin typeface="Arial Unicode MS" charset="0"/>
                <a:ea typeface="Arial Unicode MS" charset="0"/>
                <a:cs typeface="Arial Unicode MS" charset="0"/>
              </a:rPr>
              <a:t> Y, </a:t>
            </a:r>
            <a:r>
              <a:rPr lang="en-US" altLang="zh-CN" sz="1400" dirty="0">
                <a:latin typeface="Arial Unicode MS" charset="0"/>
                <a:ea typeface="Arial Unicode MS" charset="0"/>
                <a:cs typeface="Arial Unicode MS" charset="0"/>
              </a:rPr>
              <a:t>and </a:t>
            </a:r>
            <a:r>
              <a:rPr lang="en-US" altLang="zh-CN" sz="1400" dirty="0" err="1" smtClean="0">
                <a:latin typeface="Arial Unicode MS" charset="0"/>
                <a:ea typeface="Arial Unicode MS" charset="0"/>
                <a:cs typeface="Arial Unicode MS" charset="0"/>
              </a:rPr>
              <a:t>Lempitsky</a:t>
            </a:r>
            <a:r>
              <a:rPr lang="en-US" altLang="zh-CN" sz="1400" dirty="0" smtClean="0">
                <a:latin typeface="Arial Unicode MS" charset="0"/>
                <a:ea typeface="Arial Unicode MS" charset="0"/>
                <a:cs typeface="Arial Unicode MS" charset="0"/>
              </a:rPr>
              <a:t> </a:t>
            </a:r>
            <a:r>
              <a:rPr lang="en-US" altLang="zh-CN" sz="1400" dirty="0">
                <a:latin typeface="Arial Unicode MS" charset="0"/>
                <a:ea typeface="Arial Unicode MS" charset="0"/>
                <a:cs typeface="Arial Unicode MS" charset="0"/>
              </a:rPr>
              <a:t>V. </a:t>
            </a:r>
            <a:r>
              <a:rPr lang="en-US" altLang="zh-CN" sz="1400" dirty="0" smtClean="0">
                <a:latin typeface="Arial Unicode MS" charset="0"/>
                <a:ea typeface="Arial Unicode MS" charset="0"/>
                <a:cs typeface="Arial Unicode MS" charset="0"/>
              </a:rPr>
              <a:t>Unsupervised </a:t>
            </a:r>
            <a:r>
              <a:rPr lang="en-US" altLang="zh-CN" sz="1400" dirty="0">
                <a:latin typeface="Arial Unicode MS" charset="0"/>
                <a:ea typeface="Arial Unicode MS" charset="0"/>
                <a:cs typeface="Arial Unicode MS" charset="0"/>
              </a:rPr>
              <a:t>domain adaptation by backpropagation. </a:t>
            </a:r>
            <a:r>
              <a:rPr lang="en-US" altLang="zh-CN" sz="1400" dirty="0" smtClean="0">
                <a:latin typeface="Arial Unicode MS" charset="0"/>
                <a:ea typeface="Arial Unicode MS" charset="0"/>
                <a:cs typeface="Arial Unicode MS" charset="0"/>
              </a:rPr>
              <a:t>ICML, 2015.</a:t>
            </a:r>
            <a:endParaRPr lang="zh-CN" altLang="en-US" sz="1400" dirty="0">
              <a:latin typeface="Arial Unicode MS" charset="0"/>
              <a:ea typeface="Arial Unicode MS" charset="0"/>
              <a:cs typeface="Arial Unicode MS" charset="0"/>
            </a:endParaRPr>
          </a:p>
        </p:txBody>
      </p:sp>
      <p:sp>
        <p:nvSpPr>
          <p:cNvPr id="13" name="圆角矩形 12"/>
          <p:cNvSpPr/>
          <p:nvPr/>
        </p:nvSpPr>
        <p:spPr>
          <a:xfrm>
            <a:off x="5588000" y="1803400"/>
            <a:ext cx="965200" cy="20955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304191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6"/>
          <p:cNvGrpSpPr/>
          <p:nvPr/>
        </p:nvGrpSpPr>
        <p:grpSpPr>
          <a:xfrm>
            <a:off x="0" y="400407"/>
            <a:ext cx="8089751" cy="1077218"/>
            <a:chOff x="0" y="400407"/>
            <a:chExt cx="5536275" cy="1077218"/>
          </a:xfrm>
        </p:grpSpPr>
        <p:sp>
          <p:nvSpPr>
            <p:cNvPr id="18" name="任意多边形 17"/>
            <p:cNvSpPr/>
            <p:nvPr/>
          </p:nvSpPr>
          <p:spPr>
            <a:xfrm>
              <a:off x="243569" y="521062"/>
              <a:ext cx="537482" cy="393337"/>
            </a:xfrm>
            <a:custGeom>
              <a:avLst/>
              <a:gdLst>
                <a:gd name="connsiteX0" fmla="*/ 0 w 640080"/>
                <a:gd name="connsiteY0" fmla="*/ 0 h 327660"/>
                <a:gd name="connsiteX1" fmla="*/ 472440 w 640080"/>
                <a:gd name="connsiteY1" fmla="*/ 0 h 327660"/>
                <a:gd name="connsiteX2" fmla="*/ 640080 w 640080"/>
                <a:gd name="connsiteY2" fmla="*/ 163830 h 327660"/>
                <a:gd name="connsiteX3" fmla="*/ 472440 w 640080"/>
                <a:gd name="connsiteY3" fmla="*/ 327660 h 327660"/>
                <a:gd name="connsiteX4" fmla="*/ 0 w 640080"/>
                <a:gd name="connsiteY4" fmla="*/ 327660 h 327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327660">
                  <a:moveTo>
                    <a:pt x="0" y="0"/>
                  </a:moveTo>
                  <a:lnTo>
                    <a:pt x="472440" y="0"/>
                  </a:lnTo>
                  <a:cubicBezTo>
                    <a:pt x="565025" y="0"/>
                    <a:pt x="640080" y="73349"/>
                    <a:pt x="640080" y="163830"/>
                  </a:cubicBezTo>
                  <a:cubicBezTo>
                    <a:pt x="640080" y="254311"/>
                    <a:pt x="565025" y="327660"/>
                    <a:pt x="472440" y="327660"/>
                  </a:cubicBezTo>
                  <a:lnTo>
                    <a:pt x="0" y="327660"/>
                  </a:lnTo>
                  <a:close/>
                </a:path>
              </a:pathLst>
            </a:cu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sp>
          <p:nvSpPr>
            <p:cNvPr id="19" name="Text Box 39"/>
            <p:cNvSpPr txBox="1">
              <a:spLocks noChangeArrowheads="1"/>
            </p:cNvSpPr>
            <p:nvPr/>
          </p:nvSpPr>
          <p:spPr bwMode="auto">
            <a:xfrm>
              <a:off x="829750" y="400407"/>
              <a:ext cx="470652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80604020202020204" charset="0"/>
                  <a:ea typeface="SimSun" charset="-122"/>
                </a:defRPr>
              </a:lvl1pPr>
              <a:lvl2pPr marL="742950" indent="-285750">
                <a:defRPr>
                  <a:solidFill>
                    <a:schemeClr val="tx1"/>
                  </a:solidFill>
                  <a:latin typeface="Arial" panose="02080604020202020204" charset="0"/>
                  <a:ea typeface="SimSun" charset="-122"/>
                </a:defRPr>
              </a:lvl2pPr>
              <a:lvl3pPr marL="1143000" indent="-228600">
                <a:defRPr>
                  <a:solidFill>
                    <a:schemeClr val="tx1"/>
                  </a:solidFill>
                  <a:latin typeface="Arial" panose="02080604020202020204" charset="0"/>
                  <a:ea typeface="SimSun" charset="-122"/>
                </a:defRPr>
              </a:lvl3pPr>
              <a:lvl4pPr marL="1600200" indent="-228600">
                <a:defRPr>
                  <a:solidFill>
                    <a:schemeClr val="tx1"/>
                  </a:solidFill>
                  <a:latin typeface="Arial" panose="02080604020202020204" charset="0"/>
                  <a:ea typeface="SimSun" charset="-122"/>
                </a:defRPr>
              </a:lvl4pPr>
              <a:lvl5pPr marL="2057400" indent="-228600">
                <a:defRPr>
                  <a:solidFill>
                    <a:schemeClr val="tx1"/>
                  </a:solidFill>
                  <a:latin typeface="Arial" panose="02080604020202020204" charset="0"/>
                  <a:ea typeface="SimSun" charset="-122"/>
                </a:defRPr>
              </a:lvl5pPr>
              <a:lvl6pPr marL="2514600" indent="-228600" fontAlgn="base">
                <a:spcBef>
                  <a:spcPct val="0"/>
                </a:spcBef>
                <a:spcAft>
                  <a:spcPct val="0"/>
                </a:spcAft>
                <a:defRPr>
                  <a:solidFill>
                    <a:schemeClr val="tx1"/>
                  </a:solidFill>
                  <a:latin typeface="Arial" panose="02080604020202020204" charset="0"/>
                  <a:ea typeface="SimSun" charset="-122"/>
                </a:defRPr>
              </a:lvl6pPr>
              <a:lvl7pPr marL="2971800" indent="-228600" fontAlgn="base">
                <a:spcBef>
                  <a:spcPct val="0"/>
                </a:spcBef>
                <a:spcAft>
                  <a:spcPct val="0"/>
                </a:spcAft>
                <a:defRPr>
                  <a:solidFill>
                    <a:schemeClr val="tx1"/>
                  </a:solidFill>
                  <a:latin typeface="Arial" panose="02080604020202020204" charset="0"/>
                  <a:ea typeface="SimSun" charset="-122"/>
                </a:defRPr>
              </a:lvl7pPr>
              <a:lvl8pPr marL="3429000" indent="-228600" fontAlgn="base">
                <a:spcBef>
                  <a:spcPct val="0"/>
                </a:spcBef>
                <a:spcAft>
                  <a:spcPct val="0"/>
                </a:spcAft>
                <a:defRPr>
                  <a:solidFill>
                    <a:schemeClr val="tx1"/>
                  </a:solidFill>
                  <a:latin typeface="Arial" panose="02080604020202020204" charset="0"/>
                  <a:ea typeface="SimSun" charset="-122"/>
                </a:defRPr>
              </a:lvl8pPr>
              <a:lvl9pPr marL="3886200" indent="-228600" fontAlgn="base">
                <a:spcBef>
                  <a:spcPct val="0"/>
                </a:spcBef>
                <a:spcAft>
                  <a:spcPct val="0"/>
                </a:spcAft>
                <a:defRPr>
                  <a:solidFill>
                    <a:schemeClr val="tx1"/>
                  </a:solidFill>
                  <a:latin typeface="Arial" panose="02080604020202020204" charset="0"/>
                  <a:ea typeface="SimSun" charset="-122"/>
                </a:defRPr>
              </a:lvl9pPr>
            </a:lstStyle>
            <a:p>
              <a:pPr>
                <a:spcBef>
                  <a:spcPct val="0"/>
                </a:spcBef>
                <a:defRPr/>
              </a:pPr>
              <a:r>
                <a:rPr lang="zh-CN" altLang="en-US" sz="3200" b="1" dirty="0">
                  <a:solidFill>
                    <a:srgbClr val="8E6D48"/>
                  </a:solidFill>
                  <a:latin typeface="幼圆" panose="02010509060101010101" pitchFamily="49" charset="-122"/>
                  <a:ea typeface="幼圆" panose="02010509060101010101" pitchFamily="49" charset="-122"/>
                </a:rPr>
                <a:t>图像解析与</a:t>
              </a:r>
              <a:r>
                <a:rPr lang="zh-CN" altLang="en-US" sz="3200" b="1" dirty="0" smtClean="0">
                  <a:solidFill>
                    <a:srgbClr val="8E6D48"/>
                  </a:solidFill>
                  <a:latin typeface="幼圆" panose="02010509060101010101" pitchFamily="49" charset="-122"/>
                  <a:ea typeface="幼圆" panose="02010509060101010101" pitchFamily="49" charset="-122"/>
                </a:rPr>
                <a:t>编辑</a:t>
              </a:r>
              <a:r>
                <a:rPr lang="en-US" altLang="zh-CN" sz="3200" b="1" dirty="0" smtClean="0">
                  <a:solidFill>
                    <a:srgbClr val="8E6D48"/>
                  </a:solidFill>
                  <a:latin typeface="幼圆" panose="02010509060101010101" pitchFamily="49" charset="-122"/>
                  <a:ea typeface="幼圆" panose="02010509060101010101" pitchFamily="49" charset="-122"/>
                </a:rPr>
                <a:t>---</a:t>
              </a:r>
              <a:r>
                <a:rPr lang="zh-CN" altLang="en-US" sz="3200" b="1" dirty="0" smtClean="0">
                  <a:solidFill>
                    <a:srgbClr val="8E6D48"/>
                  </a:solidFill>
                  <a:latin typeface="幼圆" panose="02010509060101010101" pitchFamily="49" charset="-122"/>
                  <a:ea typeface="幼圆" panose="02010509060101010101" pitchFamily="49" charset="-122"/>
                </a:rPr>
                <a:t>人与场景交互</a:t>
              </a:r>
              <a:endParaRPr lang="zh-CN" altLang="en-US" sz="3200" b="1" dirty="0">
                <a:solidFill>
                  <a:srgbClr val="8E6D48"/>
                </a:solidFill>
                <a:latin typeface="幼圆" panose="02010509060101010101" pitchFamily="49" charset="-122"/>
                <a:ea typeface="幼圆" panose="02010509060101010101" pitchFamily="49" charset="-122"/>
              </a:endParaRPr>
            </a:p>
          </p:txBody>
        </p:sp>
        <p:sp>
          <p:nvSpPr>
            <p:cNvPr id="20" name="矩形 19"/>
            <p:cNvSpPr/>
            <p:nvPr/>
          </p:nvSpPr>
          <p:spPr>
            <a:xfrm>
              <a:off x="0" y="521062"/>
              <a:ext cx="188685" cy="393337"/>
            </a:xfrm>
            <a:prstGeom prst="rect">
              <a:avLst/>
            </a:pr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grpSp>
      <p:grpSp>
        <p:nvGrpSpPr>
          <p:cNvPr id="3" name="组合 31"/>
          <p:cNvGrpSpPr/>
          <p:nvPr/>
        </p:nvGrpSpPr>
        <p:grpSpPr>
          <a:xfrm>
            <a:off x="1246132" y="2247231"/>
            <a:ext cx="3450131" cy="2587598"/>
            <a:chOff x="2019036" y="103571"/>
            <a:chExt cx="8152575" cy="6114431"/>
          </a:xfrm>
        </p:grpSpPr>
        <p:pic>
          <p:nvPicPr>
            <p:cNvPr id="47" name="图片 4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19036" y="103571"/>
              <a:ext cx="8152575" cy="6114431"/>
            </a:xfrm>
            <a:prstGeom prst="rect">
              <a:avLst/>
            </a:prstGeom>
          </p:spPr>
        </p:pic>
        <p:pic>
          <p:nvPicPr>
            <p:cNvPr id="48" name="图片 47"/>
            <p:cNvPicPr>
              <a:picLocks noChangeAspect="1"/>
            </p:cNvPicPr>
            <p:nvPr/>
          </p:nvPicPr>
          <p:blipFill rotWithShape="1">
            <a:blip r:embed="rId3" cstate="email">
              <a:extLst>
                <a:ext uri="{28A0092B-C50C-407E-A947-70E740481C1C}">
                  <a14:useLocalDpi xmlns:a14="http://schemas.microsoft.com/office/drawing/2010/main"/>
                </a:ext>
              </a:extLst>
            </a:blip>
            <a:srcRect r="-2"/>
            <a:stretch/>
          </p:blipFill>
          <p:spPr>
            <a:xfrm>
              <a:off x="5962650" y="103571"/>
              <a:ext cx="4208961" cy="6114431"/>
            </a:xfrm>
            <a:prstGeom prst="rect">
              <a:avLst/>
            </a:prstGeom>
          </p:spPr>
        </p:pic>
      </p:grpSp>
      <p:grpSp>
        <p:nvGrpSpPr>
          <p:cNvPr id="4" name="组合 35"/>
          <p:cNvGrpSpPr/>
          <p:nvPr/>
        </p:nvGrpSpPr>
        <p:grpSpPr>
          <a:xfrm>
            <a:off x="6499443" y="2250931"/>
            <a:ext cx="1156751" cy="2535119"/>
            <a:chOff x="6589475" y="800557"/>
            <a:chExt cx="2279330" cy="4995349"/>
          </a:xfrm>
        </p:grpSpPr>
        <p:pic>
          <p:nvPicPr>
            <p:cNvPr id="50" name="图片 49"/>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589475" y="800557"/>
              <a:ext cx="2279330" cy="4963466"/>
            </a:xfrm>
            <a:prstGeom prst="rect">
              <a:avLst/>
            </a:prstGeom>
          </p:spPr>
        </p:pic>
        <p:pic>
          <p:nvPicPr>
            <p:cNvPr id="51" name="图片 50"/>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696200" y="800557"/>
              <a:ext cx="1172605" cy="4995349"/>
            </a:xfrm>
            <a:prstGeom prst="rect">
              <a:avLst/>
            </a:prstGeom>
          </p:spPr>
        </p:pic>
      </p:grpSp>
      <p:sp>
        <p:nvSpPr>
          <p:cNvPr id="52" name="TextBox 6"/>
          <p:cNvSpPr txBox="1"/>
          <p:nvPr/>
        </p:nvSpPr>
        <p:spPr>
          <a:xfrm>
            <a:off x="2209505" y="4753483"/>
            <a:ext cx="1441352" cy="523220"/>
          </a:xfrm>
          <a:prstGeom prst="rect">
            <a:avLst/>
          </a:prstGeom>
          <a:noFill/>
        </p:spPr>
        <p:txBody>
          <a:bodyPr wrap="square" rtlCol="0">
            <a:spAutoFit/>
          </a:bodyPr>
          <a:lstStyle/>
          <a:p>
            <a:pPr algn="ctr"/>
            <a:r>
              <a:rPr lang="zh-CN" altLang="en-US" sz="2800" b="1" dirty="0" smtClean="0">
                <a:solidFill>
                  <a:srgbClr val="8E6D48"/>
                </a:solidFill>
                <a:latin typeface="幼圆" panose="02010509060101010101" pitchFamily="49" charset="-122"/>
                <a:ea typeface="幼圆" panose="02010509060101010101" pitchFamily="49" charset="-122"/>
              </a:rPr>
              <a:t>场景</a:t>
            </a:r>
            <a:endParaRPr lang="en-US" altLang="zh-CN" sz="2800" b="1" dirty="0" smtClean="0">
              <a:solidFill>
                <a:srgbClr val="8E6D48"/>
              </a:solidFill>
              <a:latin typeface="幼圆" panose="02010509060101010101" pitchFamily="49" charset="-122"/>
              <a:ea typeface="幼圆" panose="02010509060101010101" pitchFamily="49" charset="-122"/>
            </a:endParaRPr>
          </a:p>
        </p:txBody>
      </p:sp>
      <p:sp>
        <p:nvSpPr>
          <p:cNvPr id="53" name="TextBox 6"/>
          <p:cNvSpPr txBox="1"/>
          <p:nvPr/>
        </p:nvSpPr>
        <p:spPr>
          <a:xfrm>
            <a:off x="6766277" y="4753483"/>
            <a:ext cx="545342" cy="523220"/>
          </a:xfrm>
          <a:prstGeom prst="rect">
            <a:avLst/>
          </a:prstGeom>
          <a:noFill/>
        </p:spPr>
        <p:txBody>
          <a:bodyPr wrap="none" rtlCol="0">
            <a:spAutoFit/>
          </a:bodyPr>
          <a:lstStyle/>
          <a:p>
            <a:pPr algn="ctr"/>
            <a:r>
              <a:rPr lang="zh-CN" altLang="en-US" sz="2800" b="1" dirty="0" smtClean="0">
                <a:solidFill>
                  <a:srgbClr val="8E6D48"/>
                </a:solidFill>
                <a:latin typeface="幼圆" panose="02010509060101010101" pitchFamily="49" charset="-122"/>
                <a:ea typeface="幼圆" panose="02010509060101010101" pitchFamily="49" charset="-122"/>
              </a:rPr>
              <a:t>人</a:t>
            </a:r>
            <a:endParaRPr lang="en-US" altLang="zh-CN" sz="2800" b="1" dirty="0" smtClean="0">
              <a:solidFill>
                <a:srgbClr val="8E6D48"/>
              </a:solidFill>
              <a:latin typeface="幼圆" panose="02010509060101010101" pitchFamily="49" charset="-122"/>
              <a:ea typeface="幼圆" panose="02010509060101010101" pitchFamily="49" charset="-122"/>
            </a:endParaRPr>
          </a:p>
        </p:txBody>
      </p:sp>
      <p:sp>
        <p:nvSpPr>
          <p:cNvPr id="54" name="TextBox 6"/>
          <p:cNvSpPr txBox="1"/>
          <p:nvPr/>
        </p:nvSpPr>
        <p:spPr>
          <a:xfrm>
            <a:off x="9776177" y="4753483"/>
            <a:ext cx="906017" cy="523220"/>
          </a:xfrm>
          <a:prstGeom prst="rect">
            <a:avLst/>
          </a:prstGeom>
          <a:noFill/>
        </p:spPr>
        <p:txBody>
          <a:bodyPr wrap="none" rtlCol="0">
            <a:spAutoFit/>
          </a:bodyPr>
          <a:lstStyle/>
          <a:p>
            <a:pPr algn="ctr"/>
            <a:r>
              <a:rPr lang="zh-CN" altLang="en-US" sz="2800" b="1" dirty="0" smtClean="0">
                <a:solidFill>
                  <a:srgbClr val="8E6D48"/>
                </a:solidFill>
                <a:latin typeface="幼圆" panose="02010509060101010101" pitchFamily="49" charset="-122"/>
                <a:ea typeface="幼圆" panose="02010509060101010101" pitchFamily="49" charset="-122"/>
              </a:rPr>
              <a:t>人脸</a:t>
            </a:r>
            <a:endParaRPr lang="en-US" altLang="zh-CN" sz="2800" b="1" dirty="0" smtClean="0">
              <a:solidFill>
                <a:srgbClr val="8E6D48"/>
              </a:solidFill>
              <a:latin typeface="幼圆" panose="02010509060101010101" pitchFamily="49" charset="-122"/>
              <a:ea typeface="幼圆" panose="02010509060101010101" pitchFamily="49" charset="-122"/>
            </a:endParaRPr>
          </a:p>
        </p:txBody>
      </p:sp>
      <p:sp>
        <p:nvSpPr>
          <p:cNvPr id="55" name="矩形 54"/>
          <p:cNvSpPr/>
          <p:nvPr/>
        </p:nvSpPr>
        <p:spPr>
          <a:xfrm>
            <a:off x="2019700" y="3304015"/>
            <a:ext cx="393701" cy="61694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6" name="直接连接符 55"/>
          <p:cNvCxnSpPr/>
          <p:nvPr/>
        </p:nvCxnSpPr>
        <p:spPr>
          <a:xfrm flipH="1" flipV="1">
            <a:off x="2013701" y="3920959"/>
            <a:ext cx="4481384" cy="848911"/>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flipH="1">
            <a:off x="2019701" y="2259087"/>
            <a:ext cx="4475384" cy="1037273"/>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flipH="1" flipV="1">
            <a:off x="2413401" y="3918363"/>
            <a:ext cx="5242793" cy="851507"/>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flipH="1">
            <a:off x="2413401" y="2259086"/>
            <a:ext cx="5242793" cy="105696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60" name="矩形 59"/>
          <p:cNvSpPr/>
          <p:nvPr/>
        </p:nvSpPr>
        <p:spPr>
          <a:xfrm>
            <a:off x="6665168" y="2259085"/>
            <a:ext cx="725267" cy="1044929"/>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1" name="直接连接符 60"/>
          <p:cNvCxnSpPr/>
          <p:nvPr/>
        </p:nvCxnSpPr>
        <p:spPr>
          <a:xfrm flipH="1" flipV="1">
            <a:off x="6653507" y="3277681"/>
            <a:ext cx="2869269" cy="1194307"/>
          </a:xfrm>
          <a:prstGeom prst="line">
            <a:avLst/>
          </a:prstGeom>
          <a:ln w="38100">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62" name="直接连接符 61"/>
          <p:cNvCxnSpPr/>
          <p:nvPr/>
        </p:nvCxnSpPr>
        <p:spPr>
          <a:xfrm flipH="1" flipV="1">
            <a:off x="7327605" y="2280409"/>
            <a:ext cx="3493046" cy="541375"/>
          </a:xfrm>
          <a:prstGeom prst="line">
            <a:avLst/>
          </a:prstGeom>
          <a:ln w="38100">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63" name="直接连接符 62"/>
          <p:cNvCxnSpPr/>
          <p:nvPr/>
        </p:nvCxnSpPr>
        <p:spPr>
          <a:xfrm flipH="1" flipV="1">
            <a:off x="7402096" y="3312168"/>
            <a:ext cx="3418555" cy="1169051"/>
          </a:xfrm>
          <a:prstGeom prst="line">
            <a:avLst/>
          </a:prstGeom>
          <a:ln w="38100">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flipH="1" flipV="1">
            <a:off x="6671924" y="2259085"/>
            <a:ext cx="2850852" cy="555044"/>
          </a:xfrm>
          <a:prstGeom prst="line">
            <a:avLst/>
          </a:prstGeom>
          <a:ln w="38100">
            <a:solidFill>
              <a:schemeClr val="accent1"/>
            </a:solidFill>
            <a:prstDash val="dash"/>
          </a:ln>
        </p:spPr>
        <p:style>
          <a:lnRef idx="1">
            <a:schemeClr val="accent1"/>
          </a:lnRef>
          <a:fillRef idx="0">
            <a:schemeClr val="accent1"/>
          </a:fillRef>
          <a:effectRef idx="0">
            <a:schemeClr val="accent1"/>
          </a:effectRef>
          <a:fontRef idx="minor">
            <a:schemeClr val="tx1"/>
          </a:fontRef>
        </p:style>
      </p:cxnSp>
      <p:grpSp>
        <p:nvGrpSpPr>
          <p:cNvPr id="5" name="组合 34"/>
          <p:cNvGrpSpPr/>
          <p:nvPr/>
        </p:nvGrpSpPr>
        <p:grpSpPr>
          <a:xfrm>
            <a:off x="9522778" y="2815705"/>
            <a:ext cx="1297875" cy="1657859"/>
            <a:chOff x="6875966" y="800557"/>
            <a:chExt cx="1539027" cy="1965898"/>
          </a:xfrm>
        </p:grpSpPr>
        <p:pic>
          <p:nvPicPr>
            <p:cNvPr id="66" name="图片 65"/>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875966" y="800557"/>
              <a:ext cx="1539027" cy="1956511"/>
            </a:xfrm>
            <a:prstGeom prst="rect">
              <a:avLst/>
            </a:prstGeom>
          </p:spPr>
        </p:pic>
        <p:pic>
          <p:nvPicPr>
            <p:cNvPr id="67" name="图片 66"/>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7696201" y="800559"/>
              <a:ext cx="718790" cy="1965896"/>
            </a:xfrm>
            <a:prstGeom prst="rect">
              <a:avLst/>
            </a:prstGeom>
          </p:spPr>
        </p:pic>
      </p:grpSp>
    </p:spTree>
    <p:extLst>
      <p:ext uri="{BB962C8B-B14F-4D97-AF65-F5344CB8AC3E}">
        <p14:creationId xmlns:p14="http://schemas.microsoft.com/office/powerpoint/2010/main" val="3974410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0" nodeType="clickEffect">
                                  <p:stCondLst>
                                    <p:cond delay="0"/>
                                  </p:stCondLst>
                                  <p:childTnLst>
                                    <p:set>
                                      <p:cBhvr rctx="PPT">
                                        <p:cTn id="6" dur="indefinite"/>
                                        <p:tgtEl>
                                          <p:spTgt spid="54"/>
                                        </p:tgtEl>
                                        <p:attrNameLst>
                                          <p:attrName>style.opacity</p:attrName>
                                        </p:attrNameLst>
                                      </p:cBhvr>
                                      <p:to>
                                        <p:strVal val="0.25"/>
                                      </p:to>
                                    </p:set>
                                    <p:animEffect filter="image" prLst="opacity: 0.25">
                                      <p:cBhvr rctx="IE">
                                        <p:cTn id="7" dur="indefinite"/>
                                        <p:tgtEl>
                                          <p:spTgt spid="54"/>
                                        </p:tgtEl>
                                      </p:cBhvr>
                                    </p:animEffect>
                                  </p:childTnLst>
                                </p:cTn>
                              </p:par>
                              <p:par>
                                <p:cTn id="8" presetID="9" presetClass="emph" presetSubtype="0" nodeType="withEffect">
                                  <p:stCondLst>
                                    <p:cond delay="0"/>
                                  </p:stCondLst>
                                  <p:childTnLst>
                                    <p:set>
                                      <p:cBhvr rctx="PPT">
                                        <p:cTn id="9" dur="indefinite"/>
                                        <p:tgtEl>
                                          <p:spTgt spid="5"/>
                                        </p:tgtEl>
                                        <p:attrNameLst>
                                          <p:attrName>style.opacity</p:attrName>
                                        </p:attrNameLst>
                                      </p:cBhvr>
                                      <p:to>
                                        <p:strVal val="0.25"/>
                                      </p:to>
                                    </p:set>
                                    <p:animEffect filter="image" prLst="opacity: 0.25">
                                      <p:cBhvr rctx="IE">
                                        <p:cTn id="10" dur="indefinite"/>
                                        <p:tgtEl>
                                          <p:spTgt spid="5"/>
                                        </p:tgtEl>
                                      </p:cBhvr>
                                    </p:animEffect>
                                  </p:childTnLst>
                                </p:cTn>
                              </p:par>
                              <p:par>
                                <p:cTn id="11" presetID="9" presetClass="emph" presetSubtype="0" nodeType="withEffect">
                                  <p:stCondLst>
                                    <p:cond delay="0"/>
                                  </p:stCondLst>
                                  <p:childTnLst>
                                    <p:set>
                                      <p:cBhvr rctx="PPT">
                                        <p:cTn id="12" dur="indefinite"/>
                                        <p:tgtEl>
                                          <p:spTgt spid="61"/>
                                        </p:tgtEl>
                                        <p:attrNameLst>
                                          <p:attrName>style.opacity</p:attrName>
                                        </p:attrNameLst>
                                      </p:cBhvr>
                                      <p:to>
                                        <p:strVal val="0.25"/>
                                      </p:to>
                                    </p:set>
                                    <p:animEffect filter="image" prLst="opacity: 0.25">
                                      <p:cBhvr rctx="IE">
                                        <p:cTn id="13" dur="indefinite"/>
                                        <p:tgtEl>
                                          <p:spTgt spid="61"/>
                                        </p:tgtEl>
                                      </p:cBhvr>
                                    </p:animEffect>
                                  </p:childTnLst>
                                </p:cTn>
                              </p:par>
                              <p:par>
                                <p:cTn id="14" presetID="9" presetClass="emph" presetSubtype="0" nodeType="withEffect">
                                  <p:stCondLst>
                                    <p:cond delay="0"/>
                                  </p:stCondLst>
                                  <p:childTnLst>
                                    <p:set>
                                      <p:cBhvr rctx="PPT">
                                        <p:cTn id="15" dur="indefinite"/>
                                        <p:tgtEl>
                                          <p:spTgt spid="63"/>
                                        </p:tgtEl>
                                        <p:attrNameLst>
                                          <p:attrName>style.opacity</p:attrName>
                                        </p:attrNameLst>
                                      </p:cBhvr>
                                      <p:to>
                                        <p:strVal val="0.25"/>
                                      </p:to>
                                    </p:set>
                                    <p:animEffect filter="image" prLst="opacity: 0.25">
                                      <p:cBhvr rctx="IE">
                                        <p:cTn id="16" dur="indefinite"/>
                                        <p:tgtEl>
                                          <p:spTgt spid="63"/>
                                        </p:tgtEl>
                                      </p:cBhvr>
                                    </p:animEffect>
                                  </p:childTnLst>
                                </p:cTn>
                              </p:par>
                              <p:par>
                                <p:cTn id="17" presetID="9" presetClass="emph" presetSubtype="0" nodeType="withEffect">
                                  <p:stCondLst>
                                    <p:cond delay="0"/>
                                  </p:stCondLst>
                                  <p:childTnLst>
                                    <p:set>
                                      <p:cBhvr rctx="PPT">
                                        <p:cTn id="18" dur="indefinite"/>
                                        <p:tgtEl>
                                          <p:spTgt spid="64"/>
                                        </p:tgtEl>
                                        <p:attrNameLst>
                                          <p:attrName>style.opacity</p:attrName>
                                        </p:attrNameLst>
                                      </p:cBhvr>
                                      <p:to>
                                        <p:strVal val="0.25"/>
                                      </p:to>
                                    </p:set>
                                    <p:animEffect filter="image" prLst="opacity: 0.25">
                                      <p:cBhvr rctx="IE">
                                        <p:cTn id="19" dur="indefinite"/>
                                        <p:tgtEl>
                                          <p:spTgt spid="64"/>
                                        </p:tgtEl>
                                      </p:cBhvr>
                                    </p:animEffect>
                                  </p:childTnLst>
                                </p:cTn>
                              </p:par>
                              <p:par>
                                <p:cTn id="20" presetID="9" presetClass="emph" presetSubtype="0" nodeType="withEffect">
                                  <p:stCondLst>
                                    <p:cond delay="0"/>
                                  </p:stCondLst>
                                  <p:childTnLst>
                                    <p:set>
                                      <p:cBhvr rctx="PPT">
                                        <p:cTn id="21" dur="indefinite"/>
                                        <p:tgtEl>
                                          <p:spTgt spid="62"/>
                                        </p:tgtEl>
                                        <p:attrNameLst>
                                          <p:attrName>style.opacity</p:attrName>
                                        </p:attrNameLst>
                                      </p:cBhvr>
                                      <p:to>
                                        <p:strVal val="0.25"/>
                                      </p:to>
                                    </p:set>
                                    <p:animEffect filter="image" prLst="opacity: 0.25">
                                      <p:cBhvr rctx="IE">
                                        <p:cTn id="22" dur="indefinite"/>
                                        <p:tgtEl>
                                          <p:spTgt spid="62"/>
                                        </p:tgtEl>
                                      </p:cBhvr>
                                    </p:animEffect>
                                  </p:childTnLst>
                                </p:cTn>
                              </p:par>
                              <p:par>
                                <p:cTn id="23" presetID="9" presetClass="emph" presetSubtype="0" grpId="0" nodeType="withEffect">
                                  <p:stCondLst>
                                    <p:cond delay="0"/>
                                  </p:stCondLst>
                                  <p:childTnLst>
                                    <p:set>
                                      <p:cBhvr rctx="PPT">
                                        <p:cTn id="24" dur="indefinite"/>
                                        <p:tgtEl>
                                          <p:spTgt spid="60"/>
                                        </p:tgtEl>
                                        <p:attrNameLst>
                                          <p:attrName>style.opacity</p:attrName>
                                        </p:attrNameLst>
                                      </p:cBhvr>
                                      <p:to>
                                        <p:strVal val="0.25"/>
                                      </p:to>
                                    </p:set>
                                    <p:animEffect filter="image" prLst="opacity: 0.25">
                                      <p:cBhvr rctx="IE">
                                        <p:cTn id="25" dur="indefinite"/>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60"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443609"/>
            <a:ext cx="11451771" cy="1077218"/>
            <a:chOff x="0" y="443609"/>
            <a:chExt cx="8590650" cy="1077218"/>
          </a:xfrm>
        </p:grpSpPr>
        <p:sp>
          <p:nvSpPr>
            <p:cNvPr id="12" name="任意多边形 11"/>
            <p:cNvSpPr/>
            <p:nvPr/>
          </p:nvSpPr>
          <p:spPr>
            <a:xfrm>
              <a:off x="243569" y="521062"/>
              <a:ext cx="537482" cy="393337"/>
            </a:xfrm>
            <a:custGeom>
              <a:avLst/>
              <a:gdLst>
                <a:gd name="connsiteX0" fmla="*/ 0 w 640080"/>
                <a:gd name="connsiteY0" fmla="*/ 0 h 327660"/>
                <a:gd name="connsiteX1" fmla="*/ 472440 w 640080"/>
                <a:gd name="connsiteY1" fmla="*/ 0 h 327660"/>
                <a:gd name="connsiteX2" fmla="*/ 640080 w 640080"/>
                <a:gd name="connsiteY2" fmla="*/ 163830 h 327660"/>
                <a:gd name="connsiteX3" fmla="*/ 472440 w 640080"/>
                <a:gd name="connsiteY3" fmla="*/ 327660 h 327660"/>
                <a:gd name="connsiteX4" fmla="*/ 0 w 640080"/>
                <a:gd name="connsiteY4" fmla="*/ 327660 h 327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327660">
                  <a:moveTo>
                    <a:pt x="0" y="0"/>
                  </a:moveTo>
                  <a:lnTo>
                    <a:pt x="472440" y="0"/>
                  </a:lnTo>
                  <a:cubicBezTo>
                    <a:pt x="565025" y="0"/>
                    <a:pt x="640080" y="73349"/>
                    <a:pt x="640080" y="163830"/>
                  </a:cubicBezTo>
                  <a:cubicBezTo>
                    <a:pt x="640080" y="254311"/>
                    <a:pt x="565025" y="327660"/>
                    <a:pt x="472440" y="327660"/>
                  </a:cubicBezTo>
                  <a:lnTo>
                    <a:pt x="0" y="327660"/>
                  </a:lnTo>
                  <a:close/>
                </a:path>
              </a:pathLst>
            </a:cu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sp>
          <p:nvSpPr>
            <p:cNvPr id="13" name="Text Box 39"/>
            <p:cNvSpPr txBox="1">
              <a:spLocks noChangeArrowheads="1"/>
            </p:cNvSpPr>
            <p:nvPr/>
          </p:nvSpPr>
          <p:spPr bwMode="auto">
            <a:xfrm>
              <a:off x="835933" y="443609"/>
              <a:ext cx="775471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80604020202020204" charset="0"/>
                  <a:ea typeface="SimSun" charset="-122"/>
                </a:defRPr>
              </a:lvl1pPr>
              <a:lvl2pPr marL="742950" indent="-285750">
                <a:defRPr>
                  <a:solidFill>
                    <a:schemeClr val="tx1"/>
                  </a:solidFill>
                  <a:latin typeface="Arial" panose="02080604020202020204" charset="0"/>
                  <a:ea typeface="SimSun" charset="-122"/>
                </a:defRPr>
              </a:lvl2pPr>
              <a:lvl3pPr marL="1143000" indent="-228600">
                <a:defRPr>
                  <a:solidFill>
                    <a:schemeClr val="tx1"/>
                  </a:solidFill>
                  <a:latin typeface="Arial" panose="02080604020202020204" charset="0"/>
                  <a:ea typeface="SimSun" charset="-122"/>
                </a:defRPr>
              </a:lvl3pPr>
              <a:lvl4pPr marL="1600200" indent="-228600">
                <a:defRPr>
                  <a:solidFill>
                    <a:schemeClr val="tx1"/>
                  </a:solidFill>
                  <a:latin typeface="Arial" panose="02080604020202020204" charset="0"/>
                  <a:ea typeface="SimSun" charset="-122"/>
                </a:defRPr>
              </a:lvl4pPr>
              <a:lvl5pPr marL="2057400" indent="-228600">
                <a:defRPr>
                  <a:solidFill>
                    <a:schemeClr val="tx1"/>
                  </a:solidFill>
                  <a:latin typeface="Arial" panose="02080604020202020204" charset="0"/>
                  <a:ea typeface="SimSun" charset="-122"/>
                </a:defRPr>
              </a:lvl5pPr>
              <a:lvl6pPr marL="2514600" indent="-228600" fontAlgn="base">
                <a:spcBef>
                  <a:spcPct val="0"/>
                </a:spcBef>
                <a:spcAft>
                  <a:spcPct val="0"/>
                </a:spcAft>
                <a:defRPr>
                  <a:solidFill>
                    <a:schemeClr val="tx1"/>
                  </a:solidFill>
                  <a:latin typeface="Arial" panose="02080604020202020204" charset="0"/>
                  <a:ea typeface="SimSun" charset="-122"/>
                </a:defRPr>
              </a:lvl6pPr>
              <a:lvl7pPr marL="2971800" indent="-228600" fontAlgn="base">
                <a:spcBef>
                  <a:spcPct val="0"/>
                </a:spcBef>
                <a:spcAft>
                  <a:spcPct val="0"/>
                </a:spcAft>
                <a:defRPr>
                  <a:solidFill>
                    <a:schemeClr val="tx1"/>
                  </a:solidFill>
                  <a:latin typeface="Arial" panose="02080604020202020204" charset="0"/>
                  <a:ea typeface="SimSun" charset="-122"/>
                </a:defRPr>
              </a:lvl7pPr>
              <a:lvl8pPr marL="3429000" indent="-228600" fontAlgn="base">
                <a:spcBef>
                  <a:spcPct val="0"/>
                </a:spcBef>
                <a:spcAft>
                  <a:spcPct val="0"/>
                </a:spcAft>
                <a:defRPr>
                  <a:solidFill>
                    <a:schemeClr val="tx1"/>
                  </a:solidFill>
                  <a:latin typeface="Arial" panose="02080604020202020204" charset="0"/>
                  <a:ea typeface="SimSun" charset="-122"/>
                </a:defRPr>
              </a:lvl8pPr>
              <a:lvl9pPr marL="3886200" indent="-228600" fontAlgn="base">
                <a:spcBef>
                  <a:spcPct val="0"/>
                </a:spcBef>
                <a:spcAft>
                  <a:spcPct val="0"/>
                </a:spcAft>
                <a:defRPr>
                  <a:solidFill>
                    <a:schemeClr val="tx1"/>
                  </a:solidFill>
                  <a:latin typeface="Arial" panose="02080604020202020204" charset="0"/>
                  <a:ea typeface="SimSun" charset="-122"/>
                </a:defRPr>
              </a:lvl9pPr>
            </a:lstStyle>
            <a:p>
              <a:pPr>
                <a:spcBef>
                  <a:spcPct val="0"/>
                </a:spcBef>
                <a:defRPr/>
              </a:pPr>
              <a:r>
                <a:rPr lang="en-US" altLang="zh-CN" sz="3200" b="1" dirty="0" smtClean="0">
                  <a:solidFill>
                    <a:srgbClr val="8E6D48"/>
                  </a:solidFill>
                  <a:latin typeface="Arial Unicode MS" panose="020B0604020202020204" pitchFamily="34" charset="-122"/>
                  <a:ea typeface="Arial Unicode MS" panose="020B0604020202020204" pitchFamily="34" charset="-122"/>
                  <a:cs typeface="Arial Unicode MS" panose="020B0604020202020204" pitchFamily="34" charset="-122"/>
                </a:rPr>
                <a:t>Person</a:t>
              </a:r>
              <a:r>
                <a:rPr lang="zh-CN" altLang="en-US" sz="3200" b="1" dirty="0" smtClean="0">
                  <a:solidFill>
                    <a:srgbClr val="8E6D48"/>
                  </a:solidFill>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sz="3200" b="1" dirty="0" smtClean="0">
                  <a:solidFill>
                    <a:srgbClr val="8E6D48"/>
                  </a:solidFill>
                  <a:latin typeface="Arial Unicode MS" panose="020B0604020202020204" pitchFamily="34" charset="-122"/>
                  <a:ea typeface="Arial Unicode MS" panose="020B0604020202020204" pitchFamily="34" charset="-122"/>
                  <a:cs typeface="Arial Unicode MS" panose="020B0604020202020204" pitchFamily="34" charset="-122"/>
                </a:rPr>
                <a:t>in</a:t>
              </a:r>
              <a:r>
                <a:rPr lang="zh-CN" altLang="en-US" sz="3200" b="1" dirty="0" smtClean="0">
                  <a:solidFill>
                    <a:srgbClr val="8E6D48"/>
                  </a:solidFill>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sz="3200" b="1" dirty="0" smtClean="0">
                  <a:solidFill>
                    <a:srgbClr val="8E6D48"/>
                  </a:solidFill>
                  <a:latin typeface="Arial Unicode MS" panose="020B0604020202020204" pitchFamily="34" charset="-122"/>
                  <a:ea typeface="Arial Unicode MS" panose="020B0604020202020204" pitchFamily="34" charset="-122"/>
                  <a:cs typeface="Arial Unicode MS" panose="020B0604020202020204" pitchFamily="34" charset="-122"/>
                </a:rPr>
                <a:t>Context</a:t>
              </a:r>
              <a:r>
                <a:rPr lang="zh-CN" altLang="en-US" sz="3200" b="1" dirty="0" smtClean="0">
                  <a:solidFill>
                    <a:srgbClr val="8E6D48"/>
                  </a:solidFill>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sz="3200" b="1" dirty="0" smtClean="0">
                  <a:solidFill>
                    <a:srgbClr val="8E6D48"/>
                  </a:solidFill>
                  <a:latin typeface="Arial Unicode MS" panose="020B0604020202020204" pitchFamily="34" charset="-122"/>
                  <a:ea typeface="Arial Unicode MS" panose="020B0604020202020204" pitchFamily="34" charset="-122"/>
                  <a:cs typeface="Arial Unicode MS" panose="020B0604020202020204" pitchFamily="34" charset="-122"/>
                </a:rPr>
                <a:t>(PIC) Challenge with ECCV 2018:</a:t>
              </a:r>
              <a:endParaRPr lang="en-US" altLang="zh-CN" sz="3200" dirty="0" smtClean="0">
                <a:latin typeface="Arial Unicode MS" panose="020B0604020202020204" pitchFamily="34" charset="-122"/>
                <a:ea typeface="Arial Unicode MS" panose="020B0604020202020204" pitchFamily="34" charset="-122"/>
                <a:cs typeface="Arial Unicode MS" panose="020B0604020202020204" pitchFamily="34" charset="-122"/>
              </a:endParaRPr>
            </a:p>
            <a:p>
              <a:pPr>
                <a:spcBef>
                  <a:spcPct val="0"/>
                </a:spcBef>
                <a:defRPr/>
              </a:pPr>
              <a:endParaRPr lang="x-none" altLang="en-US" sz="3200" b="1" dirty="0">
                <a:solidFill>
                  <a:srgbClr val="8E6D48"/>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14" name="矩形 13"/>
            <p:cNvSpPr/>
            <p:nvPr/>
          </p:nvSpPr>
          <p:spPr>
            <a:xfrm>
              <a:off x="0" y="521062"/>
              <a:ext cx="188685" cy="393337"/>
            </a:xfrm>
            <a:prstGeom prst="rect">
              <a:avLst/>
            </a:pr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grpSp>
      <p:pic>
        <p:nvPicPr>
          <p:cNvPr id="4" name="图片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2160" y="1840558"/>
            <a:ext cx="4569901" cy="1499213"/>
          </a:xfrm>
          <a:prstGeom prst="rect">
            <a:avLst/>
          </a:prstGeom>
        </p:spPr>
      </p:pic>
      <p:pic>
        <p:nvPicPr>
          <p:cNvPr id="6" name="图片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71101" y="1840558"/>
            <a:ext cx="1999105" cy="1447113"/>
          </a:xfrm>
          <a:prstGeom prst="rect">
            <a:avLst/>
          </a:prstGeom>
        </p:spPr>
      </p:pic>
      <p:pic>
        <p:nvPicPr>
          <p:cNvPr id="7" name="图片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724926" y="1733904"/>
            <a:ext cx="2069441" cy="1644743"/>
          </a:xfrm>
          <a:prstGeom prst="rect">
            <a:avLst/>
          </a:prstGeom>
        </p:spPr>
      </p:pic>
      <p:sp>
        <p:nvSpPr>
          <p:cNvPr id="16" name="Content Placeholder 2"/>
          <p:cNvSpPr txBox="1"/>
          <p:nvPr/>
        </p:nvSpPr>
        <p:spPr>
          <a:xfrm>
            <a:off x="696229" y="3822146"/>
            <a:ext cx="11098139" cy="1539859"/>
          </a:xfrm>
          <a:prstGeom prst="rect">
            <a:avLst/>
          </a:prstGeom>
        </p:spPr>
        <p:txBody>
          <a:bodyPr>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80604020202020204" charset="0"/>
              <a:buChar char="•"/>
              <a:defRPr/>
            </a:pPr>
            <a:r>
              <a:rPr kumimoji="0" lang="zh-CN" altLang="en-US" sz="2800" b="1" i="0" u="none" strike="noStrike" kern="1200" cap="none" spc="0" normalizeH="0" baseline="0" noProof="0" dirty="0" smtClean="0">
                <a:ln>
                  <a:noFill/>
                </a:ln>
                <a:solidFill>
                  <a:srgbClr val="8E6D48"/>
                </a:solidFill>
                <a:effectLst/>
                <a:uLnTx/>
                <a:uFillTx/>
                <a:latin typeface="幼圆" panose="02010509060101010101" pitchFamily="49" charset="-122"/>
                <a:ea typeface="幼圆" panose="02010509060101010101" pitchFamily="49" charset="-122"/>
              </a:rPr>
              <a:t>竞赛</a:t>
            </a:r>
            <a:r>
              <a:rPr lang="zh-CN" altLang="en-US" sz="2800" b="1" dirty="0" smtClean="0">
                <a:solidFill>
                  <a:srgbClr val="8E6D48"/>
                </a:solidFill>
                <a:latin typeface="幼圆" panose="02010509060101010101" pitchFamily="49" charset="-122"/>
                <a:ea typeface="幼圆" panose="02010509060101010101" pitchFamily="49" charset="-122"/>
              </a:rPr>
              <a:t>主办者</a:t>
            </a:r>
            <a:endParaRPr kumimoji="0" lang="zh-CN" altLang="en-US" sz="2800" b="1" i="0" u="none" strike="noStrike" kern="1200" cap="none" spc="0" normalizeH="0" baseline="0" noProof="0" dirty="0" smtClean="0">
              <a:ln>
                <a:noFill/>
              </a:ln>
              <a:solidFill>
                <a:srgbClr val="8E6D48"/>
              </a:solidFill>
              <a:effectLst/>
              <a:uLnTx/>
              <a:uFillTx/>
              <a:latin typeface="幼圆" panose="02010509060101010101" pitchFamily="49" charset="-122"/>
              <a:ea typeface="幼圆" panose="02010509060101010101" pitchFamily="49" charset="-122"/>
            </a:endParaRPr>
          </a:p>
          <a:p>
            <a:pPr marL="228600" marR="0" lvl="0" indent="-228600" algn="l" defTabSz="914400" rtl="0" eaLnBrk="1" fontAlgn="auto" latinLnBrk="0" hangingPunct="1">
              <a:lnSpc>
                <a:spcPct val="90000"/>
              </a:lnSpc>
              <a:spcBef>
                <a:spcPts val="1000"/>
              </a:spcBef>
              <a:spcAft>
                <a:spcPts val="0"/>
              </a:spcAft>
              <a:buClrTx/>
              <a:buSzTx/>
              <a:buFont typeface="Arial" panose="02080604020202020204" charset="0"/>
              <a:buChar char="•"/>
              <a:defRPr/>
            </a:pPr>
            <a:endParaRPr lang="zh-CN" altLang="en-US" sz="2800" b="1" dirty="0">
              <a:solidFill>
                <a:srgbClr val="8E6D48"/>
              </a:solidFill>
              <a:latin typeface="幼圆" panose="02010509060101010101" pitchFamily="49" charset="-122"/>
              <a:ea typeface="幼圆" panose="02010509060101010101" pitchFamily="49" charset="-122"/>
            </a:endParaRPr>
          </a:p>
          <a:p>
            <a:pPr marL="228600" marR="0" lvl="0" indent="-228600" algn="l" defTabSz="914400" rtl="0" eaLnBrk="1" fontAlgn="auto" latinLnBrk="0" hangingPunct="1">
              <a:lnSpc>
                <a:spcPct val="90000"/>
              </a:lnSpc>
              <a:spcBef>
                <a:spcPts val="1000"/>
              </a:spcBef>
              <a:spcAft>
                <a:spcPts val="0"/>
              </a:spcAft>
              <a:buClrTx/>
              <a:buSzTx/>
              <a:buFont typeface="Arial" panose="02080604020202020204" charset="0"/>
              <a:buChar char="•"/>
              <a:defRPr/>
            </a:pPr>
            <a:endParaRPr kumimoji="0" lang="en-US" altLang="zh-CN" sz="2800" b="1" i="0" u="none" strike="noStrike" kern="1200" cap="none" spc="0" normalizeH="0" baseline="0" noProof="0" dirty="0" smtClean="0">
              <a:ln>
                <a:noFill/>
              </a:ln>
              <a:solidFill>
                <a:srgbClr val="8E6D48"/>
              </a:solidFill>
              <a:effectLst/>
              <a:uLnTx/>
              <a:uFillTx/>
              <a:latin typeface="幼圆" panose="02010509060101010101" pitchFamily="49" charset="-122"/>
              <a:ea typeface="幼圆" panose="02010509060101010101" pitchFamily="49" charset="-122"/>
            </a:endParaRPr>
          </a:p>
        </p:txBody>
      </p:sp>
      <p:pic>
        <p:nvPicPr>
          <p:cNvPr id="15" name="Picture 1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23184" y="4347601"/>
            <a:ext cx="1440000" cy="1440000"/>
          </a:xfrm>
          <a:prstGeom prst="rect">
            <a:avLst/>
          </a:prstGeom>
          <a:noFill/>
          <a:ln w="9525">
            <a:noFill/>
            <a:miter/>
          </a:ln>
        </p:spPr>
      </p:pic>
      <p:pic>
        <p:nvPicPr>
          <p:cNvPr id="17" name="Picture 15" descr="fjia"/>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523877" y="4326600"/>
            <a:ext cx="1295904" cy="1440000"/>
          </a:xfrm>
          <a:prstGeom prst="rect">
            <a:avLst/>
          </a:prstGeom>
        </p:spPr>
      </p:pic>
      <p:pic>
        <p:nvPicPr>
          <p:cNvPr id="2" name="图片 1"/>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980474" y="4347601"/>
            <a:ext cx="1024373" cy="1440000"/>
          </a:xfrm>
          <a:prstGeom prst="rect">
            <a:avLst/>
          </a:prstGeom>
        </p:spPr>
      </p:pic>
      <p:sp>
        <p:nvSpPr>
          <p:cNvPr id="20" name="矩形 19"/>
          <p:cNvSpPr/>
          <p:nvPr/>
        </p:nvSpPr>
        <p:spPr>
          <a:xfrm>
            <a:off x="1244657" y="5787601"/>
            <a:ext cx="659155" cy="369332"/>
          </a:xfrm>
          <a:prstGeom prst="rect">
            <a:avLst/>
          </a:prstGeom>
        </p:spPr>
        <p:txBody>
          <a:bodyPr wrap="none">
            <a:spAutoFit/>
          </a:bodyPr>
          <a:lstStyle/>
          <a:p>
            <a:r>
              <a:rPr lang="zh-CN" altLang="en-US" b="1" dirty="0" smtClean="0">
                <a:solidFill>
                  <a:srgbClr val="8E6D48"/>
                </a:solidFill>
                <a:latin typeface="幼圆" panose="02010509060101010101" pitchFamily="49" charset="-122"/>
                <a:ea typeface="幼圆" panose="02010509060101010101" pitchFamily="49" charset="-122"/>
              </a:rPr>
              <a:t>刘偲</a:t>
            </a:r>
            <a:endParaRPr lang="zh-CN" altLang="en-US" b="1" dirty="0">
              <a:solidFill>
                <a:srgbClr val="8E6D48"/>
              </a:solidFill>
              <a:latin typeface="幼圆" panose="02010509060101010101" pitchFamily="49" charset="-122"/>
              <a:ea typeface="幼圆" panose="02010509060101010101" pitchFamily="49" charset="-122"/>
            </a:endParaRPr>
          </a:p>
        </p:txBody>
      </p:sp>
      <p:sp>
        <p:nvSpPr>
          <p:cNvPr id="21" name="矩形 20"/>
          <p:cNvSpPr/>
          <p:nvPr/>
        </p:nvSpPr>
        <p:spPr>
          <a:xfrm>
            <a:off x="2706769" y="5806410"/>
            <a:ext cx="877163" cy="369332"/>
          </a:xfrm>
          <a:prstGeom prst="rect">
            <a:avLst/>
          </a:prstGeom>
        </p:spPr>
        <p:txBody>
          <a:bodyPr wrap="none">
            <a:spAutoFit/>
          </a:bodyPr>
          <a:lstStyle/>
          <a:p>
            <a:r>
              <a:rPr lang="zh-CN" altLang="en-US" b="1" dirty="0" smtClean="0">
                <a:solidFill>
                  <a:srgbClr val="8E6D48"/>
                </a:solidFill>
                <a:latin typeface="幼圆" panose="02010509060101010101" pitchFamily="49" charset="-122"/>
                <a:ea typeface="幼圆" panose="02010509060101010101" pitchFamily="49" charset="-122"/>
              </a:rPr>
              <a:t>冯佳时</a:t>
            </a:r>
            <a:endParaRPr lang="zh-CN" altLang="en-US" b="1" dirty="0">
              <a:solidFill>
                <a:srgbClr val="8E6D48"/>
              </a:solidFill>
              <a:latin typeface="幼圆" panose="02010509060101010101" pitchFamily="49" charset="-122"/>
              <a:ea typeface="幼圆" panose="02010509060101010101" pitchFamily="49" charset="-122"/>
            </a:endParaRPr>
          </a:p>
        </p:txBody>
      </p:sp>
      <p:sp>
        <p:nvSpPr>
          <p:cNvPr id="22" name="矩形 21"/>
          <p:cNvSpPr/>
          <p:nvPr/>
        </p:nvSpPr>
        <p:spPr>
          <a:xfrm>
            <a:off x="4074898" y="5806410"/>
            <a:ext cx="877163" cy="369332"/>
          </a:xfrm>
          <a:prstGeom prst="rect">
            <a:avLst/>
          </a:prstGeom>
        </p:spPr>
        <p:txBody>
          <a:bodyPr wrap="none">
            <a:spAutoFit/>
          </a:bodyPr>
          <a:lstStyle/>
          <a:p>
            <a:r>
              <a:rPr lang="zh-CN" altLang="en-US" b="1" smtClean="0">
                <a:solidFill>
                  <a:srgbClr val="8E6D48"/>
                </a:solidFill>
                <a:latin typeface="幼圆" panose="02010509060101010101" pitchFamily="49" charset="-122"/>
                <a:ea typeface="幼圆" panose="02010509060101010101" pitchFamily="49" charset="-122"/>
              </a:rPr>
              <a:t>韩冀中</a:t>
            </a:r>
            <a:endParaRPr lang="zh-CN" altLang="en-US" b="1" dirty="0">
              <a:solidFill>
                <a:srgbClr val="8E6D48"/>
              </a:solidFill>
              <a:latin typeface="幼圆" panose="02010509060101010101" pitchFamily="49" charset="-122"/>
              <a:ea typeface="幼圆" panose="02010509060101010101" pitchFamily="49" charset="-122"/>
            </a:endParaRPr>
          </a:p>
        </p:txBody>
      </p:sp>
      <p:pic>
        <p:nvPicPr>
          <p:cNvPr id="23" name="Picture 18" descr="scy"/>
          <p:cNvPicPr>
            <a:picLocks noChangeAspect="1"/>
          </p:cNvPicPr>
          <p:nvPr/>
        </p:nvPicPr>
        <p:blipFill>
          <a:blip r:embed="rId9"/>
          <a:stretch>
            <a:fillRect/>
          </a:stretch>
        </p:blipFill>
        <p:spPr>
          <a:xfrm>
            <a:off x="5393733" y="4365504"/>
            <a:ext cx="1208392" cy="1440000"/>
          </a:xfrm>
          <a:prstGeom prst="rect">
            <a:avLst/>
          </a:prstGeom>
        </p:spPr>
      </p:pic>
      <p:sp>
        <p:nvSpPr>
          <p:cNvPr id="24" name="矩形 23"/>
          <p:cNvSpPr/>
          <p:nvPr/>
        </p:nvSpPr>
        <p:spPr>
          <a:xfrm>
            <a:off x="5527020" y="5806410"/>
            <a:ext cx="877163" cy="369332"/>
          </a:xfrm>
          <a:prstGeom prst="rect">
            <a:avLst/>
          </a:prstGeom>
        </p:spPr>
        <p:txBody>
          <a:bodyPr wrap="none">
            <a:spAutoFit/>
          </a:bodyPr>
          <a:lstStyle/>
          <a:p>
            <a:r>
              <a:rPr lang="zh-CN" altLang="en-US" b="1" dirty="0" smtClean="0">
                <a:solidFill>
                  <a:srgbClr val="8E6D48"/>
                </a:solidFill>
                <a:latin typeface="幼圆" panose="02010509060101010101" pitchFamily="49" charset="-122"/>
                <a:ea typeface="幼圆" panose="02010509060101010101" pitchFamily="49" charset="-122"/>
              </a:rPr>
              <a:t>颜水成</a:t>
            </a:r>
            <a:endParaRPr lang="zh-CN" altLang="en-US" b="1" dirty="0">
              <a:solidFill>
                <a:srgbClr val="8E6D48"/>
              </a:solidFill>
              <a:latin typeface="幼圆" panose="02010509060101010101" pitchFamily="49" charset="-122"/>
              <a:ea typeface="幼圆" panose="02010509060101010101" pitchFamily="49" charset="-122"/>
            </a:endParaRPr>
          </a:p>
        </p:txBody>
      </p:sp>
      <p:sp>
        <p:nvSpPr>
          <p:cNvPr id="26" name="矩形 25"/>
          <p:cNvSpPr/>
          <p:nvPr/>
        </p:nvSpPr>
        <p:spPr>
          <a:xfrm>
            <a:off x="7345181" y="5824684"/>
            <a:ext cx="646331" cy="369332"/>
          </a:xfrm>
          <a:prstGeom prst="rect">
            <a:avLst/>
          </a:prstGeom>
        </p:spPr>
        <p:txBody>
          <a:bodyPr wrap="none">
            <a:spAutoFit/>
          </a:bodyPr>
          <a:lstStyle/>
          <a:p>
            <a:r>
              <a:rPr lang="zh-CN" altLang="en-US" b="1" dirty="0" smtClean="0">
                <a:solidFill>
                  <a:srgbClr val="8E6D48"/>
                </a:solidFill>
                <a:latin typeface="幼圆" panose="02010509060101010101" pitchFamily="49" charset="-122"/>
                <a:ea typeface="幼圆" panose="02010509060101010101" pitchFamily="49" charset="-122"/>
              </a:rPr>
              <a:t>孙瑶</a:t>
            </a:r>
            <a:endParaRPr lang="zh-CN" altLang="en-US" b="1" dirty="0">
              <a:solidFill>
                <a:srgbClr val="8E6D48"/>
              </a:solidFill>
              <a:latin typeface="幼圆" panose="02010509060101010101" pitchFamily="49" charset="-122"/>
              <a:ea typeface="幼圆" panose="02010509060101010101" pitchFamily="49" charset="-122"/>
            </a:endParaRPr>
          </a:p>
        </p:txBody>
      </p:sp>
      <p:sp>
        <p:nvSpPr>
          <p:cNvPr id="27" name="矩形 26"/>
          <p:cNvSpPr/>
          <p:nvPr/>
        </p:nvSpPr>
        <p:spPr>
          <a:xfrm>
            <a:off x="8923875" y="5837373"/>
            <a:ext cx="646331" cy="369332"/>
          </a:xfrm>
          <a:prstGeom prst="rect">
            <a:avLst/>
          </a:prstGeom>
        </p:spPr>
        <p:txBody>
          <a:bodyPr wrap="none">
            <a:spAutoFit/>
          </a:bodyPr>
          <a:lstStyle/>
          <a:p>
            <a:r>
              <a:rPr lang="zh-CN" altLang="en-US" b="1" dirty="0" smtClean="0">
                <a:solidFill>
                  <a:srgbClr val="8E6D48"/>
                </a:solidFill>
                <a:latin typeface="幼圆" panose="02010509060101010101" pitchFamily="49" charset="-122"/>
                <a:ea typeface="幼圆" panose="02010509060101010101" pitchFamily="49" charset="-122"/>
              </a:rPr>
              <a:t>廖越</a:t>
            </a:r>
            <a:endParaRPr lang="zh-CN" altLang="en-US" b="1" dirty="0">
              <a:solidFill>
                <a:srgbClr val="8E6D48"/>
              </a:solidFill>
              <a:latin typeface="幼圆" panose="02010509060101010101" pitchFamily="49" charset="-122"/>
              <a:ea typeface="幼圆" panose="02010509060101010101" pitchFamily="49" charset="-122"/>
            </a:endParaRPr>
          </a:p>
        </p:txBody>
      </p:sp>
      <p:pic>
        <p:nvPicPr>
          <p:cNvPr id="28" name="Picture 12"/>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0136774" y="4397373"/>
            <a:ext cx="1079406" cy="1440000"/>
          </a:xfrm>
          <a:prstGeom prst="rect">
            <a:avLst/>
          </a:prstGeom>
          <a:noFill/>
          <a:ln w="9525">
            <a:noFill/>
            <a:miter/>
          </a:ln>
        </p:spPr>
      </p:pic>
      <p:sp>
        <p:nvSpPr>
          <p:cNvPr id="29" name="矩形 28"/>
          <p:cNvSpPr/>
          <p:nvPr/>
        </p:nvSpPr>
        <p:spPr>
          <a:xfrm>
            <a:off x="10238859" y="5846220"/>
            <a:ext cx="877163" cy="369332"/>
          </a:xfrm>
          <a:prstGeom prst="rect">
            <a:avLst/>
          </a:prstGeom>
        </p:spPr>
        <p:txBody>
          <a:bodyPr wrap="none">
            <a:spAutoFit/>
          </a:bodyPr>
          <a:lstStyle/>
          <a:p>
            <a:r>
              <a:rPr lang="zh-CN" altLang="en-US" b="1" dirty="0" smtClean="0">
                <a:solidFill>
                  <a:srgbClr val="8E6D48"/>
                </a:solidFill>
                <a:latin typeface="幼圆" panose="02010509060101010101" pitchFamily="49" charset="-122"/>
                <a:ea typeface="幼圆" panose="02010509060101010101" pitchFamily="49" charset="-122"/>
              </a:rPr>
              <a:t>任乐健</a:t>
            </a:r>
            <a:endParaRPr lang="zh-CN" altLang="en-US" b="1" dirty="0">
              <a:solidFill>
                <a:srgbClr val="8E6D48"/>
              </a:solidFill>
              <a:latin typeface="幼圆" panose="02010509060101010101" pitchFamily="49" charset="-122"/>
              <a:ea typeface="幼圆" panose="02010509060101010101" pitchFamily="49" charset="-122"/>
            </a:endParaRPr>
          </a:p>
        </p:txBody>
      </p:sp>
      <p:pic>
        <p:nvPicPr>
          <p:cNvPr id="8" name="图片 7"/>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085230" y="4400995"/>
            <a:ext cx="1216500" cy="1440000"/>
          </a:xfrm>
          <a:prstGeom prst="rect">
            <a:avLst/>
          </a:prstGeom>
        </p:spPr>
      </p:pic>
      <p:pic>
        <p:nvPicPr>
          <p:cNvPr id="19" name="图片 18"/>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8743402" y="4468471"/>
            <a:ext cx="1117344" cy="1440000"/>
          </a:xfrm>
          <a:prstGeom prst="rect">
            <a:avLst/>
          </a:prstGeom>
        </p:spPr>
      </p:pic>
      <p:pic>
        <p:nvPicPr>
          <p:cNvPr id="9" name="图片 8"/>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5374769" y="1931534"/>
            <a:ext cx="2058828" cy="1196584"/>
          </a:xfrm>
          <a:prstGeom prst="rect">
            <a:avLst/>
          </a:prstGeom>
        </p:spPr>
      </p:pic>
    </p:spTree>
    <p:extLst>
      <p:ext uri="{BB962C8B-B14F-4D97-AF65-F5344CB8AC3E}">
        <p14:creationId xmlns:p14="http://schemas.microsoft.com/office/powerpoint/2010/main" val="373258804"/>
      </p:ext>
    </p:extLst>
  </p:cSld>
  <p:clrMapOvr>
    <a:masterClrMapping/>
  </p:clrMapOvr>
  <p:transition spd="slow"/>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443609"/>
            <a:ext cx="11451771" cy="1077218"/>
            <a:chOff x="0" y="443609"/>
            <a:chExt cx="8590650" cy="1077218"/>
          </a:xfrm>
        </p:grpSpPr>
        <p:sp>
          <p:nvSpPr>
            <p:cNvPr id="12" name="任意多边形 11"/>
            <p:cNvSpPr/>
            <p:nvPr/>
          </p:nvSpPr>
          <p:spPr>
            <a:xfrm>
              <a:off x="243569" y="521062"/>
              <a:ext cx="537482" cy="393337"/>
            </a:xfrm>
            <a:custGeom>
              <a:avLst/>
              <a:gdLst>
                <a:gd name="connsiteX0" fmla="*/ 0 w 640080"/>
                <a:gd name="connsiteY0" fmla="*/ 0 h 327660"/>
                <a:gd name="connsiteX1" fmla="*/ 472440 w 640080"/>
                <a:gd name="connsiteY1" fmla="*/ 0 h 327660"/>
                <a:gd name="connsiteX2" fmla="*/ 640080 w 640080"/>
                <a:gd name="connsiteY2" fmla="*/ 163830 h 327660"/>
                <a:gd name="connsiteX3" fmla="*/ 472440 w 640080"/>
                <a:gd name="connsiteY3" fmla="*/ 327660 h 327660"/>
                <a:gd name="connsiteX4" fmla="*/ 0 w 640080"/>
                <a:gd name="connsiteY4" fmla="*/ 327660 h 327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327660">
                  <a:moveTo>
                    <a:pt x="0" y="0"/>
                  </a:moveTo>
                  <a:lnTo>
                    <a:pt x="472440" y="0"/>
                  </a:lnTo>
                  <a:cubicBezTo>
                    <a:pt x="565025" y="0"/>
                    <a:pt x="640080" y="73349"/>
                    <a:pt x="640080" y="163830"/>
                  </a:cubicBezTo>
                  <a:cubicBezTo>
                    <a:pt x="640080" y="254311"/>
                    <a:pt x="565025" y="327660"/>
                    <a:pt x="472440" y="327660"/>
                  </a:cubicBezTo>
                  <a:lnTo>
                    <a:pt x="0" y="327660"/>
                  </a:lnTo>
                  <a:close/>
                </a:path>
              </a:pathLst>
            </a:cu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sp>
          <p:nvSpPr>
            <p:cNvPr id="13" name="Text Box 39"/>
            <p:cNvSpPr txBox="1">
              <a:spLocks noChangeArrowheads="1"/>
            </p:cNvSpPr>
            <p:nvPr/>
          </p:nvSpPr>
          <p:spPr bwMode="auto">
            <a:xfrm>
              <a:off x="835933" y="443609"/>
              <a:ext cx="775471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80604020202020204" charset="0"/>
                  <a:ea typeface="SimSun" charset="-122"/>
                </a:defRPr>
              </a:lvl1pPr>
              <a:lvl2pPr marL="742950" indent="-285750">
                <a:defRPr>
                  <a:solidFill>
                    <a:schemeClr val="tx1"/>
                  </a:solidFill>
                  <a:latin typeface="Arial" panose="02080604020202020204" charset="0"/>
                  <a:ea typeface="SimSun" charset="-122"/>
                </a:defRPr>
              </a:lvl2pPr>
              <a:lvl3pPr marL="1143000" indent="-228600">
                <a:defRPr>
                  <a:solidFill>
                    <a:schemeClr val="tx1"/>
                  </a:solidFill>
                  <a:latin typeface="Arial" panose="02080604020202020204" charset="0"/>
                  <a:ea typeface="SimSun" charset="-122"/>
                </a:defRPr>
              </a:lvl3pPr>
              <a:lvl4pPr marL="1600200" indent="-228600">
                <a:defRPr>
                  <a:solidFill>
                    <a:schemeClr val="tx1"/>
                  </a:solidFill>
                  <a:latin typeface="Arial" panose="02080604020202020204" charset="0"/>
                  <a:ea typeface="SimSun" charset="-122"/>
                </a:defRPr>
              </a:lvl4pPr>
              <a:lvl5pPr marL="2057400" indent="-228600">
                <a:defRPr>
                  <a:solidFill>
                    <a:schemeClr val="tx1"/>
                  </a:solidFill>
                  <a:latin typeface="Arial" panose="02080604020202020204" charset="0"/>
                  <a:ea typeface="SimSun" charset="-122"/>
                </a:defRPr>
              </a:lvl5pPr>
              <a:lvl6pPr marL="2514600" indent="-228600" fontAlgn="base">
                <a:spcBef>
                  <a:spcPct val="0"/>
                </a:spcBef>
                <a:spcAft>
                  <a:spcPct val="0"/>
                </a:spcAft>
                <a:defRPr>
                  <a:solidFill>
                    <a:schemeClr val="tx1"/>
                  </a:solidFill>
                  <a:latin typeface="Arial" panose="02080604020202020204" charset="0"/>
                  <a:ea typeface="SimSun" charset="-122"/>
                </a:defRPr>
              </a:lvl6pPr>
              <a:lvl7pPr marL="2971800" indent="-228600" fontAlgn="base">
                <a:spcBef>
                  <a:spcPct val="0"/>
                </a:spcBef>
                <a:spcAft>
                  <a:spcPct val="0"/>
                </a:spcAft>
                <a:defRPr>
                  <a:solidFill>
                    <a:schemeClr val="tx1"/>
                  </a:solidFill>
                  <a:latin typeface="Arial" panose="02080604020202020204" charset="0"/>
                  <a:ea typeface="SimSun" charset="-122"/>
                </a:defRPr>
              </a:lvl7pPr>
              <a:lvl8pPr marL="3429000" indent="-228600" fontAlgn="base">
                <a:spcBef>
                  <a:spcPct val="0"/>
                </a:spcBef>
                <a:spcAft>
                  <a:spcPct val="0"/>
                </a:spcAft>
                <a:defRPr>
                  <a:solidFill>
                    <a:schemeClr val="tx1"/>
                  </a:solidFill>
                  <a:latin typeface="Arial" panose="02080604020202020204" charset="0"/>
                  <a:ea typeface="SimSun" charset="-122"/>
                </a:defRPr>
              </a:lvl8pPr>
              <a:lvl9pPr marL="3886200" indent="-228600" fontAlgn="base">
                <a:spcBef>
                  <a:spcPct val="0"/>
                </a:spcBef>
                <a:spcAft>
                  <a:spcPct val="0"/>
                </a:spcAft>
                <a:defRPr>
                  <a:solidFill>
                    <a:schemeClr val="tx1"/>
                  </a:solidFill>
                  <a:latin typeface="Arial" panose="02080604020202020204" charset="0"/>
                  <a:ea typeface="SimSun" charset="-122"/>
                </a:defRPr>
              </a:lvl9pPr>
            </a:lstStyle>
            <a:p>
              <a:pPr>
                <a:spcBef>
                  <a:spcPct val="0"/>
                </a:spcBef>
                <a:defRPr/>
              </a:pPr>
              <a:r>
                <a:rPr lang="en-US" altLang="zh-CN" sz="3200" b="1" dirty="0">
                  <a:solidFill>
                    <a:srgbClr val="8E6D48"/>
                  </a:solidFill>
                  <a:latin typeface="Arial Unicode MS" panose="020B0604020202020204" pitchFamily="34" charset="-122"/>
                  <a:ea typeface="Arial Unicode MS" panose="020B0604020202020204" pitchFamily="34" charset="-122"/>
                  <a:cs typeface="Arial Unicode MS" panose="020B0604020202020204" pitchFamily="34" charset="-122"/>
                </a:rPr>
                <a:t>Person</a:t>
              </a:r>
              <a:r>
                <a:rPr lang="zh-CN" altLang="en-US" sz="3200" b="1" dirty="0">
                  <a:solidFill>
                    <a:srgbClr val="8E6D48"/>
                  </a:solidFill>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sz="3200" b="1" dirty="0">
                  <a:solidFill>
                    <a:srgbClr val="8E6D48"/>
                  </a:solidFill>
                  <a:latin typeface="Arial Unicode MS" panose="020B0604020202020204" pitchFamily="34" charset="-122"/>
                  <a:ea typeface="Arial Unicode MS" panose="020B0604020202020204" pitchFamily="34" charset="-122"/>
                  <a:cs typeface="Arial Unicode MS" panose="020B0604020202020204" pitchFamily="34" charset="-122"/>
                </a:rPr>
                <a:t>in</a:t>
              </a:r>
              <a:r>
                <a:rPr lang="zh-CN" altLang="en-US" sz="3200" b="1" dirty="0">
                  <a:solidFill>
                    <a:srgbClr val="8E6D48"/>
                  </a:solidFill>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sz="3200" b="1" dirty="0">
                  <a:solidFill>
                    <a:srgbClr val="8E6D48"/>
                  </a:solidFill>
                  <a:latin typeface="Arial Unicode MS" panose="020B0604020202020204" pitchFamily="34" charset="-122"/>
                  <a:ea typeface="Arial Unicode MS" panose="020B0604020202020204" pitchFamily="34" charset="-122"/>
                  <a:cs typeface="Arial Unicode MS" panose="020B0604020202020204" pitchFamily="34" charset="-122"/>
                </a:rPr>
                <a:t>Context</a:t>
              </a:r>
              <a:r>
                <a:rPr lang="zh-CN" altLang="en-US" sz="3200" b="1" dirty="0">
                  <a:solidFill>
                    <a:srgbClr val="8E6D48"/>
                  </a:solidFill>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sz="3200" b="1" dirty="0">
                  <a:solidFill>
                    <a:srgbClr val="8E6D48"/>
                  </a:solidFill>
                  <a:latin typeface="Arial Unicode MS" panose="020B0604020202020204" pitchFamily="34" charset="-122"/>
                  <a:ea typeface="Arial Unicode MS" panose="020B0604020202020204" pitchFamily="34" charset="-122"/>
                  <a:cs typeface="Arial Unicode MS" panose="020B0604020202020204" pitchFamily="34" charset="-122"/>
                </a:rPr>
                <a:t>(PIC) Challenge with ECCV 2018:</a:t>
              </a:r>
            </a:p>
            <a:p>
              <a:pPr>
                <a:spcBef>
                  <a:spcPct val="0"/>
                </a:spcBef>
                <a:defRPr/>
              </a:pPr>
              <a:endParaRPr lang="x-none" altLang="en-US" sz="3200" b="1" dirty="0">
                <a:solidFill>
                  <a:srgbClr val="8E6D48"/>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14" name="矩形 13"/>
            <p:cNvSpPr/>
            <p:nvPr/>
          </p:nvSpPr>
          <p:spPr>
            <a:xfrm>
              <a:off x="0" y="521062"/>
              <a:ext cx="188685" cy="393337"/>
            </a:xfrm>
            <a:prstGeom prst="rect">
              <a:avLst/>
            </a:pr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grpSp>
      <p:pic>
        <p:nvPicPr>
          <p:cNvPr id="4" name="图片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83036" y="1065489"/>
            <a:ext cx="7171981" cy="4770954"/>
          </a:xfrm>
          <a:prstGeom prst="rect">
            <a:avLst/>
          </a:prstGeom>
        </p:spPr>
      </p:pic>
      <p:sp>
        <p:nvSpPr>
          <p:cNvPr id="15" name="文本框 14"/>
          <p:cNvSpPr txBox="1"/>
          <p:nvPr/>
        </p:nvSpPr>
        <p:spPr>
          <a:xfrm>
            <a:off x="2429351" y="5836443"/>
            <a:ext cx="7019450" cy="461665"/>
          </a:xfrm>
          <a:prstGeom prst="rect">
            <a:avLst/>
          </a:prstGeom>
          <a:noFill/>
        </p:spPr>
        <p:txBody>
          <a:bodyPr wrap="square" rtlCol="0">
            <a:spAutoFit/>
          </a:bodyPr>
          <a:lstStyle/>
          <a:p>
            <a:r>
              <a:rPr lang="zh-CN" altLang="en-US" sz="2400" b="1" dirty="0" smtClean="0">
                <a:solidFill>
                  <a:srgbClr val="B9965A"/>
                </a:solidFill>
                <a:latin typeface="幼圆" panose="02010509060101010101" pitchFamily="49" charset="-122"/>
                <a:ea typeface="幼圆" panose="02010509060101010101" pitchFamily="49" charset="-122"/>
              </a:rPr>
              <a:t>怎样获取图像中最重要的元素</a:t>
            </a:r>
            <a:r>
              <a:rPr lang="en-US" altLang="zh-CN" sz="2400" b="1" dirty="0" smtClean="0">
                <a:solidFill>
                  <a:srgbClr val="B9965A"/>
                </a:solidFill>
                <a:latin typeface="幼圆" panose="02010509060101010101" pitchFamily="49" charset="-122"/>
                <a:ea typeface="幼圆" panose="02010509060101010101" pitchFamily="49" charset="-122"/>
              </a:rPr>
              <a:t>--</a:t>
            </a:r>
            <a:r>
              <a:rPr lang="zh-CN" altLang="en-US" sz="2400" b="1" dirty="0" smtClean="0">
                <a:solidFill>
                  <a:srgbClr val="B9965A"/>
                </a:solidFill>
                <a:latin typeface="幼圆" panose="02010509060101010101" pitchFamily="49" charset="-122"/>
                <a:ea typeface="幼圆" panose="02010509060101010101" pitchFamily="49" charset="-122"/>
              </a:rPr>
              <a:t>人的相关信息呢？</a:t>
            </a:r>
            <a:endParaRPr lang="zh-CN" altLang="en-US" sz="2400" b="1" dirty="0">
              <a:solidFill>
                <a:srgbClr val="B9965A"/>
              </a:solidFill>
              <a:latin typeface="幼圆" panose="02010509060101010101" pitchFamily="49" charset="-122"/>
              <a:ea typeface="幼圆" panose="02010509060101010101" pitchFamily="49" charset="-122"/>
            </a:endParaRPr>
          </a:p>
        </p:txBody>
      </p:sp>
    </p:spTree>
    <p:extLst>
      <p:ext uri="{BB962C8B-B14F-4D97-AF65-F5344CB8AC3E}">
        <p14:creationId xmlns:p14="http://schemas.microsoft.com/office/powerpoint/2010/main" val="128120668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443609"/>
            <a:ext cx="11451771" cy="1077218"/>
            <a:chOff x="0" y="443609"/>
            <a:chExt cx="8590650" cy="1077218"/>
          </a:xfrm>
        </p:grpSpPr>
        <p:sp>
          <p:nvSpPr>
            <p:cNvPr id="12" name="任意多边形 11"/>
            <p:cNvSpPr/>
            <p:nvPr/>
          </p:nvSpPr>
          <p:spPr>
            <a:xfrm>
              <a:off x="243569" y="521062"/>
              <a:ext cx="537482" cy="393337"/>
            </a:xfrm>
            <a:custGeom>
              <a:avLst/>
              <a:gdLst>
                <a:gd name="connsiteX0" fmla="*/ 0 w 640080"/>
                <a:gd name="connsiteY0" fmla="*/ 0 h 327660"/>
                <a:gd name="connsiteX1" fmla="*/ 472440 w 640080"/>
                <a:gd name="connsiteY1" fmla="*/ 0 h 327660"/>
                <a:gd name="connsiteX2" fmla="*/ 640080 w 640080"/>
                <a:gd name="connsiteY2" fmla="*/ 163830 h 327660"/>
                <a:gd name="connsiteX3" fmla="*/ 472440 w 640080"/>
                <a:gd name="connsiteY3" fmla="*/ 327660 h 327660"/>
                <a:gd name="connsiteX4" fmla="*/ 0 w 640080"/>
                <a:gd name="connsiteY4" fmla="*/ 327660 h 327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327660">
                  <a:moveTo>
                    <a:pt x="0" y="0"/>
                  </a:moveTo>
                  <a:lnTo>
                    <a:pt x="472440" y="0"/>
                  </a:lnTo>
                  <a:cubicBezTo>
                    <a:pt x="565025" y="0"/>
                    <a:pt x="640080" y="73349"/>
                    <a:pt x="640080" y="163830"/>
                  </a:cubicBezTo>
                  <a:cubicBezTo>
                    <a:pt x="640080" y="254311"/>
                    <a:pt x="565025" y="327660"/>
                    <a:pt x="472440" y="327660"/>
                  </a:cubicBezTo>
                  <a:lnTo>
                    <a:pt x="0" y="327660"/>
                  </a:lnTo>
                  <a:close/>
                </a:path>
              </a:pathLst>
            </a:cu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sp>
          <p:nvSpPr>
            <p:cNvPr id="13" name="Text Box 39"/>
            <p:cNvSpPr txBox="1">
              <a:spLocks noChangeArrowheads="1"/>
            </p:cNvSpPr>
            <p:nvPr/>
          </p:nvSpPr>
          <p:spPr bwMode="auto">
            <a:xfrm>
              <a:off x="835933" y="443609"/>
              <a:ext cx="775471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80604020202020204" charset="0"/>
                  <a:ea typeface="SimSun" charset="-122"/>
                </a:defRPr>
              </a:lvl1pPr>
              <a:lvl2pPr marL="742950" indent="-285750">
                <a:defRPr>
                  <a:solidFill>
                    <a:schemeClr val="tx1"/>
                  </a:solidFill>
                  <a:latin typeface="Arial" panose="02080604020202020204" charset="0"/>
                  <a:ea typeface="SimSun" charset="-122"/>
                </a:defRPr>
              </a:lvl2pPr>
              <a:lvl3pPr marL="1143000" indent="-228600">
                <a:defRPr>
                  <a:solidFill>
                    <a:schemeClr val="tx1"/>
                  </a:solidFill>
                  <a:latin typeface="Arial" panose="02080604020202020204" charset="0"/>
                  <a:ea typeface="SimSun" charset="-122"/>
                </a:defRPr>
              </a:lvl3pPr>
              <a:lvl4pPr marL="1600200" indent="-228600">
                <a:defRPr>
                  <a:solidFill>
                    <a:schemeClr val="tx1"/>
                  </a:solidFill>
                  <a:latin typeface="Arial" panose="02080604020202020204" charset="0"/>
                  <a:ea typeface="SimSun" charset="-122"/>
                </a:defRPr>
              </a:lvl4pPr>
              <a:lvl5pPr marL="2057400" indent="-228600">
                <a:defRPr>
                  <a:solidFill>
                    <a:schemeClr val="tx1"/>
                  </a:solidFill>
                  <a:latin typeface="Arial" panose="02080604020202020204" charset="0"/>
                  <a:ea typeface="SimSun" charset="-122"/>
                </a:defRPr>
              </a:lvl5pPr>
              <a:lvl6pPr marL="2514600" indent="-228600" fontAlgn="base">
                <a:spcBef>
                  <a:spcPct val="0"/>
                </a:spcBef>
                <a:spcAft>
                  <a:spcPct val="0"/>
                </a:spcAft>
                <a:defRPr>
                  <a:solidFill>
                    <a:schemeClr val="tx1"/>
                  </a:solidFill>
                  <a:latin typeface="Arial" panose="02080604020202020204" charset="0"/>
                  <a:ea typeface="SimSun" charset="-122"/>
                </a:defRPr>
              </a:lvl6pPr>
              <a:lvl7pPr marL="2971800" indent="-228600" fontAlgn="base">
                <a:spcBef>
                  <a:spcPct val="0"/>
                </a:spcBef>
                <a:spcAft>
                  <a:spcPct val="0"/>
                </a:spcAft>
                <a:defRPr>
                  <a:solidFill>
                    <a:schemeClr val="tx1"/>
                  </a:solidFill>
                  <a:latin typeface="Arial" panose="02080604020202020204" charset="0"/>
                  <a:ea typeface="SimSun" charset="-122"/>
                </a:defRPr>
              </a:lvl7pPr>
              <a:lvl8pPr marL="3429000" indent="-228600" fontAlgn="base">
                <a:spcBef>
                  <a:spcPct val="0"/>
                </a:spcBef>
                <a:spcAft>
                  <a:spcPct val="0"/>
                </a:spcAft>
                <a:defRPr>
                  <a:solidFill>
                    <a:schemeClr val="tx1"/>
                  </a:solidFill>
                  <a:latin typeface="Arial" panose="02080604020202020204" charset="0"/>
                  <a:ea typeface="SimSun" charset="-122"/>
                </a:defRPr>
              </a:lvl8pPr>
              <a:lvl9pPr marL="3886200" indent="-228600" fontAlgn="base">
                <a:spcBef>
                  <a:spcPct val="0"/>
                </a:spcBef>
                <a:spcAft>
                  <a:spcPct val="0"/>
                </a:spcAft>
                <a:defRPr>
                  <a:solidFill>
                    <a:schemeClr val="tx1"/>
                  </a:solidFill>
                  <a:latin typeface="Arial" panose="02080604020202020204" charset="0"/>
                  <a:ea typeface="SimSun" charset="-122"/>
                </a:defRPr>
              </a:lvl9pPr>
            </a:lstStyle>
            <a:p>
              <a:pPr>
                <a:spcBef>
                  <a:spcPct val="0"/>
                </a:spcBef>
                <a:defRPr/>
              </a:pPr>
              <a:r>
                <a:rPr lang="en-US" altLang="zh-CN" sz="3200" b="1" dirty="0">
                  <a:solidFill>
                    <a:srgbClr val="8E6D48"/>
                  </a:solidFill>
                  <a:latin typeface="Arial Unicode MS" panose="020B0604020202020204" pitchFamily="34" charset="-122"/>
                  <a:ea typeface="Arial Unicode MS" panose="020B0604020202020204" pitchFamily="34" charset="-122"/>
                  <a:cs typeface="Arial Unicode MS" panose="020B0604020202020204" pitchFamily="34" charset="-122"/>
                </a:rPr>
                <a:t>Person</a:t>
              </a:r>
              <a:r>
                <a:rPr lang="zh-CN" altLang="en-US" sz="3200" b="1" dirty="0">
                  <a:solidFill>
                    <a:srgbClr val="8E6D48"/>
                  </a:solidFill>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sz="3200" b="1" dirty="0">
                  <a:solidFill>
                    <a:srgbClr val="8E6D48"/>
                  </a:solidFill>
                  <a:latin typeface="Arial Unicode MS" panose="020B0604020202020204" pitchFamily="34" charset="-122"/>
                  <a:ea typeface="Arial Unicode MS" panose="020B0604020202020204" pitchFamily="34" charset="-122"/>
                  <a:cs typeface="Arial Unicode MS" panose="020B0604020202020204" pitchFamily="34" charset="-122"/>
                </a:rPr>
                <a:t>in</a:t>
              </a:r>
              <a:r>
                <a:rPr lang="zh-CN" altLang="en-US" sz="3200" b="1" dirty="0">
                  <a:solidFill>
                    <a:srgbClr val="8E6D48"/>
                  </a:solidFill>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sz="3200" b="1" dirty="0">
                  <a:solidFill>
                    <a:srgbClr val="8E6D48"/>
                  </a:solidFill>
                  <a:latin typeface="Arial Unicode MS" panose="020B0604020202020204" pitchFamily="34" charset="-122"/>
                  <a:ea typeface="Arial Unicode MS" panose="020B0604020202020204" pitchFamily="34" charset="-122"/>
                  <a:cs typeface="Arial Unicode MS" panose="020B0604020202020204" pitchFamily="34" charset="-122"/>
                </a:rPr>
                <a:t>Context</a:t>
              </a:r>
              <a:r>
                <a:rPr lang="zh-CN" altLang="en-US" sz="3200" b="1" dirty="0">
                  <a:solidFill>
                    <a:srgbClr val="8E6D48"/>
                  </a:solidFill>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sz="3200" b="1" dirty="0">
                  <a:solidFill>
                    <a:srgbClr val="8E6D48"/>
                  </a:solidFill>
                  <a:latin typeface="Arial Unicode MS" panose="020B0604020202020204" pitchFamily="34" charset="-122"/>
                  <a:ea typeface="Arial Unicode MS" panose="020B0604020202020204" pitchFamily="34" charset="-122"/>
                  <a:cs typeface="Arial Unicode MS" panose="020B0604020202020204" pitchFamily="34" charset="-122"/>
                </a:rPr>
                <a:t>(PIC) Challenge with ECCV 2018:</a:t>
              </a:r>
            </a:p>
            <a:p>
              <a:pPr>
                <a:spcBef>
                  <a:spcPct val="0"/>
                </a:spcBef>
                <a:defRPr/>
              </a:pPr>
              <a:endParaRPr lang="x-none" altLang="en-US" sz="3200" b="1" dirty="0">
                <a:solidFill>
                  <a:srgbClr val="8E6D48"/>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14" name="矩形 13"/>
            <p:cNvSpPr/>
            <p:nvPr/>
          </p:nvSpPr>
          <p:spPr>
            <a:xfrm>
              <a:off x="0" y="521062"/>
              <a:ext cx="188685" cy="393337"/>
            </a:xfrm>
            <a:prstGeom prst="rect">
              <a:avLst/>
            </a:pr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grpSp>
      <p:pic>
        <p:nvPicPr>
          <p:cNvPr id="4" name="图片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97056" y="1065489"/>
            <a:ext cx="7143941" cy="4770954"/>
          </a:xfrm>
          <a:prstGeom prst="rect">
            <a:avLst/>
          </a:prstGeom>
        </p:spPr>
      </p:pic>
      <p:sp>
        <p:nvSpPr>
          <p:cNvPr id="7" name="文本框 6"/>
          <p:cNvSpPr txBox="1"/>
          <p:nvPr/>
        </p:nvSpPr>
        <p:spPr>
          <a:xfrm>
            <a:off x="3096513" y="5996658"/>
            <a:ext cx="6409403" cy="461665"/>
          </a:xfrm>
          <a:prstGeom prst="rect">
            <a:avLst/>
          </a:prstGeom>
          <a:noFill/>
        </p:spPr>
        <p:txBody>
          <a:bodyPr wrap="square" rtlCol="0">
            <a:spAutoFit/>
          </a:bodyPr>
          <a:lstStyle/>
          <a:p>
            <a:r>
              <a:rPr lang="zh-CN" altLang="en-US" sz="2400" b="1" dirty="0" smtClean="0">
                <a:solidFill>
                  <a:srgbClr val="B9965A"/>
                </a:solidFill>
                <a:latin typeface="幼圆" panose="02010509060101010101" pitchFamily="49" charset="-122"/>
                <a:ea typeface="幼圆" panose="02010509060101010101" pitchFamily="49" charset="-122"/>
              </a:rPr>
              <a:t>首先</a:t>
            </a:r>
            <a:r>
              <a:rPr lang="en-US" altLang="zh-CN" sz="2400" b="1" dirty="0" smtClean="0">
                <a:solidFill>
                  <a:srgbClr val="B9965A"/>
                </a:solidFill>
                <a:latin typeface="幼圆" panose="02010509060101010101" pitchFamily="49" charset="-122"/>
                <a:ea typeface="幼圆" panose="02010509060101010101" pitchFamily="49" charset="-122"/>
              </a:rPr>
              <a:t>,</a:t>
            </a:r>
            <a:r>
              <a:rPr lang="zh-CN" altLang="en-US" sz="2400" b="1" dirty="0" smtClean="0">
                <a:solidFill>
                  <a:srgbClr val="B9965A"/>
                </a:solidFill>
                <a:latin typeface="幼圆" panose="02010509060101010101" pitchFamily="49" charset="-122"/>
                <a:ea typeface="幼圆" panose="02010509060101010101" pitchFamily="49" charset="-122"/>
              </a:rPr>
              <a:t>大体了解人物所处环境 </a:t>
            </a:r>
            <a:r>
              <a:rPr lang="en-US" altLang="zh-CN" sz="2400" b="1" dirty="0" smtClean="0">
                <a:solidFill>
                  <a:srgbClr val="B9965A"/>
                </a:solidFill>
                <a:latin typeface="幼圆" panose="02010509060101010101" pitchFamily="49" charset="-122"/>
                <a:ea typeface="幼圆" panose="02010509060101010101" pitchFamily="49" charset="-122"/>
              </a:rPr>
              <a:t>(Scene)</a:t>
            </a:r>
            <a:endParaRPr lang="zh-CN" altLang="en-US" sz="2400" b="1" dirty="0">
              <a:solidFill>
                <a:srgbClr val="B9965A"/>
              </a:solidFill>
              <a:latin typeface="幼圆" panose="02010509060101010101" pitchFamily="49" charset="-122"/>
              <a:ea typeface="幼圆" panose="02010509060101010101" pitchFamily="49" charset="-122"/>
            </a:endParaRPr>
          </a:p>
        </p:txBody>
      </p:sp>
      <p:sp>
        <p:nvSpPr>
          <p:cNvPr id="9" name="TextBox 8"/>
          <p:cNvSpPr txBox="1"/>
          <p:nvPr/>
        </p:nvSpPr>
        <p:spPr>
          <a:xfrm>
            <a:off x="4550485" y="2176617"/>
            <a:ext cx="415498" cy="369332"/>
          </a:xfrm>
          <a:prstGeom prst="rect">
            <a:avLst/>
          </a:prstGeom>
          <a:noFill/>
        </p:spPr>
        <p:txBody>
          <a:bodyPr wrap="none" rtlCol="0">
            <a:spAutoFit/>
          </a:bodyPr>
          <a:lstStyle/>
          <a:p>
            <a:r>
              <a:rPr lang="zh-CN" altLang="en-US" b="1" dirty="0" smtClean="0"/>
              <a:t>门</a:t>
            </a:r>
            <a:endParaRPr lang="zh-CN" altLang="en-US" b="1" dirty="0"/>
          </a:p>
        </p:txBody>
      </p:sp>
      <p:sp>
        <p:nvSpPr>
          <p:cNvPr id="10" name="TextBox 9"/>
          <p:cNvSpPr txBox="1"/>
          <p:nvPr/>
        </p:nvSpPr>
        <p:spPr>
          <a:xfrm>
            <a:off x="6812616" y="1520827"/>
            <a:ext cx="417102" cy="369332"/>
          </a:xfrm>
          <a:prstGeom prst="rect">
            <a:avLst/>
          </a:prstGeom>
          <a:noFill/>
        </p:spPr>
        <p:txBody>
          <a:bodyPr wrap="none" rtlCol="0">
            <a:spAutoFit/>
          </a:bodyPr>
          <a:lstStyle/>
          <a:p>
            <a:r>
              <a:rPr lang="zh-CN" altLang="en-US" b="1" dirty="0" smtClean="0">
                <a:solidFill>
                  <a:schemeClr val="bg1"/>
                </a:solidFill>
              </a:rPr>
              <a:t>灯</a:t>
            </a:r>
            <a:endParaRPr lang="zh-CN" altLang="en-US" b="1" dirty="0">
              <a:solidFill>
                <a:schemeClr val="bg1"/>
              </a:solidFill>
            </a:endParaRPr>
          </a:p>
        </p:txBody>
      </p:sp>
    </p:spTree>
    <p:extLst>
      <p:ext uri="{BB962C8B-B14F-4D97-AF65-F5344CB8AC3E}">
        <p14:creationId xmlns:p14="http://schemas.microsoft.com/office/powerpoint/2010/main" val="379559182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443609"/>
            <a:ext cx="11451771" cy="1077218"/>
            <a:chOff x="0" y="443609"/>
            <a:chExt cx="8590650" cy="1077218"/>
          </a:xfrm>
        </p:grpSpPr>
        <p:sp>
          <p:nvSpPr>
            <p:cNvPr id="12" name="任意多边形 11"/>
            <p:cNvSpPr/>
            <p:nvPr/>
          </p:nvSpPr>
          <p:spPr>
            <a:xfrm>
              <a:off x="243569" y="521062"/>
              <a:ext cx="537482" cy="393337"/>
            </a:xfrm>
            <a:custGeom>
              <a:avLst/>
              <a:gdLst>
                <a:gd name="connsiteX0" fmla="*/ 0 w 640080"/>
                <a:gd name="connsiteY0" fmla="*/ 0 h 327660"/>
                <a:gd name="connsiteX1" fmla="*/ 472440 w 640080"/>
                <a:gd name="connsiteY1" fmla="*/ 0 h 327660"/>
                <a:gd name="connsiteX2" fmla="*/ 640080 w 640080"/>
                <a:gd name="connsiteY2" fmla="*/ 163830 h 327660"/>
                <a:gd name="connsiteX3" fmla="*/ 472440 w 640080"/>
                <a:gd name="connsiteY3" fmla="*/ 327660 h 327660"/>
                <a:gd name="connsiteX4" fmla="*/ 0 w 640080"/>
                <a:gd name="connsiteY4" fmla="*/ 327660 h 327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327660">
                  <a:moveTo>
                    <a:pt x="0" y="0"/>
                  </a:moveTo>
                  <a:lnTo>
                    <a:pt x="472440" y="0"/>
                  </a:lnTo>
                  <a:cubicBezTo>
                    <a:pt x="565025" y="0"/>
                    <a:pt x="640080" y="73349"/>
                    <a:pt x="640080" y="163830"/>
                  </a:cubicBezTo>
                  <a:cubicBezTo>
                    <a:pt x="640080" y="254311"/>
                    <a:pt x="565025" y="327660"/>
                    <a:pt x="472440" y="327660"/>
                  </a:cubicBezTo>
                  <a:lnTo>
                    <a:pt x="0" y="327660"/>
                  </a:lnTo>
                  <a:close/>
                </a:path>
              </a:pathLst>
            </a:cu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sp>
          <p:nvSpPr>
            <p:cNvPr id="13" name="Text Box 39"/>
            <p:cNvSpPr txBox="1">
              <a:spLocks noChangeArrowheads="1"/>
            </p:cNvSpPr>
            <p:nvPr/>
          </p:nvSpPr>
          <p:spPr bwMode="auto">
            <a:xfrm>
              <a:off x="835933" y="443609"/>
              <a:ext cx="775471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80604020202020204" charset="0"/>
                  <a:ea typeface="SimSun" charset="-122"/>
                </a:defRPr>
              </a:lvl1pPr>
              <a:lvl2pPr marL="742950" indent="-285750">
                <a:defRPr>
                  <a:solidFill>
                    <a:schemeClr val="tx1"/>
                  </a:solidFill>
                  <a:latin typeface="Arial" panose="02080604020202020204" charset="0"/>
                  <a:ea typeface="SimSun" charset="-122"/>
                </a:defRPr>
              </a:lvl2pPr>
              <a:lvl3pPr marL="1143000" indent="-228600">
                <a:defRPr>
                  <a:solidFill>
                    <a:schemeClr val="tx1"/>
                  </a:solidFill>
                  <a:latin typeface="Arial" panose="02080604020202020204" charset="0"/>
                  <a:ea typeface="SimSun" charset="-122"/>
                </a:defRPr>
              </a:lvl3pPr>
              <a:lvl4pPr marL="1600200" indent="-228600">
                <a:defRPr>
                  <a:solidFill>
                    <a:schemeClr val="tx1"/>
                  </a:solidFill>
                  <a:latin typeface="Arial" panose="02080604020202020204" charset="0"/>
                  <a:ea typeface="SimSun" charset="-122"/>
                </a:defRPr>
              </a:lvl4pPr>
              <a:lvl5pPr marL="2057400" indent="-228600">
                <a:defRPr>
                  <a:solidFill>
                    <a:schemeClr val="tx1"/>
                  </a:solidFill>
                  <a:latin typeface="Arial" panose="02080604020202020204" charset="0"/>
                  <a:ea typeface="SimSun" charset="-122"/>
                </a:defRPr>
              </a:lvl5pPr>
              <a:lvl6pPr marL="2514600" indent="-228600" fontAlgn="base">
                <a:spcBef>
                  <a:spcPct val="0"/>
                </a:spcBef>
                <a:spcAft>
                  <a:spcPct val="0"/>
                </a:spcAft>
                <a:defRPr>
                  <a:solidFill>
                    <a:schemeClr val="tx1"/>
                  </a:solidFill>
                  <a:latin typeface="Arial" panose="02080604020202020204" charset="0"/>
                  <a:ea typeface="SimSun" charset="-122"/>
                </a:defRPr>
              </a:lvl6pPr>
              <a:lvl7pPr marL="2971800" indent="-228600" fontAlgn="base">
                <a:spcBef>
                  <a:spcPct val="0"/>
                </a:spcBef>
                <a:spcAft>
                  <a:spcPct val="0"/>
                </a:spcAft>
                <a:defRPr>
                  <a:solidFill>
                    <a:schemeClr val="tx1"/>
                  </a:solidFill>
                  <a:latin typeface="Arial" panose="02080604020202020204" charset="0"/>
                  <a:ea typeface="SimSun" charset="-122"/>
                </a:defRPr>
              </a:lvl7pPr>
              <a:lvl8pPr marL="3429000" indent="-228600" fontAlgn="base">
                <a:spcBef>
                  <a:spcPct val="0"/>
                </a:spcBef>
                <a:spcAft>
                  <a:spcPct val="0"/>
                </a:spcAft>
                <a:defRPr>
                  <a:solidFill>
                    <a:schemeClr val="tx1"/>
                  </a:solidFill>
                  <a:latin typeface="Arial" panose="02080604020202020204" charset="0"/>
                  <a:ea typeface="SimSun" charset="-122"/>
                </a:defRPr>
              </a:lvl8pPr>
              <a:lvl9pPr marL="3886200" indent="-228600" fontAlgn="base">
                <a:spcBef>
                  <a:spcPct val="0"/>
                </a:spcBef>
                <a:spcAft>
                  <a:spcPct val="0"/>
                </a:spcAft>
                <a:defRPr>
                  <a:solidFill>
                    <a:schemeClr val="tx1"/>
                  </a:solidFill>
                  <a:latin typeface="Arial" panose="02080604020202020204" charset="0"/>
                  <a:ea typeface="SimSun" charset="-122"/>
                </a:defRPr>
              </a:lvl9pPr>
            </a:lstStyle>
            <a:p>
              <a:pPr>
                <a:spcBef>
                  <a:spcPct val="0"/>
                </a:spcBef>
                <a:defRPr/>
              </a:pPr>
              <a:r>
                <a:rPr lang="en-US" altLang="zh-CN" sz="3200" b="1" dirty="0">
                  <a:solidFill>
                    <a:srgbClr val="8E6D48"/>
                  </a:solidFill>
                  <a:latin typeface="Arial Unicode MS" panose="020B0604020202020204" pitchFamily="34" charset="-122"/>
                  <a:ea typeface="Arial Unicode MS" panose="020B0604020202020204" pitchFamily="34" charset="-122"/>
                  <a:cs typeface="Arial Unicode MS" panose="020B0604020202020204" pitchFamily="34" charset="-122"/>
                </a:rPr>
                <a:t>Person</a:t>
              </a:r>
              <a:r>
                <a:rPr lang="zh-CN" altLang="en-US" sz="3200" b="1" dirty="0">
                  <a:solidFill>
                    <a:srgbClr val="8E6D48"/>
                  </a:solidFill>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sz="3200" b="1" dirty="0">
                  <a:solidFill>
                    <a:srgbClr val="8E6D48"/>
                  </a:solidFill>
                  <a:latin typeface="Arial Unicode MS" panose="020B0604020202020204" pitchFamily="34" charset="-122"/>
                  <a:ea typeface="Arial Unicode MS" panose="020B0604020202020204" pitchFamily="34" charset="-122"/>
                  <a:cs typeface="Arial Unicode MS" panose="020B0604020202020204" pitchFamily="34" charset="-122"/>
                </a:rPr>
                <a:t>in</a:t>
              </a:r>
              <a:r>
                <a:rPr lang="zh-CN" altLang="en-US" sz="3200" b="1" dirty="0">
                  <a:solidFill>
                    <a:srgbClr val="8E6D48"/>
                  </a:solidFill>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sz="3200" b="1" dirty="0">
                  <a:solidFill>
                    <a:srgbClr val="8E6D48"/>
                  </a:solidFill>
                  <a:latin typeface="Arial Unicode MS" panose="020B0604020202020204" pitchFamily="34" charset="-122"/>
                  <a:ea typeface="Arial Unicode MS" panose="020B0604020202020204" pitchFamily="34" charset="-122"/>
                  <a:cs typeface="Arial Unicode MS" panose="020B0604020202020204" pitchFamily="34" charset="-122"/>
                </a:rPr>
                <a:t>Context</a:t>
              </a:r>
              <a:r>
                <a:rPr lang="zh-CN" altLang="en-US" sz="3200" b="1" dirty="0">
                  <a:solidFill>
                    <a:srgbClr val="8E6D48"/>
                  </a:solidFill>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sz="3200" b="1" dirty="0">
                  <a:solidFill>
                    <a:srgbClr val="8E6D48"/>
                  </a:solidFill>
                  <a:latin typeface="Arial Unicode MS" panose="020B0604020202020204" pitchFamily="34" charset="-122"/>
                  <a:ea typeface="Arial Unicode MS" panose="020B0604020202020204" pitchFamily="34" charset="-122"/>
                  <a:cs typeface="Arial Unicode MS" panose="020B0604020202020204" pitchFamily="34" charset="-122"/>
                </a:rPr>
                <a:t>(PIC) Challenge with ECCV 2018:</a:t>
              </a:r>
            </a:p>
            <a:p>
              <a:pPr>
                <a:spcBef>
                  <a:spcPct val="0"/>
                </a:spcBef>
                <a:defRPr/>
              </a:pPr>
              <a:endParaRPr lang="x-none" altLang="en-US" sz="3200" b="1" dirty="0">
                <a:solidFill>
                  <a:srgbClr val="8E6D48"/>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14" name="矩形 13"/>
            <p:cNvSpPr/>
            <p:nvPr/>
          </p:nvSpPr>
          <p:spPr>
            <a:xfrm>
              <a:off x="0" y="521062"/>
              <a:ext cx="188685" cy="393337"/>
            </a:xfrm>
            <a:prstGeom prst="rect">
              <a:avLst/>
            </a:pr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grpSp>
      <p:pic>
        <p:nvPicPr>
          <p:cNvPr id="4" name="图片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93917" y="1065489"/>
            <a:ext cx="7150219" cy="4770954"/>
          </a:xfrm>
          <a:prstGeom prst="rect">
            <a:avLst/>
          </a:prstGeom>
        </p:spPr>
      </p:pic>
      <p:sp>
        <p:nvSpPr>
          <p:cNvPr id="7" name="文本框 6"/>
          <p:cNvSpPr txBox="1"/>
          <p:nvPr/>
        </p:nvSpPr>
        <p:spPr>
          <a:xfrm>
            <a:off x="3086959" y="5996658"/>
            <a:ext cx="7301626" cy="461665"/>
          </a:xfrm>
          <a:prstGeom prst="rect">
            <a:avLst/>
          </a:prstGeom>
          <a:noFill/>
        </p:spPr>
        <p:txBody>
          <a:bodyPr wrap="square" rtlCol="0">
            <a:spAutoFit/>
          </a:bodyPr>
          <a:lstStyle/>
          <a:p>
            <a:r>
              <a:rPr lang="zh-CN" altLang="en-US" sz="2400" b="1" dirty="0" smtClean="0">
                <a:solidFill>
                  <a:srgbClr val="B9965A"/>
                </a:solidFill>
                <a:latin typeface="幼圆" panose="02010509060101010101" pitchFamily="49" charset="-122"/>
                <a:ea typeface="幼圆" panose="02010509060101010101" pitchFamily="49" charset="-122"/>
              </a:rPr>
              <a:t>然后</a:t>
            </a:r>
            <a:r>
              <a:rPr lang="en-US" altLang="zh-CN" sz="2400" b="1" dirty="0" smtClean="0">
                <a:solidFill>
                  <a:srgbClr val="B9965A"/>
                </a:solidFill>
                <a:latin typeface="幼圆" panose="02010509060101010101" pitchFamily="49" charset="-122"/>
                <a:ea typeface="幼圆" panose="02010509060101010101" pitchFamily="49" charset="-122"/>
              </a:rPr>
              <a:t>,</a:t>
            </a:r>
            <a:r>
              <a:rPr lang="zh-CN" altLang="en-US" sz="2400" b="1" dirty="0" smtClean="0">
                <a:solidFill>
                  <a:srgbClr val="B9965A"/>
                </a:solidFill>
                <a:latin typeface="幼圆" panose="02010509060101010101" pitchFamily="49" charset="-122"/>
                <a:ea typeface="幼圆" panose="02010509060101010101" pitchFamily="49" charset="-122"/>
              </a:rPr>
              <a:t>细致观察人物的穿着和附属物</a:t>
            </a:r>
            <a:endParaRPr lang="zh-CN" altLang="en-US" sz="2400" b="1" dirty="0">
              <a:solidFill>
                <a:srgbClr val="B9965A"/>
              </a:solidFill>
              <a:latin typeface="幼圆" panose="02010509060101010101" pitchFamily="49" charset="-122"/>
              <a:ea typeface="幼圆" panose="02010509060101010101" pitchFamily="49" charset="-122"/>
            </a:endParaRPr>
          </a:p>
        </p:txBody>
      </p:sp>
      <p:sp>
        <p:nvSpPr>
          <p:cNvPr id="8" name="TextBox 7"/>
          <p:cNvSpPr txBox="1"/>
          <p:nvPr/>
        </p:nvSpPr>
        <p:spPr>
          <a:xfrm>
            <a:off x="2602533" y="4428579"/>
            <a:ext cx="649537" cy="369332"/>
          </a:xfrm>
          <a:prstGeom prst="rect">
            <a:avLst/>
          </a:prstGeom>
          <a:noFill/>
        </p:spPr>
        <p:txBody>
          <a:bodyPr wrap="none" rtlCol="0">
            <a:spAutoFit/>
          </a:bodyPr>
          <a:lstStyle/>
          <a:p>
            <a:r>
              <a:rPr lang="zh-CN" altLang="en-US" b="1" dirty="0" smtClean="0">
                <a:solidFill>
                  <a:schemeClr val="bg1"/>
                </a:solidFill>
              </a:rPr>
              <a:t>上衣</a:t>
            </a:r>
            <a:endParaRPr lang="zh-CN" altLang="en-US" b="1" dirty="0">
              <a:solidFill>
                <a:schemeClr val="bg1"/>
              </a:solidFill>
            </a:endParaRPr>
          </a:p>
        </p:txBody>
      </p:sp>
      <p:sp>
        <p:nvSpPr>
          <p:cNvPr id="9" name="TextBox 8"/>
          <p:cNvSpPr txBox="1"/>
          <p:nvPr/>
        </p:nvSpPr>
        <p:spPr>
          <a:xfrm>
            <a:off x="2754933" y="1814470"/>
            <a:ext cx="649537" cy="369332"/>
          </a:xfrm>
          <a:prstGeom prst="rect">
            <a:avLst/>
          </a:prstGeom>
          <a:noFill/>
        </p:spPr>
        <p:txBody>
          <a:bodyPr wrap="none" rtlCol="0">
            <a:spAutoFit/>
          </a:bodyPr>
          <a:lstStyle/>
          <a:p>
            <a:r>
              <a:rPr lang="zh-CN" altLang="en-US" b="1" dirty="0" smtClean="0">
                <a:solidFill>
                  <a:schemeClr val="bg1"/>
                </a:solidFill>
              </a:rPr>
              <a:t>头发</a:t>
            </a:r>
            <a:endParaRPr lang="zh-CN" altLang="en-US" b="1" dirty="0">
              <a:solidFill>
                <a:schemeClr val="bg1"/>
              </a:solidFill>
            </a:endParaRPr>
          </a:p>
        </p:txBody>
      </p:sp>
      <p:sp>
        <p:nvSpPr>
          <p:cNvPr id="10" name="TextBox 9"/>
          <p:cNvSpPr txBox="1"/>
          <p:nvPr/>
        </p:nvSpPr>
        <p:spPr>
          <a:xfrm>
            <a:off x="6451467" y="5235402"/>
            <a:ext cx="417102" cy="369332"/>
          </a:xfrm>
          <a:prstGeom prst="rect">
            <a:avLst/>
          </a:prstGeom>
          <a:noFill/>
        </p:spPr>
        <p:txBody>
          <a:bodyPr wrap="none" rtlCol="0">
            <a:spAutoFit/>
          </a:bodyPr>
          <a:lstStyle/>
          <a:p>
            <a:r>
              <a:rPr lang="zh-CN" altLang="en-US" b="1" dirty="0" smtClean="0"/>
              <a:t>包</a:t>
            </a:r>
            <a:endParaRPr lang="zh-CN" altLang="en-US" b="1" dirty="0"/>
          </a:p>
        </p:txBody>
      </p:sp>
      <p:sp>
        <p:nvSpPr>
          <p:cNvPr id="11" name="TextBox 10"/>
          <p:cNvSpPr txBox="1"/>
          <p:nvPr/>
        </p:nvSpPr>
        <p:spPr>
          <a:xfrm>
            <a:off x="4376078" y="4602487"/>
            <a:ext cx="492443" cy="276999"/>
          </a:xfrm>
          <a:prstGeom prst="rect">
            <a:avLst/>
          </a:prstGeom>
          <a:noFill/>
        </p:spPr>
        <p:txBody>
          <a:bodyPr wrap="none" rtlCol="0">
            <a:spAutoFit/>
          </a:bodyPr>
          <a:lstStyle/>
          <a:p>
            <a:r>
              <a:rPr lang="zh-CN" altLang="en-US" sz="1200" b="1" dirty="0" smtClean="0"/>
              <a:t>杯子</a:t>
            </a:r>
            <a:endParaRPr lang="zh-CN" altLang="en-US" sz="1200" b="1" dirty="0"/>
          </a:p>
        </p:txBody>
      </p:sp>
      <p:sp>
        <p:nvSpPr>
          <p:cNvPr id="15" name="TextBox 14"/>
          <p:cNvSpPr txBox="1"/>
          <p:nvPr/>
        </p:nvSpPr>
        <p:spPr>
          <a:xfrm>
            <a:off x="4072825" y="4986188"/>
            <a:ext cx="649537" cy="369332"/>
          </a:xfrm>
          <a:prstGeom prst="rect">
            <a:avLst/>
          </a:prstGeom>
          <a:noFill/>
        </p:spPr>
        <p:txBody>
          <a:bodyPr wrap="none" rtlCol="0">
            <a:spAutoFit/>
          </a:bodyPr>
          <a:lstStyle/>
          <a:p>
            <a:r>
              <a:rPr lang="zh-CN" altLang="en-US" b="1" dirty="0" smtClean="0">
                <a:solidFill>
                  <a:schemeClr val="bg1"/>
                </a:solidFill>
              </a:rPr>
              <a:t>右手</a:t>
            </a:r>
            <a:endParaRPr lang="zh-CN" altLang="en-US" b="1" dirty="0">
              <a:solidFill>
                <a:schemeClr val="bg1"/>
              </a:solidFill>
            </a:endParaRPr>
          </a:p>
        </p:txBody>
      </p:sp>
      <p:sp>
        <p:nvSpPr>
          <p:cNvPr id="17" name="TextBox 16"/>
          <p:cNvSpPr txBox="1"/>
          <p:nvPr/>
        </p:nvSpPr>
        <p:spPr>
          <a:xfrm>
            <a:off x="5454590" y="4801522"/>
            <a:ext cx="649537" cy="369332"/>
          </a:xfrm>
          <a:prstGeom prst="rect">
            <a:avLst/>
          </a:prstGeom>
          <a:noFill/>
        </p:spPr>
        <p:txBody>
          <a:bodyPr wrap="none" rtlCol="0">
            <a:spAutoFit/>
          </a:bodyPr>
          <a:lstStyle/>
          <a:p>
            <a:r>
              <a:rPr lang="zh-CN" altLang="en-US" b="1" dirty="0" smtClean="0">
                <a:solidFill>
                  <a:schemeClr val="bg1"/>
                </a:solidFill>
              </a:rPr>
              <a:t>戒指</a:t>
            </a:r>
            <a:endParaRPr lang="zh-CN" altLang="en-US" b="1" dirty="0">
              <a:solidFill>
                <a:schemeClr val="bg1"/>
              </a:solidFill>
            </a:endParaRPr>
          </a:p>
        </p:txBody>
      </p:sp>
    </p:spTree>
    <p:extLst>
      <p:ext uri="{BB962C8B-B14F-4D97-AF65-F5344CB8AC3E}">
        <p14:creationId xmlns:p14="http://schemas.microsoft.com/office/powerpoint/2010/main" val="35781744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5" grpId="0"/>
      <p:bldP spid="17"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443609"/>
            <a:ext cx="11451771" cy="1077218"/>
            <a:chOff x="0" y="443609"/>
            <a:chExt cx="8590650" cy="1077218"/>
          </a:xfrm>
        </p:grpSpPr>
        <p:sp>
          <p:nvSpPr>
            <p:cNvPr id="12" name="任意多边形 11"/>
            <p:cNvSpPr/>
            <p:nvPr/>
          </p:nvSpPr>
          <p:spPr>
            <a:xfrm>
              <a:off x="243569" y="521062"/>
              <a:ext cx="537482" cy="393337"/>
            </a:xfrm>
            <a:custGeom>
              <a:avLst/>
              <a:gdLst>
                <a:gd name="connsiteX0" fmla="*/ 0 w 640080"/>
                <a:gd name="connsiteY0" fmla="*/ 0 h 327660"/>
                <a:gd name="connsiteX1" fmla="*/ 472440 w 640080"/>
                <a:gd name="connsiteY1" fmla="*/ 0 h 327660"/>
                <a:gd name="connsiteX2" fmla="*/ 640080 w 640080"/>
                <a:gd name="connsiteY2" fmla="*/ 163830 h 327660"/>
                <a:gd name="connsiteX3" fmla="*/ 472440 w 640080"/>
                <a:gd name="connsiteY3" fmla="*/ 327660 h 327660"/>
                <a:gd name="connsiteX4" fmla="*/ 0 w 640080"/>
                <a:gd name="connsiteY4" fmla="*/ 327660 h 327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327660">
                  <a:moveTo>
                    <a:pt x="0" y="0"/>
                  </a:moveTo>
                  <a:lnTo>
                    <a:pt x="472440" y="0"/>
                  </a:lnTo>
                  <a:cubicBezTo>
                    <a:pt x="565025" y="0"/>
                    <a:pt x="640080" y="73349"/>
                    <a:pt x="640080" y="163830"/>
                  </a:cubicBezTo>
                  <a:cubicBezTo>
                    <a:pt x="640080" y="254311"/>
                    <a:pt x="565025" y="327660"/>
                    <a:pt x="472440" y="327660"/>
                  </a:cubicBezTo>
                  <a:lnTo>
                    <a:pt x="0" y="327660"/>
                  </a:lnTo>
                  <a:close/>
                </a:path>
              </a:pathLst>
            </a:cu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sp>
          <p:nvSpPr>
            <p:cNvPr id="13" name="Text Box 39"/>
            <p:cNvSpPr txBox="1">
              <a:spLocks noChangeArrowheads="1"/>
            </p:cNvSpPr>
            <p:nvPr/>
          </p:nvSpPr>
          <p:spPr bwMode="auto">
            <a:xfrm>
              <a:off x="835933" y="443609"/>
              <a:ext cx="775471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80604020202020204" charset="0"/>
                  <a:ea typeface="SimSun" charset="-122"/>
                </a:defRPr>
              </a:lvl1pPr>
              <a:lvl2pPr marL="742950" indent="-285750">
                <a:defRPr>
                  <a:solidFill>
                    <a:schemeClr val="tx1"/>
                  </a:solidFill>
                  <a:latin typeface="Arial" panose="02080604020202020204" charset="0"/>
                  <a:ea typeface="SimSun" charset="-122"/>
                </a:defRPr>
              </a:lvl2pPr>
              <a:lvl3pPr marL="1143000" indent="-228600">
                <a:defRPr>
                  <a:solidFill>
                    <a:schemeClr val="tx1"/>
                  </a:solidFill>
                  <a:latin typeface="Arial" panose="02080604020202020204" charset="0"/>
                  <a:ea typeface="SimSun" charset="-122"/>
                </a:defRPr>
              </a:lvl3pPr>
              <a:lvl4pPr marL="1600200" indent="-228600">
                <a:defRPr>
                  <a:solidFill>
                    <a:schemeClr val="tx1"/>
                  </a:solidFill>
                  <a:latin typeface="Arial" panose="02080604020202020204" charset="0"/>
                  <a:ea typeface="SimSun" charset="-122"/>
                </a:defRPr>
              </a:lvl4pPr>
              <a:lvl5pPr marL="2057400" indent="-228600">
                <a:defRPr>
                  <a:solidFill>
                    <a:schemeClr val="tx1"/>
                  </a:solidFill>
                  <a:latin typeface="Arial" panose="02080604020202020204" charset="0"/>
                  <a:ea typeface="SimSun" charset="-122"/>
                </a:defRPr>
              </a:lvl5pPr>
              <a:lvl6pPr marL="2514600" indent="-228600" fontAlgn="base">
                <a:spcBef>
                  <a:spcPct val="0"/>
                </a:spcBef>
                <a:spcAft>
                  <a:spcPct val="0"/>
                </a:spcAft>
                <a:defRPr>
                  <a:solidFill>
                    <a:schemeClr val="tx1"/>
                  </a:solidFill>
                  <a:latin typeface="Arial" panose="02080604020202020204" charset="0"/>
                  <a:ea typeface="SimSun" charset="-122"/>
                </a:defRPr>
              </a:lvl6pPr>
              <a:lvl7pPr marL="2971800" indent="-228600" fontAlgn="base">
                <a:spcBef>
                  <a:spcPct val="0"/>
                </a:spcBef>
                <a:spcAft>
                  <a:spcPct val="0"/>
                </a:spcAft>
                <a:defRPr>
                  <a:solidFill>
                    <a:schemeClr val="tx1"/>
                  </a:solidFill>
                  <a:latin typeface="Arial" panose="02080604020202020204" charset="0"/>
                  <a:ea typeface="SimSun" charset="-122"/>
                </a:defRPr>
              </a:lvl7pPr>
              <a:lvl8pPr marL="3429000" indent="-228600" fontAlgn="base">
                <a:spcBef>
                  <a:spcPct val="0"/>
                </a:spcBef>
                <a:spcAft>
                  <a:spcPct val="0"/>
                </a:spcAft>
                <a:defRPr>
                  <a:solidFill>
                    <a:schemeClr val="tx1"/>
                  </a:solidFill>
                  <a:latin typeface="Arial" panose="02080604020202020204" charset="0"/>
                  <a:ea typeface="SimSun" charset="-122"/>
                </a:defRPr>
              </a:lvl8pPr>
              <a:lvl9pPr marL="3886200" indent="-228600" fontAlgn="base">
                <a:spcBef>
                  <a:spcPct val="0"/>
                </a:spcBef>
                <a:spcAft>
                  <a:spcPct val="0"/>
                </a:spcAft>
                <a:defRPr>
                  <a:solidFill>
                    <a:schemeClr val="tx1"/>
                  </a:solidFill>
                  <a:latin typeface="Arial" panose="02080604020202020204" charset="0"/>
                  <a:ea typeface="SimSun" charset="-122"/>
                </a:defRPr>
              </a:lvl9pPr>
            </a:lstStyle>
            <a:p>
              <a:pPr>
                <a:spcBef>
                  <a:spcPct val="0"/>
                </a:spcBef>
                <a:defRPr/>
              </a:pPr>
              <a:r>
                <a:rPr lang="en-US" altLang="zh-CN" sz="3200" b="1" dirty="0">
                  <a:solidFill>
                    <a:srgbClr val="8E6D48"/>
                  </a:solidFill>
                  <a:latin typeface="Arial Unicode MS" panose="020B0604020202020204" pitchFamily="34" charset="-122"/>
                  <a:ea typeface="Arial Unicode MS" panose="020B0604020202020204" pitchFamily="34" charset="-122"/>
                  <a:cs typeface="Arial Unicode MS" panose="020B0604020202020204" pitchFamily="34" charset="-122"/>
                </a:rPr>
                <a:t>Person</a:t>
              </a:r>
              <a:r>
                <a:rPr lang="zh-CN" altLang="en-US" sz="3200" b="1" dirty="0">
                  <a:solidFill>
                    <a:srgbClr val="8E6D48"/>
                  </a:solidFill>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sz="3200" b="1" dirty="0">
                  <a:solidFill>
                    <a:srgbClr val="8E6D48"/>
                  </a:solidFill>
                  <a:latin typeface="Arial Unicode MS" panose="020B0604020202020204" pitchFamily="34" charset="-122"/>
                  <a:ea typeface="Arial Unicode MS" panose="020B0604020202020204" pitchFamily="34" charset="-122"/>
                  <a:cs typeface="Arial Unicode MS" panose="020B0604020202020204" pitchFamily="34" charset="-122"/>
                </a:rPr>
                <a:t>in</a:t>
              </a:r>
              <a:r>
                <a:rPr lang="zh-CN" altLang="en-US" sz="3200" b="1" dirty="0">
                  <a:solidFill>
                    <a:srgbClr val="8E6D48"/>
                  </a:solidFill>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sz="3200" b="1" dirty="0">
                  <a:solidFill>
                    <a:srgbClr val="8E6D48"/>
                  </a:solidFill>
                  <a:latin typeface="Arial Unicode MS" panose="020B0604020202020204" pitchFamily="34" charset="-122"/>
                  <a:ea typeface="Arial Unicode MS" panose="020B0604020202020204" pitchFamily="34" charset="-122"/>
                  <a:cs typeface="Arial Unicode MS" panose="020B0604020202020204" pitchFamily="34" charset="-122"/>
                </a:rPr>
                <a:t>Context</a:t>
              </a:r>
              <a:r>
                <a:rPr lang="zh-CN" altLang="en-US" sz="3200" b="1" dirty="0">
                  <a:solidFill>
                    <a:srgbClr val="8E6D48"/>
                  </a:solidFill>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sz="3200" b="1" dirty="0">
                  <a:solidFill>
                    <a:srgbClr val="8E6D48"/>
                  </a:solidFill>
                  <a:latin typeface="Arial Unicode MS" panose="020B0604020202020204" pitchFamily="34" charset="-122"/>
                  <a:ea typeface="Arial Unicode MS" panose="020B0604020202020204" pitchFamily="34" charset="-122"/>
                  <a:cs typeface="Arial Unicode MS" panose="020B0604020202020204" pitchFamily="34" charset="-122"/>
                </a:rPr>
                <a:t>(PIC) Challenge with ECCV 2018:</a:t>
              </a:r>
            </a:p>
            <a:p>
              <a:pPr>
                <a:spcBef>
                  <a:spcPct val="0"/>
                </a:spcBef>
                <a:defRPr/>
              </a:pPr>
              <a:endParaRPr lang="x-none" altLang="en-US" sz="3200" b="1" dirty="0">
                <a:solidFill>
                  <a:srgbClr val="8E6D48"/>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14" name="矩形 13"/>
            <p:cNvSpPr/>
            <p:nvPr/>
          </p:nvSpPr>
          <p:spPr>
            <a:xfrm>
              <a:off x="0" y="521062"/>
              <a:ext cx="188685" cy="393337"/>
            </a:xfrm>
            <a:prstGeom prst="rect">
              <a:avLst/>
            </a:pr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grpSp>
      <p:pic>
        <p:nvPicPr>
          <p:cNvPr id="4" name="图片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83036" y="1066548"/>
            <a:ext cx="7171981" cy="4768836"/>
          </a:xfrm>
          <a:prstGeom prst="rect">
            <a:avLst/>
          </a:prstGeom>
        </p:spPr>
      </p:pic>
      <p:sp>
        <p:nvSpPr>
          <p:cNvPr id="7" name="文本框 6"/>
          <p:cNvSpPr txBox="1"/>
          <p:nvPr/>
        </p:nvSpPr>
        <p:spPr>
          <a:xfrm>
            <a:off x="1796133" y="5996658"/>
            <a:ext cx="8490857" cy="461665"/>
          </a:xfrm>
          <a:prstGeom prst="rect">
            <a:avLst/>
          </a:prstGeom>
          <a:noFill/>
        </p:spPr>
        <p:txBody>
          <a:bodyPr wrap="square" rtlCol="0">
            <a:spAutoFit/>
          </a:bodyPr>
          <a:lstStyle/>
          <a:p>
            <a:r>
              <a:rPr lang="zh-CN" altLang="en-US" sz="2400" b="1" dirty="0" smtClean="0">
                <a:solidFill>
                  <a:srgbClr val="B9965A"/>
                </a:solidFill>
                <a:latin typeface="幼圆" panose="02010509060101010101" pitchFamily="49" charset="-122"/>
                <a:ea typeface="幼圆" panose="02010509060101010101" pitchFamily="49" charset="-122"/>
              </a:rPr>
              <a:t>最后，确定人物相互之间以及和物体的关系 </a:t>
            </a:r>
            <a:r>
              <a:rPr lang="en-US" altLang="zh-CN" sz="2400" b="1" dirty="0" smtClean="0">
                <a:solidFill>
                  <a:srgbClr val="B9965A"/>
                </a:solidFill>
                <a:latin typeface="幼圆" panose="02010509060101010101" pitchFamily="49" charset="-122"/>
                <a:ea typeface="幼圆" panose="02010509060101010101" pitchFamily="49" charset="-122"/>
              </a:rPr>
              <a:t>(relation)</a:t>
            </a:r>
            <a:endParaRPr lang="zh-CN" altLang="en-US" sz="2400" b="1" dirty="0">
              <a:solidFill>
                <a:srgbClr val="B9965A"/>
              </a:solidFill>
              <a:latin typeface="幼圆" panose="02010509060101010101" pitchFamily="49" charset="-122"/>
              <a:ea typeface="幼圆" panose="02010509060101010101" pitchFamily="49" charset="-122"/>
            </a:endParaRPr>
          </a:p>
        </p:txBody>
      </p:sp>
    </p:spTree>
    <p:extLst>
      <p:ext uri="{BB962C8B-B14F-4D97-AF65-F5344CB8AC3E}">
        <p14:creationId xmlns:p14="http://schemas.microsoft.com/office/powerpoint/2010/main" val="28014615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
          <p:cNvGrpSpPr/>
          <p:nvPr/>
        </p:nvGrpSpPr>
        <p:grpSpPr>
          <a:xfrm>
            <a:off x="0" y="443609"/>
            <a:ext cx="11451771" cy="1077218"/>
            <a:chOff x="0" y="443609"/>
            <a:chExt cx="8590650" cy="1077218"/>
          </a:xfrm>
        </p:grpSpPr>
        <p:sp>
          <p:nvSpPr>
            <p:cNvPr id="12" name="任意多边形 11"/>
            <p:cNvSpPr/>
            <p:nvPr/>
          </p:nvSpPr>
          <p:spPr>
            <a:xfrm>
              <a:off x="243569" y="521062"/>
              <a:ext cx="537482" cy="393337"/>
            </a:xfrm>
            <a:custGeom>
              <a:avLst/>
              <a:gdLst>
                <a:gd name="connsiteX0" fmla="*/ 0 w 640080"/>
                <a:gd name="connsiteY0" fmla="*/ 0 h 327660"/>
                <a:gd name="connsiteX1" fmla="*/ 472440 w 640080"/>
                <a:gd name="connsiteY1" fmla="*/ 0 h 327660"/>
                <a:gd name="connsiteX2" fmla="*/ 640080 w 640080"/>
                <a:gd name="connsiteY2" fmla="*/ 163830 h 327660"/>
                <a:gd name="connsiteX3" fmla="*/ 472440 w 640080"/>
                <a:gd name="connsiteY3" fmla="*/ 327660 h 327660"/>
                <a:gd name="connsiteX4" fmla="*/ 0 w 640080"/>
                <a:gd name="connsiteY4" fmla="*/ 327660 h 327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327660">
                  <a:moveTo>
                    <a:pt x="0" y="0"/>
                  </a:moveTo>
                  <a:lnTo>
                    <a:pt x="472440" y="0"/>
                  </a:lnTo>
                  <a:cubicBezTo>
                    <a:pt x="565025" y="0"/>
                    <a:pt x="640080" y="73349"/>
                    <a:pt x="640080" y="163830"/>
                  </a:cubicBezTo>
                  <a:cubicBezTo>
                    <a:pt x="640080" y="254311"/>
                    <a:pt x="565025" y="327660"/>
                    <a:pt x="472440" y="327660"/>
                  </a:cubicBezTo>
                  <a:lnTo>
                    <a:pt x="0" y="327660"/>
                  </a:lnTo>
                  <a:close/>
                </a:path>
              </a:pathLst>
            </a:cu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sp>
          <p:nvSpPr>
            <p:cNvPr id="13" name="Text Box 39"/>
            <p:cNvSpPr txBox="1">
              <a:spLocks noChangeArrowheads="1"/>
            </p:cNvSpPr>
            <p:nvPr/>
          </p:nvSpPr>
          <p:spPr bwMode="auto">
            <a:xfrm>
              <a:off x="835933" y="443609"/>
              <a:ext cx="775471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80604020202020204" charset="0"/>
                  <a:ea typeface="SimSun" charset="-122"/>
                </a:defRPr>
              </a:lvl1pPr>
              <a:lvl2pPr marL="742950" indent="-285750">
                <a:defRPr>
                  <a:solidFill>
                    <a:schemeClr val="tx1"/>
                  </a:solidFill>
                  <a:latin typeface="Arial" panose="02080604020202020204" charset="0"/>
                  <a:ea typeface="SimSun" charset="-122"/>
                </a:defRPr>
              </a:lvl2pPr>
              <a:lvl3pPr marL="1143000" indent="-228600">
                <a:defRPr>
                  <a:solidFill>
                    <a:schemeClr val="tx1"/>
                  </a:solidFill>
                  <a:latin typeface="Arial" panose="02080604020202020204" charset="0"/>
                  <a:ea typeface="SimSun" charset="-122"/>
                </a:defRPr>
              </a:lvl3pPr>
              <a:lvl4pPr marL="1600200" indent="-228600">
                <a:defRPr>
                  <a:solidFill>
                    <a:schemeClr val="tx1"/>
                  </a:solidFill>
                  <a:latin typeface="Arial" panose="02080604020202020204" charset="0"/>
                  <a:ea typeface="SimSun" charset="-122"/>
                </a:defRPr>
              </a:lvl4pPr>
              <a:lvl5pPr marL="2057400" indent="-228600">
                <a:defRPr>
                  <a:solidFill>
                    <a:schemeClr val="tx1"/>
                  </a:solidFill>
                  <a:latin typeface="Arial" panose="02080604020202020204" charset="0"/>
                  <a:ea typeface="SimSun" charset="-122"/>
                </a:defRPr>
              </a:lvl5pPr>
              <a:lvl6pPr marL="2514600" indent="-228600" fontAlgn="base">
                <a:spcBef>
                  <a:spcPct val="0"/>
                </a:spcBef>
                <a:spcAft>
                  <a:spcPct val="0"/>
                </a:spcAft>
                <a:defRPr>
                  <a:solidFill>
                    <a:schemeClr val="tx1"/>
                  </a:solidFill>
                  <a:latin typeface="Arial" panose="02080604020202020204" charset="0"/>
                  <a:ea typeface="SimSun" charset="-122"/>
                </a:defRPr>
              </a:lvl6pPr>
              <a:lvl7pPr marL="2971800" indent="-228600" fontAlgn="base">
                <a:spcBef>
                  <a:spcPct val="0"/>
                </a:spcBef>
                <a:spcAft>
                  <a:spcPct val="0"/>
                </a:spcAft>
                <a:defRPr>
                  <a:solidFill>
                    <a:schemeClr val="tx1"/>
                  </a:solidFill>
                  <a:latin typeface="Arial" panose="02080604020202020204" charset="0"/>
                  <a:ea typeface="SimSun" charset="-122"/>
                </a:defRPr>
              </a:lvl7pPr>
              <a:lvl8pPr marL="3429000" indent="-228600" fontAlgn="base">
                <a:spcBef>
                  <a:spcPct val="0"/>
                </a:spcBef>
                <a:spcAft>
                  <a:spcPct val="0"/>
                </a:spcAft>
                <a:defRPr>
                  <a:solidFill>
                    <a:schemeClr val="tx1"/>
                  </a:solidFill>
                  <a:latin typeface="Arial" panose="02080604020202020204" charset="0"/>
                  <a:ea typeface="SimSun" charset="-122"/>
                </a:defRPr>
              </a:lvl8pPr>
              <a:lvl9pPr marL="3886200" indent="-228600" fontAlgn="base">
                <a:spcBef>
                  <a:spcPct val="0"/>
                </a:spcBef>
                <a:spcAft>
                  <a:spcPct val="0"/>
                </a:spcAft>
                <a:defRPr>
                  <a:solidFill>
                    <a:schemeClr val="tx1"/>
                  </a:solidFill>
                  <a:latin typeface="Arial" panose="02080604020202020204" charset="0"/>
                  <a:ea typeface="SimSun" charset="-122"/>
                </a:defRPr>
              </a:lvl9pPr>
            </a:lstStyle>
            <a:p>
              <a:pPr>
                <a:spcBef>
                  <a:spcPct val="0"/>
                </a:spcBef>
                <a:defRPr/>
              </a:pPr>
              <a:r>
                <a:rPr lang="en-US" altLang="zh-CN" sz="3200" b="1" dirty="0">
                  <a:solidFill>
                    <a:srgbClr val="8E6D48"/>
                  </a:solidFill>
                  <a:latin typeface="Arial Unicode MS" panose="020B0604020202020204" pitchFamily="34" charset="-122"/>
                  <a:ea typeface="Arial Unicode MS" panose="020B0604020202020204" pitchFamily="34" charset="-122"/>
                  <a:cs typeface="Arial Unicode MS" panose="020B0604020202020204" pitchFamily="34" charset="-122"/>
                </a:rPr>
                <a:t>Person</a:t>
              </a:r>
              <a:r>
                <a:rPr lang="zh-CN" altLang="en-US" sz="3200" b="1" dirty="0">
                  <a:solidFill>
                    <a:srgbClr val="8E6D48"/>
                  </a:solidFill>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sz="3200" b="1" dirty="0">
                  <a:solidFill>
                    <a:srgbClr val="8E6D48"/>
                  </a:solidFill>
                  <a:latin typeface="Arial Unicode MS" panose="020B0604020202020204" pitchFamily="34" charset="-122"/>
                  <a:ea typeface="Arial Unicode MS" panose="020B0604020202020204" pitchFamily="34" charset="-122"/>
                  <a:cs typeface="Arial Unicode MS" panose="020B0604020202020204" pitchFamily="34" charset="-122"/>
                </a:rPr>
                <a:t>in</a:t>
              </a:r>
              <a:r>
                <a:rPr lang="zh-CN" altLang="en-US" sz="3200" b="1" dirty="0">
                  <a:solidFill>
                    <a:srgbClr val="8E6D48"/>
                  </a:solidFill>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sz="3200" b="1" dirty="0">
                  <a:solidFill>
                    <a:srgbClr val="8E6D48"/>
                  </a:solidFill>
                  <a:latin typeface="Arial Unicode MS" panose="020B0604020202020204" pitchFamily="34" charset="-122"/>
                  <a:ea typeface="Arial Unicode MS" panose="020B0604020202020204" pitchFamily="34" charset="-122"/>
                  <a:cs typeface="Arial Unicode MS" panose="020B0604020202020204" pitchFamily="34" charset="-122"/>
                </a:rPr>
                <a:t>Context</a:t>
              </a:r>
              <a:r>
                <a:rPr lang="zh-CN" altLang="en-US" sz="3200" b="1" dirty="0">
                  <a:solidFill>
                    <a:srgbClr val="8E6D48"/>
                  </a:solidFill>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sz="3200" b="1" dirty="0">
                  <a:solidFill>
                    <a:srgbClr val="8E6D48"/>
                  </a:solidFill>
                  <a:latin typeface="Arial Unicode MS" panose="020B0604020202020204" pitchFamily="34" charset="-122"/>
                  <a:ea typeface="Arial Unicode MS" panose="020B0604020202020204" pitchFamily="34" charset="-122"/>
                  <a:cs typeface="Arial Unicode MS" panose="020B0604020202020204" pitchFamily="34" charset="-122"/>
                </a:rPr>
                <a:t>(PIC) Challenge with ECCV 2018:</a:t>
              </a:r>
            </a:p>
            <a:p>
              <a:pPr>
                <a:spcBef>
                  <a:spcPct val="0"/>
                </a:spcBef>
                <a:defRPr/>
              </a:pPr>
              <a:endParaRPr lang="x-none" altLang="en-US" sz="3200" b="1" dirty="0">
                <a:solidFill>
                  <a:srgbClr val="8E6D48"/>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14" name="矩形 13"/>
            <p:cNvSpPr/>
            <p:nvPr/>
          </p:nvSpPr>
          <p:spPr>
            <a:xfrm>
              <a:off x="0" y="521062"/>
              <a:ext cx="188685" cy="393337"/>
            </a:xfrm>
            <a:prstGeom prst="rect">
              <a:avLst/>
            </a:pr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grpSp>
      <p:pic>
        <p:nvPicPr>
          <p:cNvPr id="4" name="图片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71748" y="2781074"/>
            <a:ext cx="2755154" cy="1831973"/>
          </a:xfrm>
          <a:prstGeom prst="rect">
            <a:avLst/>
          </a:prstGeom>
        </p:spPr>
      </p:pic>
      <p:sp>
        <p:nvSpPr>
          <p:cNvPr id="7" name="文本框 6"/>
          <p:cNvSpPr txBox="1"/>
          <p:nvPr/>
        </p:nvSpPr>
        <p:spPr>
          <a:xfrm>
            <a:off x="1796133" y="5996658"/>
            <a:ext cx="8490857" cy="461665"/>
          </a:xfrm>
          <a:prstGeom prst="rect">
            <a:avLst/>
          </a:prstGeom>
          <a:noFill/>
        </p:spPr>
        <p:txBody>
          <a:bodyPr wrap="square" rtlCol="0">
            <a:spAutoFit/>
          </a:bodyPr>
          <a:lstStyle/>
          <a:p>
            <a:r>
              <a:rPr lang="zh-CN" altLang="en-US" sz="2400" b="1" dirty="0" smtClean="0">
                <a:solidFill>
                  <a:srgbClr val="B9965A"/>
                </a:solidFill>
                <a:latin typeface="幼圆" panose="02010509060101010101" pitchFamily="49" charset="-122"/>
                <a:ea typeface="幼圆" panose="02010509060101010101" pitchFamily="49" charset="-122"/>
              </a:rPr>
              <a:t>最后，确定</a:t>
            </a:r>
            <a:r>
              <a:rPr lang="zh-CN" altLang="en-US" sz="2400" b="1" dirty="0" smtClean="0">
                <a:solidFill>
                  <a:srgbClr val="FF0000"/>
                </a:solidFill>
                <a:latin typeface="幼圆" panose="02010509060101010101" pitchFamily="49" charset="-122"/>
                <a:ea typeface="幼圆" panose="02010509060101010101" pitchFamily="49" charset="-122"/>
              </a:rPr>
              <a:t>人物相互之间</a:t>
            </a:r>
            <a:r>
              <a:rPr lang="zh-CN" altLang="en-US" sz="2400" b="1" dirty="0" smtClean="0">
                <a:solidFill>
                  <a:srgbClr val="B9965A"/>
                </a:solidFill>
                <a:latin typeface="幼圆" panose="02010509060101010101" pitchFamily="49" charset="-122"/>
                <a:ea typeface="幼圆" panose="02010509060101010101" pitchFamily="49" charset="-122"/>
              </a:rPr>
              <a:t>关系 </a:t>
            </a:r>
            <a:r>
              <a:rPr lang="en-US" altLang="zh-CN" sz="2400" b="1" dirty="0" smtClean="0">
                <a:solidFill>
                  <a:srgbClr val="B9965A"/>
                </a:solidFill>
                <a:latin typeface="幼圆" panose="02010509060101010101" pitchFamily="49" charset="-122"/>
                <a:ea typeface="幼圆" panose="02010509060101010101" pitchFamily="49" charset="-122"/>
              </a:rPr>
              <a:t>(relation)</a:t>
            </a:r>
            <a:endParaRPr lang="zh-CN" altLang="en-US" sz="2400" b="1" dirty="0">
              <a:solidFill>
                <a:srgbClr val="B9965A"/>
              </a:solidFill>
              <a:latin typeface="幼圆" panose="02010509060101010101" pitchFamily="49" charset="-122"/>
              <a:ea typeface="幼圆" panose="02010509060101010101" pitchFamily="49" charset="-122"/>
            </a:endParaRPr>
          </a:p>
        </p:txBody>
      </p:sp>
      <p:pic>
        <p:nvPicPr>
          <p:cNvPr id="1027" name="Picture 3"/>
          <p:cNvPicPr>
            <a:picLocks noChangeAspect="1" noChangeArrowheads="1"/>
          </p:cNvPicPr>
          <p:nvPr/>
        </p:nvPicPr>
        <p:blipFill>
          <a:blip r:embed="rId4"/>
          <a:srcRect/>
          <a:stretch>
            <a:fillRect/>
          </a:stretch>
        </p:blipFill>
        <p:spPr bwMode="auto">
          <a:xfrm>
            <a:off x="5108803" y="1947804"/>
            <a:ext cx="4753654" cy="3137172"/>
          </a:xfrm>
          <a:prstGeom prst="rect">
            <a:avLst/>
          </a:prstGeom>
          <a:noFill/>
          <a:ln w="9525">
            <a:noFill/>
            <a:miter lim="800000"/>
            <a:headEnd/>
            <a:tailEnd/>
          </a:ln>
          <a:effectLst/>
        </p:spPr>
      </p:pic>
      <p:sp>
        <p:nvSpPr>
          <p:cNvPr id="11" name="矩形 10"/>
          <p:cNvSpPr/>
          <p:nvPr/>
        </p:nvSpPr>
        <p:spPr>
          <a:xfrm>
            <a:off x="2383971" y="2781074"/>
            <a:ext cx="1642931" cy="98538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39321070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组合 6"/>
          <p:cNvGrpSpPr/>
          <p:nvPr/>
        </p:nvGrpSpPr>
        <p:grpSpPr>
          <a:xfrm>
            <a:off x="6542835" y="724630"/>
            <a:ext cx="2393408" cy="5088777"/>
            <a:chOff x="3959767" y="2649265"/>
            <a:chExt cx="757706" cy="1611007"/>
          </a:xfrm>
        </p:grpSpPr>
        <p:sp>
          <p:nvSpPr>
            <p:cNvPr id="26" name="矩形 25"/>
            <p:cNvSpPr/>
            <p:nvPr/>
          </p:nvSpPr>
          <p:spPr>
            <a:xfrm>
              <a:off x="3959767" y="2649265"/>
              <a:ext cx="757706" cy="161100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7" name="图片 26"/>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975100" y="2670464"/>
              <a:ext cx="721591" cy="1571336"/>
            </a:xfrm>
            <a:prstGeom prst="rect">
              <a:avLst/>
            </a:prstGeom>
          </p:spPr>
        </p:pic>
      </p:grpSp>
      <p:grpSp>
        <p:nvGrpSpPr>
          <p:cNvPr id="2" name="组合 1"/>
          <p:cNvGrpSpPr/>
          <p:nvPr/>
        </p:nvGrpSpPr>
        <p:grpSpPr>
          <a:xfrm>
            <a:off x="1527435" y="2649265"/>
            <a:ext cx="757706" cy="1611007"/>
            <a:chOff x="3959767" y="2649265"/>
            <a:chExt cx="757706" cy="1611007"/>
          </a:xfrm>
        </p:grpSpPr>
        <p:sp>
          <p:nvSpPr>
            <p:cNvPr id="10" name="矩形 9"/>
            <p:cNvSpPr/>
            <p:nvPr/>
          </p:nvSpPr>
          <p:spPr>
            <a:xfrm>
              <a:off x="3959767" y="2649265"/>
              <a:ext cx="757706" cy="161100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975100" y="2670464"/>
              <a:ext cx="721591" cy="1571336"/>
            </a:xfrm>
            <a:prstGeom prst="rect">
              <a:avLst/>
            </a:prstGeom>
          </p:spPr>
        </p:pic>
      </p:grpSp>
      <p:grpSp>
        <p:nvGrpSpPr>
          <p:cNvPr id="7" name="组合 6"/>
          <p:cNvGrpSpPr/>
          <p:nvPr/>
        </p:nvGrpSpPr>
        <p:grpSpPr>
          <a:xfrm>
            <a:off x="6541042" y="733595"/>
            <a:ext cx="2393408" cy="5088777"/>
            <a:chOff x="3959767" y="2649265"/>
            <a:chExt cx="757706" cy="1611007"/>
          </a:xfrm>
        </p:grpSpPr>
        <p:sp>
          <p:nvSpPr>
            <p:cNvPr id="12" name="矩形 11"/>
            <p:cNvSpPr/>
            <p:nvPr/>
          </p:nvSpPr>
          <p:spPr>
            <a:xfrm>
              <a:off x="3959767" y="2649265"/>
              <a:ext cx="757706" cy="161100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975100" y="2670464"/>
              <a:ext cx="721591" cy="1571336"/>
            </a:xfrm>
            <a:prstGeom prst="rect">
              <a:avLst/>
            </a:prstGeom>
          </p:spPr>
        </p:pic>
      </p:grpSp>
      <p:pic>
        <p:nvPicPr>
          <p:cNvPr id="19" name="图片 18"/>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598192" y="800557"/>
            <a:ext cx="2270613" cy="4995349"/>
          </a:xfrm>
          <a:prstGeom prst="rect">
            <a:avLst/>
          </a:prstGeom>
        </p:spPr>
      </p:pic>
      <p:sp>
        <p:nvSpPr>
          <p:cNvPr id="22" name="SecondText"/>
          <p:cNvSpPr txBox="1"/>
          <p:nvPr/>
        </p:nvSpPr>
        <p:spPr>
          <a:xfrm>
            <a:off x="2818799" y="6199632"/>
            <a:ext cx="7286016" cy="369332"/>
          </a:xfrm>
          <a:prstGeom prst="rect">
            <a:avLst/>
          </a:prstGeom>
          <a:noFill/>
        </p:spPr>
        <p:txBody>
          <a:bodyPr wrap="square" rtlCol="0">
            <a:spAutoFit/>
          </a:bodyPr>
          <a:lstStyle/>
          <a:p>
            <a:pPr algn="ctr"/>
            <a:r>
              <a:rPr lang="zh-CN" altLang="en-US" b="1" dirty="0" smtClean="0">
                <a:solidFill>
                  <a:srgbClr val="8E6D48"/>
                </a:solidFill>
                <a:latin typeface="幼圆" panose="02010509060101010101" pitchFamily="49" charset="-122"/>
                <a:ea typeface="幼圆" panose="02010509060101010101" pitchFamily="49" charset="-122"/>
              </a:rPr>
              <a:t>关注到寿星的服饰</a:t>
            </a:r>
            <a:r>
              <a:rPr lang="en-US" altLang="zh-CN" b="1" dirty="0" smtClean="0">
                <a:solidFill>
                  <a:srgbClr val="8E6D48"/>
                </a:solidFill>
                <a:latin typeface="幼圆" panose="02010509060101010101" pitchFamily="49" charset="-122"/>
                <a:ea typeface="幼圆" panose="02010509060101010101" pitchFamily="49" charset="-122"/>
              </a:rPr>
              <a:t>(</a:t>
            </a:r>
            <a:r>
              <a:rPr lang="zh-CN" altLang="en-US" b="1" dirty="0" smtClean="0">
                <a:solidFill>
                  <a:srgbClr val="8E6D48"/>
                </a:solidFill>
                <a:latin typeface="幼圆" panose="02010509060101010101" pitchFamily="49" charset="-122"/>
                <a:ea typeface="幼圆" panose="02010509060101010101" pitchFamily="49" charset="-122"/>
              </a:rPr>
              <a:t>淡蓝色牛仔衣）、状态（坐在餐桌旁）等</a:t>
            </a:r>
            <a:endParaRPr lang="zh-CN" altLang="en-US" b="1" dirty="0">
              <a:solidFill>
                <a:srgbClr val="8E6D48"/>
              </a:solidFill>
              <a:latin typeface="幼圆" panose="02010509060101010101" pitchFamily="49" charset="-122"/>
              <a:ea typeface="幼圆" panose="02010509060101010101" pitchFamily="49" charset="-122"/>
            </a:endParaRPr>
          </a:p>
        </p:txBody>
      </p:sp>
      <p:cxnSp>
        <p:nvCxnSpPr>
          <p:cNvPr id="4" name="直接连接符 3"/>
          <p:cNvCxnSpPr/>
          <p:nvPr/>
        </p:nvCxnSpPr>
        <p:spPr>
          <a:xfrm flipV="1">
            <a:off x="2295525" y="733595"/>
            <a:ext cx="6638925" cy="191567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2295525" y="4260272"/>
            <a:ext cx="6638925" cy="156210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flipV="1">
            <a:off x="1524000" y="733595"/>
            <a:ext cx="5017042" cy="191567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1524000" y="4260272"/>
            <a:ext cx="5017042" cy="156210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6940475" y="3616363"/>
            <a:ext cx="1266693" cy="523220"/>
          </a:xfrm>
          <a:prstGeom prst="rect">
            <a:avLst/>
          </a:prstGeom>
          <a:noFill/>
        </p:spPr>
        <p:txBody>
          <a:bodyPr wrap="none" rtlCol="0">
            <a:spAutoFit/>
          </a:bodyPr>
          <a:lstStyle/>
          <a:p>
            <a:r>
              <a:rPr lang="zh-CN" altLang="en-US" sz="2800" b="1" dirty="0" smtClean="0"/>
              <a:t>牛仔衣</a:t>
            </a:r>
            <a:endParaRPr lang="zh-CN" altLang="en-US" sz="2800" b="1" dirty="0"/>
          </a:p>
        </p:txBody>
      </p:sp>
    </p:spTree>
    <p:extLst>
      <p:ext uri="{BB962C8B-B14F-4D97-AF65-F5344CB8AC3E}">
        <p14:creationId xmlns:p14="http://schemas.microsoft.com/office/powerpoint/2010/main" val="2948260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8"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a:srcRect/>
          <a:stretch>
            <a:fillRect/>
          </a:stretch>
        </p:blipFill>
        <p:spPr bwMode="auto">
          <a:xfrm>
            <a:off x="5620430" y="1304099"/>
            <a:ext cx="2783341" cy="4527923"/>
          </a:xfrm>
          <a:prstGeom prst="rect">
            <a:avLst/>
          </a:prstGeom>
          <a:noFill/>
          <a:ln w="9525">
            <a:noFill/>
            <a:miter lim="800000"/>
            <a:headEnd/>
            <a:tailEnd/>
          </a:ln>
          <a:effectLst/>
        </p:spPr>
      </p:pic>
      <p:grpSp>
        <p:nvGrpSpPr>
          <p:cNvPr id="5" name="组合 2"/>
          <p:cNvGrpSpPr/>
          <p:nvPr/>
        </p:nvGrpSpPr>
        <p:grpSpPr>
          <a:xfrm>
            <a:off x="0" y="443609"/>
            <a:ext cx="11451771" cy="1077218"/>
            <a:chOff x="0" y="443609"/>
            <a:chExt cx="8590650" cy="1077218"/>
          </a:xfrm>
        </p:grpSpPr>
        <p:sp>
          <p:nvSpPr>
            <p:cNvPr id="6" name="任意多边形 5"/>
            <p:cNvSpPr/>
            <p:nvPr/>
          </p:nvSpPr>
          <p:spPr>
            <a:xfrm>
              <a:off x="243569" y="521062"/>
              <a:ext cx="537482" cy="393337"/>
            </a:xfrm>
            <a:custGeom>
              <a:avLst/>
              <a:gdLst>
                <a:gd name="connsiteX0" fmla="*/ 0 w 640080"/>
                <a:gd name="connsiteY0" fmla="*/ 0 h 327660"/>
                <a:gd name="connsiteX1" fmla="*/ 472440 w 640080"/>
                <a:gd name="connsiteY1" fmla="*/ 0 h 327660"/>
                <a:gd name="connsiteX2" fmla="*/ 640080 w 640080"/>
                <a:gd name="connsiteY2" fmla="*/ 163830 h 327660"/>
                <a:gd name="connsiteX3" fmla="*/ 472440 w 640080"/>
                <a:gd name="connsiteY3" fmla="*/ 327660 h 327660"/>
                <a:gd name="connsiteX4" fmla="*/ 0 w 640080"/>
                <a:gd name="connsiteY4" fmla="*/ 327660 h 327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327660">
                  <a:moveTo>
                    <a:pt x="0" y="0"/>
                  </a:moveTo>
                  <a:lnTo>
                    <a:pt x="472440" y="0"/>
                  </a:lnTo>
                  <a:cubicBezTo>
                    <a:pt x="565025" y="0"/>
                    <a:pt x="640080" y="73349"/>
                    <a:pt x="640080" y="163830"/>
                  </a:cubicBezTo>
                  <a:cubicBezTo>
                    <a:pt x="640080" y="254311"/>
                    <a:pt x="565025" y="327660"/>
                    <a:pt x="472440" y="327660"/>
                  </a:cubicBezTo>
                  <a:lnTo>
                    <a:pt x="0" y="327660"/>
                  </a:lnTo>
                  <a:close/>
                </a:path>
              </a:pathLst>
            </a:cu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sp>
          <p:nvSpPr>
            <p:cNvPr id="7" name="Text Box 39"/>
            <p:cNvSpPr txBox="1">
              <a:spLocks noChangeArrowheads="1"/>
            </p:cNvSpPr>
            <p:nvPr/>
          </p:nvSpPr>
          <p:spPr bwMode="auto">
            <a:xfrm>
              <a:off x="835933" y="443609"/>
              <a:ext cx="775471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80604020202020204" charset="0"/>
                  <a:ea typeface="SimSun" charset="-122"/>
                </a:defRPr>
              </a:lvl1pPr>
              <a:lvl2pPr marL="742950" indent="-285750">
                <a:defRPr>
                  <a:solidFill>
                    <a:schemeClr val="tx1"/>
                  </a:solidFill>
                  <a:latin typeface="Arial" panose="02080604020202020204" charset="0"/>
                  <a:ea typeface="SimSun" charset="-122"/>
                </a:defRPr>
              </a:lvl2pPr>
              <a:lvl3pPr marL="1143000" indent="-228600">
                <a:defRPr>
                  <a:solidFill>
                    <a:schemeClr val="tx1"/>
                  </a:solidFill>
                  <a:latin typeface="Arial" panose="02080604020202020204" charset="0"/>
                  <a:ea typeface="SimSun" charset="-122"/>
                </a:defRPr>
              </a:lvl3pPr>
              <a:lvl4pPr marL="1600200" indent="-228600">
                <a:defRPr>
                  <a:solidFill>
                    <a:schemeClr val="tx1"/>
                  </a:solidFill>
                  <a:latin typeface="Arial" panose="02080604020202020204" charset="0"/>
                  <a:ea typeface="SimSun" charset="-122"/>
                </a:defRPr>
              </a:lvl4pPr>
              <a:lvl5pPr marL="2057400" indent="-228600">
                <a:defRPr>
                  <a:solidFill>
                    <a:schemeClr val="tx1"/>
                  </a:solidFill>
                  <a:latin typeface="Arial" panose="02080604020202020204" charset="0"/>
                  <a:ea typeface="SimSun" charset="-122"/>
                </a:defRPr>
              </a:lvl5pPr>
              <a:lvl6pPr marL="2514600" indent="-228600" fontAlgn="base">
                <a:spcBef>
                  <a:spcPct val="0"/>
                </a:spcBef>
                <a:spcAft>
                  <a:spcPct val="0"/>
                </a:spcAft>
                <a:defRPr>
                  <a:solidFill>
                    <a:schemeClr val="tx1"/>
                  </a:solidFill>
                  <a:latin typeface="Arial" panose="02080604020202020204" charset="0"/>
                  <a:ea typeface="SimSun" charset="-122"/>
                </a:defRPr>
              </a:lvl6pPr>
              <a:lvl7pPr marL="2971800" indent="-228600" fontAlgn="base">
                <a:spcBef>
                  <a:spcPct val="0"/>
                </a:spcBef>
                <a:spcAft>
                  <a:spcPct val="0"/>
                </a:spcAft>
                <a:defRPr>
                  <a:solidFill>
                    <a:schemeClr val="tx1"/>
                  </a:solidFill>
                  <a:latin typeface="Arial" panose="02080604020202020204" charset="0"/>
                  <a:ea typeface="SimSun" charset="-122"/>
                </a:defRPr>
              </a:lvl7pPr>
              <a:lvl8pPr marL="3429000" indent="-228600" fontAlgn="base">
                <a:spcBef>
                  <a:spcPct val="0"/>
                </a:spcBef>
                <a:spcAft>
                  <a:spcPct val="0"/>
                </a:spcAft>
                <a:defRPr>
                  <a:solidFill>
                    <a:schemeClr val="tx1"/>
                  </a:solidFill>
                  <a:latin typeface="Arial" panose="02080604020202020204" charset="0"/>
                  <a:ea typeface="SimSun" charset="-122"/>
                </a:defRPr>
              </a:lvl8pPr>
              <a:lvl9pPr marL="3886200" indent="-228600" fontAlgn="base">
                <a:spcBef>
                  <a:spcPct val="0"/>
                </a:spcBef>
                <a:spcAft>
                  <a:spcPct val="0"/>
                </a:spcAft>
                <a:defRPr>
                  <a:solidFill>
                    <a:schemeClr val="tx1"/>
                  </a:solidFill>
                  <a:latin typeface="Arial" panose="02080604020202020204" charset="0"/>
                  <a:ea typeface="SimSun" charset="-122"/>
                </a:defRPr>
              </a:lvl9pPr>
            </a:lstStyle>
            <a:p>
              <a:pPr>
                <a:spcBef>
                  <a:spcPct val="0"/>
                </a:spcBef>
                <a:defRPr/>
              </a:pPr>
              <a:r>
                <a:rPr lang="en-US" altLang="zh-CN" sz="3200" b="1" dirty="0">
                  <a:solidFill>
                    <a:srgbClr val="8E6D48"/>
                  </a:solidFill>
                  <a:latin typeface="Arial Unicode MS" panose="020B0604020202020204" pitchFamily="34" charset="-122"/>
                  <a:ea typeface="Arial Unicode MS" panose="020B0604020202020204" pitchFamily="34" charset="-122"/>
                  <a:cs typeface="Arial Unicode MS" panose="020B0604020202020204" pitchFamily="34" charset="-122"/>
                </a:rPr>
                <a:t>Person</a:t>
              </a:r>
              <a:r>
                <a:rPr lang="zh-CN" altLang="en-US" sz="3200" b="1" dirty="0">
                  <a:solidFill>
                    <a:srgbClr val="8E6D48"/>
                  </a:solidFill>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sz="3200" b="1" dirty="0">
                  <a:solidFill>
                    <a:srgbClr val="8E6D48"/>
                  </a:solidFill>
                  <a:latin typeface="Arial Unicode MS" panose="020B0604020202020204" pitchFamily="34" charset="-122"/>
                  <a:ea typeface="Arial Unicode MS" panose="020B0604020202020204" pitchFamily="34" charset="-122"/>
                  <a:cs typeface="Arial Unicode MS" panose="020B0604020202020204" pitchFamily="34" charset="-122"/>
                </a:rPr>
                <a:t>in</a:t>
              </a:r>
              <a:r>
                <a:rPr lang="zh-CN" altLang="en-US" sz="3200" b="1" dirty="0">
                  <a:solidFill>
                    <a:srgbClr val="8E6D48"/>
                  </a:solidFill>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sz="3200" b="1" dirty="0">
                  <a:solidFill>
                    <a:srgbClr val="8E6D48"/>
                  </a:solidFill>
                  <a:latin typeface="Arial Unicode MS" panose="020B0604020202020204" pitchFamily="34" charset="-122"/>
                  <a:ea typeface="Arial Unicode MS" panose="020B0604020202020204" pitchFamily="34" charset="-122"/>
                  <a:cs typeface="Arial Unicode MS" panose="020B0604020202020204" pitchFamily="34" charset="-122"/>
                </a:rPr>
                <a:t>Context</a:t>
              </a:r>
              <a:r>
                <a:rPr lang="zh-CN" altLang="en-US" sz="3200" b="1" dirty="0">
                  <a:solidFill>
                    <a:srgbClr val="8E6D48"/>
                  </a:solidFill>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sz="3200" b="1" dirty="0">
                  <a:solidFill>
                    <a:srgbClr val="8E6D48"/>
                  </a:solidFill>
                  <a:latin typeface="Arial Unicode MS" panose="020B0604020202020204" pitchFamily="34" charset="-122"/>
                  <a:ea typeface="Arial Unicode MS" panose="020B0604020202020204" pitchFamily="34" charset="-122"/>
                  <a:cs typeface="Arial Unicode MS" panose="020B0604020202020204" pitchFamily="34" charset="-122"/>
                </a:rPr>
                <a:t>(PIC) Challenge with ECCV 2018:</a:t>
              </a:r>
            </a:p>
            <a:p>
              <a:pPr>
                <a:spcBef>
                  <a:spcPct val="0"/>
                </a:spcBef>
                <a:defRPr/>
              </a:pPr>
              <a:endParaRPr lang="x-none" altLang="en-US" sz="3200" b="1" dirty="0">
                <a:solidFill>
                  <a:srgbClr val="8E6D48"/>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8" name="矩形 7"/>
            <p:cNvSpPr/>
            <p:nvPr/>
          </p:nvSpPr>
          <p:spPr>
            <a:xfrm>
              <a:off x="0" y="521062"/>
              <a:ext cx="188685" cy="393337"/>
            </a:xfrm>
            <a:prstGeom prst="rect">
              <a:avLst/>
            </a:pr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grpSp>
      <p:pic>
        <p:nvPicPr>
          <p:cNvPr id="9" name="图片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71748" y="2781074"/>
            <a:ext cx="2755154" cy="1831973"/>
          </a:xfrm>
          <a:prstGeom prst="rect">
            <a:avLst/>
          </a:prstGeom>
        </p:spPr>
      </p:pic>
      <p:sp>
        <p:nvSpPr>
          <p:cNvPr id="10" name="文本框 6"/>
          <p:cNvSpPr txBox="1"/>
          <p:nvPr/>
        </p:nvSpPr>
        <p:spPr>
          <a:xfrm>
            <a:off x="1796133" y="5996658"/>
            <a:ext cx="8490857" cy="461665"/>
          </a:xfrm>
          <a:prstGeom prst="rect">
            <a:avLst/>
          </a:prstGeom>
          <a:noFill/>
        </p:spPr>
        <p:txBody>
          <a:bodyPr wrap="square" rtlCol="0">
            <a:spAutoFit/>
          </a:bodyPr>
          <a:lstStyle/>
          <a:p>
            <a:r>
              <a:rPr lang="zh-CN" altLang="en-US" sz="2400" b="1" dirty="0" smtClean="0">
                <a:solidFill>
                  <a:srgbClr val="B9965A"/>
                </a:solidFill>
                <a:latin typeface="幼圆" panose="02010509060101010101" pitchFamily="49" charset="-122"/>
                <a:ea typeface="幼圆" panose="02010509060101010101" pitchFamily="49" charset="-122"/>
              </a:rPr>
              <a:t>最后，确定</a:t>
            </a:r>
            <a:r>
              <a:rPr lang="zh-CN" altLang="en-US" sz="2400" b="1" dirty="0" smtClean="0">
                <a:solidFill>
                  <a:srgbClr val="FF0000"/>
                </a:solidFill>
                <a:latin typeface="幼圆" panose="02010509060101010101" pitchFamily="49" charset="-122"/>
                <a:ea typeface="幼圆" panose="02010509060101010101" pitchFamily="49" charset="-122"/>
              </a:rPr>
              <a:t>人和物体之间的关系</a:t>
            </a:r>
            <a:r>
              <a:rPr lang="zh-CN" altLang="en-US" sz="2400" b="1" dirty="0" smtClean="0">
                <a:solidFill>
                  <a:srgbClr val="B9965A"/>
                </a:solidFill>
                <a:latin typeface="幼圆" panose="02010509060101010101" pitchFamily="49" charset="-122"/>
                <a:ea typeface="幼圆" panose="02010509060101010101" pitchFamily="49" charset="-122"/>
              </a:rPr>
              <a:t> </a:t>
            </a:r>
            <a:r>
              <a:rPr lang="en-US" altLang="zh-CN" sz="2400" b="1" dirty="0" smtClean="0">
                <a:solidFill>
                  <a:srgbClr val="B9965A"/>
                </a:solidFill>
                <a:latin typeface="幼圆" panose="02010509060101010101" pitchFamily="49" charset="-122"/>
                <a:ea typeface="幼圆" panose="02010509060101010101" pitchFamily="49" charset="-122"/>
              </a:rPr>
              <a:t>(relation)</a:t>
            </a:r>
            <a:endParaRPr lang="zh-CN" altLang="en-US" sz="2400" b="1" dirty="0">
              <a:solidFill>
                <a:srgbClr val="B9965A"/>
              </a:solidFill>
              <a:latin typeface="幼圆" panose="02010509060101010101" pitchFamily="49" charset="-122"/>
              <a:ea typeface="幼圆" panose="02010509060101010101" pitchFamily="49" charset="-122"/>
            </a:endParaRPr>
          </a:p>
        </p:txBody>
      </p:sp>
      <p:sp>
        <p:nvSpPr>
          <p:cNvPr id="12" name="矩形 11"/>
          <p:cNvSpPr/>
          <p:nvPr/>
        </p:nvSpPr>
        <p:spPr>
          <a:xfrm>
            <a:off x="2383971" y="3124200"/>
            <a:ext cx="936171" cy="148884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994595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443609"/>
            <a:ext cx="11103428" cy="1077218"/>
            <a:chOff x="0" y="443609"/>
            <a:chExt cx="8538243" cy="1077218"/>
          </a:xfrm>
        </p:grpSpPr>
        <p:sp>
          <p:nvSpPr>
            <p:cNvPr id="12" name="任意多边形 11"/>
            <p:cNvSpPr/>
            <p:nvPr/>
          </p:nvSpPr>
          <p:spPr>
            <a:xfrm>
              <a:off x="243569" y="521062"/>
              <a:ext cx="537482" cy="393337"/>
            </a:xfrm>
            <a:custGeom>
              <a:avLst/>
              <a:gdLst>
                <a:gd name="connsiteX0" fmla="*/ 0 w 640080"/>
                <a:gd name="connsiteY0" fmla="*/ 0 h 327660"/>
                <a:gd name="connsiteX1" fmla="*/ 472440 w 640080"/>
                <a:gd name="connsiteY1" fmla="*/ 0 h 327660"/>
                <a:gd name="connsiteX2" fmla="*/ 640080 w 640080"/>
                <a:gd name="connsiteY2" fmla="*/ 163830 h 327660"/>
                <a:gd name="connsiteX3" fmla="*/ 472440 w 640080"/>
                <a:gd name="connsiteY3" fmla="*/ 327660 h 327660"/>
                <a:gd name="connsiteX4" fmla="*/ 0 w 640080"/>
                <a:gd name="connsiteY4" fmla="*/ 327660 h 327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327660">
                  <a:moveTo>
                    <a:pt x="0" y="0"/>
                  </a:moveTo>
                  <a:lnTo>
                    <a:pt x="472440" y="0"/>
                  </a:lnTo>
                  <a:cubicBezTo>
                    <a:pt x="565025" y="0"/>
                    <a:pt x="640080" y="73349"/>
                    <a:pt x="640080" y="163830"/>
                  </a:cubicBezTo>
                  <a:cubicBezTo>
                    <a:pt x="640080" y="254311"/>
                    <a:pt x="565025" y="327660"/>
                    <a:pt x="472440" y="327660"/>
                  </a:cubicBezTo>
                  <a:lnTo>
                    <a:pt x="0" y="327660"/>
                  </a:lnTo>
                  <a:close/>
                </a:path>
              </a:pathLst>
            </a:cu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sp>
          <p:nvSpPr>
            <p:cNvPr id="13" name="Text Box 39"/>
            <p:cNvSpPr txBox="1">
              <a:spLocks noChangeArrowheads="1"/>
            </p:cNvSpPr>
            <p:nvPr/>
          </p:nvSpPr>
          <p:spPr bwMode="auto">
            <a:xfrm>
              <a:off x="835932" y="443609"/>
              <a:ext cx="770231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80604020202020204" charset="0"/>
                  <a:ea typeface="SimSun" charset="-122"/>
                </a:defRPr>
              </a:lvl1pPr>
              <a:lvl2pPr marL="742950" indent="-285750">
                <a:defRPr>
                  <a:solidFill>
                    <a:schemeClr val="tx1"/>
                  </a:solidFill>
                  <a:latin typeface="Arial" panose="02080604020202020204" charset="0"/>
                  <a:ea typeface="SimSun" charset="-122"/>
                </a:defRPr>
              </a:lvl2pPr>
              <a:lvl3pPr marL="1143000" indent="-228600">
                <a:defRPr>
                  <a:solidFill>
                    <a:schemeClr val="tx1"/>
                  </a:solidFill>
                  <a:latin typeface="Arial" panose="02080604020202020204" charset="0"/>
                  <a:ea typeface="SimSun" charset="-122"/>
                </a:defRPr>
              </a:lvl3pPr>
              <a:lvl4pPr marL="1600200" indent="-228600">
                <a:defRPr>
                  <a:solidFill>
                    <a:schemeClr val="tx1"/>
                  </a:solidFill>
                  <a:latin typeface="Arial" panose="02080604020202020204" charset="0"/>
                  <a:ea typeface="SimSun" charset="-122"/>
                </a:defRPr>
              </a:lvl4pPr>
              <a:lvl5pPr marL="2057400" indent="-228600">
                <a:defRPr>
                  <a:solidFill>
                    <a:schemeClr val="tx1"/>
                  </a:solidFill>
                  <a:latin typeface="Arial" panose="02080604020202020204" charset="0"/>
                  <a:ea typeface="SimSun" charset="-122"/>
                </a:defRPr>
              </a:lvl5pPr>
              <a:lvl6pPr marL="2514600" indent="-228600" fontAlgn="base">
                <a:spcBef>
                  <a:spcPct val="0"/>
                </a:spcBef>
                <a:spcAft>
                  <a:spcPct val="0"/>
                </a:spcAft>
                <a:defRPr>
                  <a:solidFill>
                    <a:schemeClr val="tx1"/>
                  </a:solidFill>
                  <a:latin typeface="Arial" panose="02080604020202020204" charset="0"/>
                  <a:ea typeface="SimSun" charset="-122"/>
                </a:defRPr>
              </a:lvl6pPr>
              <a:lvl7pPr marL="2971800" indent="-228600" fontAlgn="base">
                <a:spcBef>
                  <a:spcPct val="0"/>
                </a:spcBef>
                <a:spcAft>
                  <a:spcPct val="0"/>
                </a:spcAft>
                <a:defRPr>
                  <a:solidFill>
                    <a:schemeClr val="tx1"/>
                  </a:solidFill>
                  <a:latin typeface="Arial" panose="02080604020202020204" charset="0"/>
                  <a:ea typeface="SimSun" charset="-122"/>
                </a:defRPr>
              </a:lvl7pPr>
              <a:lvl8pPr marL="3429000" indent="-228600" fontAlgn="base">
                <a:spcBef>
                  <a:spcPct val="0"/>
                </a:spcBef>
                <a:spcAft>
                  <a:spcPct val="0"/>
                </a:spcAft>
                <a:defRPr>
                  <a:solidFill>
                    <a:schemeClr val="tx1"/>
                  </a:solidFill>
                  <a:latin typeface="Arial" panose="02080604020202020204" charset="0"/>
                  <a:ea typeface="SimSun" charset="-122"/>
                </a:defRPr>
              </a:lvl8pPr>
              <a:lvl9pPr marL="3886200" indent="-228600" fontAlgn="base">
                <a:spcBef>
                  <a:spcPct val="0"/>
                </a:spcBef>
                <a:spcAft>
                  <a:spcPct val="0"/>
                </a:spcAft>
                <a:defRPr>
                  <a:solidFill>
                    <a:schemeClr val="tx1"/>
                  </a:solidFill>
                  <a:latin typeface="Arial" panose="02080604020202020204" charset="0"/>
                  <a:ea typeface="SimSun" charset="-122"/>
                </a:defRPr>
              </a:lvl9pPr>
            </a:lstStyle>
            <a:p>
              <a:pPr>
                <a:spcBef>
                  <a:spcPct val="0"/>
                </a:spcBef>
                <a:defRPr/>
              </a:pPr>
              <a:r>
                <a:rPr lang="en-US" altLang="zh-CN" sz="3200" b="1" dirty="0">
                  <a:solidFill>
                    <a:srgbClr val="8E6D48"/>
                  </a:solidFill>
                  <a:latin typeface="Arial Unicode MS" panose="020B0604020202020204" pitchFamily="34" charset="-122"/>
                  <a:ea typeface="Arial Unicode MS" panose="020B0604020202020204" pitchFamily="34" charset="-122"/>
                  <a:cs typeface="Arial Unicode MS" panose="020B0604020202020204" pitchFamily="34" charset="-122"/>
                </a:rPr>
                <a:t>PIC</a:t>
              </a:r>
              <a:r>
                <a:rPr lang="zh-CN" altLang="en-US" sz="3200" b="1" dirty="0">
                  <a:solidFill>
                    <a:srgbClr val="8E6D48"/>
                  </a:solidFill>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sz="3200" b="1" dirty="0">
                  <a:solidFill>
                    <a:srgbClr val="8E6D48"/>
                  </a:solidFill>
                  <a:latin typeface="Arial Unicode MS" panose="020B0604020202020204" pitchFamily="34" charset="-122"/>
                  <a:ea typeface="Arial Unicode MS" panose="020B0604020202020204" pitchFamily="34" charset="-122"/>
                  <a:cs typeface="Arial Unicode MS" panose="020B0604020202020204" pitchFamily="34" charset="-122"/>
                </a:rPr>
                <a:t>Challenge Track</a:t>
              </a:r>
              <a:r>
                <a:rPr lang="zh-CN" altLang="en-US" sz="3200" b="1" dirty="0">
                  <a:solidFill>
                    <a:srgbClr val="8E6D48"/>
                  </a:solidFill>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sz="3200" b="1" dirty="0">
                  <a:solidFill>
                    <a:srgbClr val="8E6D48"/>
                  </a:solidFill>
                  <a:latin typeface="Arial Unicode MS" panose="020B0604020202020204" pitchFamily="34" charset="-122"/>
                  <a:ea typeface="Arial Unicode MS" panose="020B0604020202020204" pitchFamily="34" charset="-122"/>
                  <a:cs typeface="Arial Unicode MS" panose="020B0604020202020204" pitchFamily="34" charset="-122"/>
                </a:rPr>
                <a:t>1</a:t>
              </a:r>
              <a:r>
                <a:rPr lang="en-US" altLang="zh-CN" sz="3200" b="1" dirty="0" smtClean="0">
                  <a:solidFill>
                    <a:srgbClr val="8E6D48"/>
                  </a:solidFill>
                  <a:latin typeface="幼圆" panose="02010509060101010101" pitchFamily="49" charset="-122"/>
                  <a:ea typeface="幼圆" panose="02010509060101010101" pitchFamily="49" charset="-122"/>
                </a:rPr>
                <a:t>:</a:t>
              </a:r>
              <a:r>
                <a:rPr lang="zh-CN" altLang="en-US" sz="3200" b="1" dirty="0" smtClean="0">
                  <a:solidFill>
                    <a:srgbClr val="8E6D48"/>
                  </a:solidFill>
                  <a:latin typeface="幼圆" panose="02010509060101010101" pitchFamily="49" charset="-122"/>
                  <a:ea typeface="幼圆" panose="02010509060101010101" pitchFamily="49" charset="-122"/>
                </a:rPr>
                <a:t>以人为中心的</a:t>
              </a:r>
              <a:r>
                <a:rPr lang="zh-CN" altLang="en-US" sz="3200" b="1" dirty="0" smtClean="0">
                  <a:solidFill>
                    <a:srgbClr val="FF0000"/>
                  </a:solidFill>
                  <a:latin typeface="幼圆" panose="02010509060101010101" pitchFamily="49" charset="-122"/>
                  <a:ea typeface="幼圆" panose="02010509060101010101" pitchFamily="49" charset="-122"/>
                </a:rPr>
                <a:t>全景分割</a:t>
              </a:r>
              <a:endParaRPr lang="en-US" altLang="zh-CN" sz="3200" dirty="0" smtClean="0">
                <a:solidFill>
                  <a:srgbClr val="FF0000"/>
                </a:solidFill>
              </a:endParaRPr>
            </a:p>
            <a:p>
              <a:pPr>
                <a:spcBef>
                  <a:spcPct val="0"/>
                </a:spcBef>
                <a:defRPr/>
              </a:pPr>
              <a:endParaRPr lang="x-none" altLang="en-US" sz="3200" b="1" dirty="0">
                <a:solidFill>
                  <a:srgbClr val="8E6D48"/>
                </a:solidFill>
                <a:latin typeface="幼圆" panose="02010509060101010101" pitchFamily="49" charset="-122"/>
                <a:ea typeface="幼圆" panose="02010509060101010101" pitchFamily="49" charset="-122"/>
              </a:endParaRPr>
            </a:p>
          </p:txBody>
        </p:sp>
        <p:sp>
          <p:nvSpPr>
            <p:cNvPr id="14" name="矩形 13"/>
            <p:cNvSpPr/>
            <p:nvPr/>
          </p:nvSpPr>
          <p:spPr>
            <a:xfrm>
              <a:off x="0" y="521062"/>
              <a:ext cx="188685" cy="393337"/>
            </a:xfrm>
            <a:prstGeom prst="rect">
              <a:avLst/>
            </a:pr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grpSp>
      <p:pic>
        <p:nvPicPr>
          <p:cNvPr id="5"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717" y="3124142"/>
            <a:ext cx="2160000" cy="1460163"/>
          </a:xfrm>
          <a:prstGeom prst="rect">
            <a:avLst/>
          </a:prstGeom>
        </p:spPr>
      </p:pic>
      <p:pic>
        <p:nvPicPr>
          <p:cNvPr id="8" name="图片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133590" y="1847321"/>
            <a:ext cx="2160000" cy="1460163"/>
          </a:xfrm>
          <a:prstGeom prst="rect">
            <a:avLst/>
          </a:prstGeom>
        </p:spPr>
      </p:pic>
      <p:pic>
        <p:nvPicPr>
          <p:cNvPr id="21" name="图片 2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33590" y="4463905"/>
            <a:ext cx="2160000" cy="1460163"/>
          </a:xfrm>
          <a:prstGeom prst="rect">
            <a:avLst/>
          </a:prstGeom>
        </p:spPr>
      </p:pic>
      <p:pic>
        <p:nvPicPr>
          <p:cNvPr id="23" name="图片 2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913331" y="3124143"/>
            <a:ext cx="2160000" cy="1460164"/>
          </a:xfrm>
          <a:prstGeom prst="rect">
            <a:avLst/>
          </a:prstGeom>
        </p:spPr>
      </p:pic>
      <p:pic>
        <p:nvPicPr>
          <p:cNvPr id="24" name="图片 23"/>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883802" y="3124143"/>
            <a:ext cx="2160000" cy="1460163"/>
          </a:xfrm>
          <a:prstGeom prst="rect">
            <a:avLst/>
          </a:prstGeom>
        </p:spPr>
      </p:pic>
      <p:sp>
        <p:nvSpPr>
          <p:cNvPr id="31" name="矩形 30"/>
          <p:cNvSpPr/>
          <p:nvPr/>
        </p:nvSpPr>
        <p:spPr>
          <a:xfrm>
            <a:off x="777618" y="4728669"/>
            <a:ext cx="646331" cy="369332"/>
          </a:xfrm>
          <a:prstGeom prst="rect">
            <a:avLst/>
          </a:prstGeom>
        </p:spPr>
        <p:txBody>
          <a:bodyPr wrap="none">
            <a:spAutoFit/>
          </a:bodyPr>
          <a:lstStyle/>
          <a:p>
            <a:r>
              <a:rPr lang="zh-CN" altLang="en-US" b="1" dirty="0" smtClean="0">
                <a:solidFill>
                  <a:srgbClr val="8E6D48"/>
                </a:solidFill>
                <a:latin typeface="幼圆" panose="02010509060101010101" pitchFamily="49" charset="-122"/>
                <a:ea typeface="幼圆" panose="02010509060101010101" pitchFamily="49" charset="-122"/>
              </a:rPr>
              <a:t>原图</a:t>
            </a:r>
            <a:endParaRPr lang="zh-CN" altLang="en-US" b="1" dirty="0">
              <a:solidFill>
                <a:srgbClr val="8E6D48"/>
              </a:solidFill>
              <a:latin typeface="幼圆" panose="02010509060101010101" pitchFamily="49" charset="-122"/>
              <a:ea typeface="幼圆" panose="02010509060101010101" pitchFamily="49" charset="-122"/>
            </a:endParaRPr>
          </a:p>
        </p:txBody>
      </p:sp>
      <p:sp>
        <p:nvSpPr>
          <p:cNvPr id="36" name="矩形 35"/>
          <p:cNvSpPr/>
          <p:nvPr/>
        </p:nvSpPr>
        <p:spPr>
          <a:xfrm>
            <a:off x="3659592" y="3307484"/>
            <a:ext cx="1107996" cy="369332"/>
          </a:xfrm>
          <a:prstGeom prst="rect">
            <a:avLst/>
          </a:prstGeom>
        </p:spPr>
        <p:txBody>
          <a:bodyPr wrap="none">
            <a:spAutoFit/>
          </a:bodyPr>
          <a:lstStyle/>
          <a:p>
            <a:r>
              <a:rPr lang="zh-CN" altLang="en-US" b="1" dirty="0" smtClean="0">
                <a:solidFill>
                  <a:srgbClr val="8E6D48"/>
                </a:solidFill>
                <a:latin typeface="幼圆" panose="02010509060101010101" pitchFamily="49" charset="-122"/>
                <a:ea typeface="幼圆" panose="02010509060101010101" pitchFamily="49" charset="-122"/>
              </a:rPr>
              <a:t>语义分割</a:t>
            </a:r>
            <a:endParaRPr lang="zh-CN" altLang="en-US" b="1" dirty="0">
              <a:solidFill>
                <a:srgbClr val="8E6D48"/>
              </a:solidFill>
              <a:latin typeface="幼圆" panose="02010509060101010101" pitchFamily="49" charset="-122"/>
              <a:ea typeface="幼圆" panose="02010509060101010101" pitchFamily="49" charset="-122"/>
            </a:endParaRPr>
          </a:p>
        </p:txBody>
      </p:sp>
      <p:sp>
        <p:nvSpPr>
          <p:cNvPr id="37" name="矩形 36"/>
          <p:cNvSpPr/>
          <p:nvPr/>
        </p:nvSpPr>
        <p:spPr>
          <a:xfrm>
            <a:off x="3686575" y="6014155"/>
            <a:ext cx="1107996" cy="369332"/>
          </a:xfrm>
          <a:prstGeom prst="rect">
            <a:avLst/>
          </a:prstGeom>
        </p:spPr>
        <p:txBody>
          <a:bodyPr wrap="none">
            <a:spAutoFit/>
          </a:bodyPr>
          <a:lstStyle/>
          <a:p>
            <a:r>
              <a:rPr lang="zh-CN" altLang="en-US" b="1" dirty="0" smtClean="0">
                <a:solidFill>
                  <a:srgbClr val="8E6D48"/>
                </a:solidFill>
                <a:latin typeface="幼圆" panose="02010509060101010101" pitchFamily="49" charset="-122"/>
                <a:ea typeface="幼圆" panose="02010509060101010101" pitchFamily="49" charset="-122"/>
              </a:rPr>
              <a:t>实例分割</a:t>
            </a:r>
            <a:endParaRPr lang="zh-CN" altLang="en-US" b="1" dirty="0">
              <a:solidFill>
                <a:srgbClr val="8E6D48"/>
              </a:solidFill>
              <a:latin typeface="幼圆" panose="02010509060101010101" pitchFamily="49" charset="-122"/>
              <a:ea typeface="幼圆" panose="02010509060101010101" pitchFamily="49" charset="-122"/>
            </a:endParaRPr>
          </a:p>
        </p:txBody>
      </p:sp>
      <p:sp>
        <p:nvSpPr>
          <p:cNvPr id="39" name="矩形 38"/>
          <p:cNvSpPr/>
          <p:nvPr/>
        </p:nvSpPr>
        <p:spPr>
          <a:xfrm>
            <a:off x="7439333" y="4728669"/>
            <a:ext cx="1107996" cy="369332"/>
          </a:xfrm>
          <a:prstGeom prst="rect">
            <a:avLst/>
          </a:prstGeom>
        </p:spPr>
        <p:txBody>
          <a:bodyPr wrap="none">
            <a:spAutoFit/>
          </a:bodyPr>
          <a:lstStyle/>
          <a:p>
            <a:r>
              <a:rPr lang="zh-CN" altLang="en-US" b="1" dirty="0" smtClean="0">
                <a:solidFill>
                  <a:srgbClr val="8E6D48"/>
                </a:solidFill>
                <a:latin typeface="幼圆" panose="02010509060101010101" pitchFamily="49" charset="-122"/>
                <a:ea typeface="幼圆" panose="02010509060101010101" pitchFamily="49" charset="-122"/>
              </a:rPr>
              <a:t>全景分割</a:t>
            </a:r>
            <a:endParaRPr lang="zh-CN" altLang="en-US" b="1" dirty="0">
              <a:solidFill>
                <a:srgbClr val="8E6D48"/>
              </a:solidFill>
              <a:latin typeface="幼圆" panose="02010509060101010101" pitchFamily="49" charset="-122"/>
              <a:ea typeface="幼圆" panose="02010509060101010101" pitchFamily="49" charset="-122"/>
            </a:endParaRPr>
          </a:p>
        </p:txBody>
      </p:sp>
      <p:sp>
        <p:nvSpPr>
          <p:cNvPr id="40" name="矩形 39"/>
          <p:cNvSpPr/>
          <p:nvPr/>
        </p:nvSpPr>
        <p:spPr>
          <a:xfrm>
            <a:off x="9717307" y="4728669"/>
            <a:ext cx="2492990" cy="369332"/>
          </a:xfrm>
          <a:prstGeom prst="rect">
            <a:avLst/>
          </a:prstGeom>
        </p:spPr>
        <p:txBody>
          <a:bodyPr wrap="none">
            <a:spAutoFit/>
          </a:bodyPr>
          <a:lstStyle/>
          <a:p>
            <a:r>
              <a:rPr lang="zh-CN" altLang="en-US" b="1" dirty="0" smtClean="0">
                <a:solidFill>
                  <a:srgbClr val="8E6D48"/>
                </a:solidFill>
                <a:latin typeface="幼圆" panose="02010509060101010101" pitchFamily="49" charset="-122"/>
                <a:ea typeface="幼圆" panose="02010509060101010101" pitchFamily="49" charset="-122"/>
              </a:rPr>
              <a:t>以人为中心的全景分割</a:t>
            </a:r>
            <a:endParaRPr lang="zh-CN" altLang="en-US" b="1" dirty="0">
              <a:solidFill>
                <a:srgbClr val="8E6D48"/>
              </a:solidFill>
              <a:latin typeface="幼圆" panose="02010509060101010101" pitchFamily="49" charset="-122"/>
              <a:ea typeface="幼圆" panose="02010509060101010101" pitchFamily="49" charset="-122"/>
            </a:endParaRPr>
          </a:p>
        </p:txBody>
      </p:sp>
      <p:sp>
        <p:nvSpPr>
          <p:cNvPr id="4" name="右箭头 3"/>
          <p:cNvSpPr/>
          <p:nvPr/>
        </p:nvSpPr>
        <p:spPr>
          <a:xfrm>
            <a:off x="9226372" y="3777105"/>
            <a:ext cx="550843" cy="31015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1" name="直接箭头连接符 10"/>
          <p:cNvCxnSpPr/>
          <p:nvPr/>
        </p:nvCxnSpPr>
        <p:spPr>
          <a:xfrm flipV="1">
            <a:off x="2325962" y="2942443"/>
            <a:ext cx="478809" cy="730082"/>
          </a:xfrm>
          <a:prstGeom prst="straightConnector1">
            <a:avLst/>
          </a:prstGeom>
          <a:ln w="127000">
            <a:tailEnd type="triangle"/>
          </a:ln>
        </p:spPr>
        <p:style>
          <a:lnRef idx="1">
            <a:schemeClr val="accent1"/>
          </a:lnRef>
          <a:fillRef idx="0">
            <a:schemeClr val="accent1"/>
          </a:fillRef>
          <a:effectRef idx="0">
            <a:schemeClr val="accent1"/>
          </a:effectRef>
          <a:fontRef idx="minor">
            <a:schemeClr val="tx1"/>
          </a:fontRef>
        </p:style>
      </p:cxnSp>
      <p:cxnSp>
        <p:nvCxnSpPr>
          <p:cNvPr id="25" name="直接箭头连接符 24"/>
          <p:cNvCxnSpPr/>
          <p:nvPr/>
        </p:nvCxnSpPr>
        <p:spPr>
          <a:xfrm>
            <a:off x="2357752" y="3932480"/>
            <a:ext cx="379828" cy="669219"/>
          </a:xfrm>
          <a:prstGeom prst="straightConnector1">
            <a:avLst/>
          </a:prstGeom>
          <a:ln w="127000">
            <a:tailEnd type="triangle"/>
          </a:ln>
        </p:spPr>
        <p:style>
          <a:lnRef idx="1">
            <a:schemeClr val="accent1"/>
          </a:lnRef>
          <a:fillRef idx="0">
            <a:schemeClr val="accent1"/>
          </a:fillRef>
          <a:effectRef idx="0">
            <a:schemeClr val="accent1"/>
          </a:effectRef>
          <a:fontRef idx="minor">
            <a:schemeClr val="tx1"/>
          </a:fontRef>
        </p:style>
      </p:cxnSp>
      <p:cxnSp>
        <p:nvCxnSpPr>
          <p:cNvPr id="28" name="直接箭头连接符 27"/>
          <p:cNvCxnSpPr/>
          <p:nvPr/>
        </p:nvCxnSpPr>
        <p:spPr>
          <a:xfrm>
            <a:off x="5422711" y="2487292"/>
            <a:ext cx="379828" cy="1125943"/>
          </a:xfrm>
          <a:prstGeom prst="straightConnector1">
            <a:avLst/>
          </a:prstGeom>
          <a:ln w="98425">
            <a:tailEnd type="triangle"/>
          </a:ln>
        </p:spPr>
        <p:style>
          <a:lnRef idx="1">
            <a:schemeClr val="accent1"/>
          </a:lnRef>
          <a:fillRef idx="0">
            <a:schemeClr val="accent1"/>
          </a:fillRef>
          <a:effectRef idx="0">
            <a:schemeClr val="accent1"/>
          </a:effectRef>
          <a:fontRef idx="minor">
            <a:schemeClr val="tx1"/>
          </a:fontRef>
        </p:style>
      </p:cxnSp>
      <p:cxnSp>
        <p:nvCxnSpPr>
          <p:cNvPr id="29" name="直接箭头连接符 28"/>
          <p:cNvCxnSpPr/>
          <p:nvPr/>
        </p:nvCxnSpPr>
        <p:spPr>
          <a:xfrm flipV="1">
            <a:off x="5374825" y="4087258"/>
            <a:ext cx="379123" cy="1191119"/>
          </a:xfrm>
          <a:prstGeom prst="straightConnector1">
            <a:avLst/>
          </a:prstGeom>
          <a:ln w="98425">
            <a:tailEnd type="triangle"/>
          </a:ln>
        </p:spPr>
        <p:style>
          <a:lnRef idx="1">
            <a:schemeClr val="accent1"/>
          </a:lnRef>
          <a:fillRef idx="0">
            <a:schemeClr val="accent1"/>
          </a:fillRef>
          <a:effectRef idx="0">
            <a:schemeClr val="accent1"/>
          </a:effectRef>
          <a:fontRef idx="minor">
            <a:schemeClr val="tx1"/>
          </a:fontRef>
        </p:style>
      </p:cxnSp>
      <p:sp>
        <p:nvSpPr>
          <p:cNvPr id="27" name="流程图: 或者 26"/>
          <p:cNvSpPr/>
          <p:nvPr/>
        </p:nvSpPr>
        <p:spPr>
          <a:xfrm>
            <a:off x="5564386" y="3688103"/>
            <a:ext cx="332239" cy="332239"/>
          </a:xfrm>
          <a:prstGeom prst="flowChartOr">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右箭头 34"/>
          <p:cNvSpPr/>
          <p:nvPr/>
        </p:nvSpPr>
        <p:spPr>
          <a:xfrm>
            <a:off x="6159377" y="3774428"/>
            <a:ext cx="550843" cy="31015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04316851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8"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left)">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left)">
                                      <p:cBhvr>
                                        <p:cTn id="25" dur="500"/>
                                        <p:tgtEl>
                                          <p:spTgt spid="28"/>
                                        </p:tgtEl>
                                      </p:cBhvr>
                                    </p:animEffect>
                                  </p:childTnLst>
                                </p:cTn>
                              </p:par>
                              <p:par>
                                <p:cTn id="26" presetID="22" presetClass="entr" presetSubtype="8" fill="hold"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wipe(left)">
                                      <p:cBhvr>
                                        <p:cTn id="28" dur="500"/>
                                        <p:tgtEl>
                                          <p:spTgt spid="29"/>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wipe(left)">
                                      <p:cBhvr>
                                        <p:cTn id="31" dur="500"/>
                                        <p:tgtEl>
                                          <p:spTgt spid="27"/>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wipe(left)">
                                      <p:cBhvr>
                                        <p:cTn id="35" dur="500"/>
                                        <p:tgtEl>
                                          <p:spTgt spid="35"/>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23"/>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39"/>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wipe(left)">
                                      <p:cBhvr>
                                        <p:cTn id="46" dur="500"/>
                                        <p:tgtEl>
                                          <p:spTgt spid="4"/>
                                        </p:tgtEl>
                                      </p:cBhvr>
                                    </p:animEffect>
                                  </p:childTnLst>
                                </p:cTn>
                              </p:par>
                            </p:childTnLst>
                          </p:cTn>
                        </p:par>
                        <p:par>
                          <p:cTn id="47" fill="hold">
                            <p:stCondLst>
                              <p:cond delay="500"/>
                            </p:stCondLst>
                            <p:childTnLst>
                              <p:par>
                                <p:cTn id="48" presetID="1" presetClass="entr" presetSubtype="0" fill="hold" nodeType="afterEffect">
                                  <p:stCondLst>
                                    <p:cond delay="0"/>
                                  </p:stCondLst>
                                  <p:childTnLst>
                                    <p:set>
                                      <p:cBhvr>
                                        <p:cTn id="49" dur="1" fill="hold">
                                          <p:stCondLst>
                                            <p:cond delay="0"/>
                                          </p:stCondLst>
                                        </p:cTn>
                                        <p:tgtEl>
                                          <p:spTgt spid="24"/>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9" grpId="0"/>
      <p:bldP spid="40" grpId="0"/>
      <p:bldP spid="4" grpId="0" animBg="1"/>
      <p:bldP spid="27" grpId="0" animBg="1"/>
      <p:bldP spid="35"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443609"/>
            <a:ext cx="11854543" cy="1077218"/>
            <a:chOff x="0" y="443609"/>
            <a:chExt cx="9115830" cy="1077218"/>
          </a:xfrm>
        </p:grpSpPr>
        <p:sp>
          <p:nvSpPr>
            <p:cNvPr id="12" name="任意多边形 11"/>
            <p:cNvSpPr/>
            <p:nvPr/>
          </p:nvSpPr>
          <p:spPr>
            <a:xfrm>
              <a:off x="243569" y="521062"/>
              <a:ext cx="537482" cy="393337"/>
            </a:xfrm>
            <a:custGeom>
              <a:avLst/>
              <a:gdLst>
                <a:gd name="connsiteX0" fmla="*/ 0 w 640080"/>
                <a:gd name="connsiteY0" fmla="*/ 0 h 327660"/>
                <a:gd name="connsiteX1" fmla="*/ 472440 w 640080"/>
                <a:gd name="connsiteY1" fmla="*/ 0 h 327660"/>
                <a:gd name="connsiteX2" fmla="*/ 640080 w 640080"/>
                <a:gd name="connsiteY2" fmla="*/ 163830 h 327660"/>
                <a:gd name="connsiteX3" fmla="*/ 472440 w 640080"/>
                <a:gd name="connsiteY3" fmla="*/ 327660 h 327660"/>
                <a:gd name="connsiteX4" fmla="*/ 0 w 640080"/>
                <a:gd name="connsiteY4" fmla="*/ 327660 h 327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327660">
                  <a:moveTo>
                    <a:pt x="0" y="0"/>
                  </a:moveTo>
                  <a:lnTo>
                    <a:pt x="472440" y="0"/>
                  </a:lnTo>
                  <a:cubicBezTo>
                    <a:pt x="565025" y="0"/>
                    <a:pt x="640080" y="73349"/>
                    <a:pt x="640080" y="163830"/>
                  </a:cubicBezTo>
                  <a:cubicBezTo>
                    <a:pt x="640080" y="254311"/>
                    <a:pt x="565025" y="327660"/>
                    <a:pt x="472440" y="327660"/>
                  </a:cubicBezTo>
                  <a:lnTo>
                    <a:pt x="0" y="327660"/>
                  </a:lnTo>
                  <a:close/>
                </a:path>
              </a:pathLst>
            </a:cu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sp>
          <p:nvSpPr>
            <p:cNvPr id="13" name="Text Box 39"/>
            <p:cNvSpPr txBox="1">
              <a:spLocks noChangeArrowheads="1"/>
            </p:cNvSpPr>
            <p:nvPr/>
          </p:nvSpPr>
          <p:spPr bwMode="auto">
            <a:xfrm>
              <a:off x="835932" y="443609"/>
              <a:ext cx="827989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80604020202020204" charset="0"/>
                  <a:ea typeface="SimSun" charset="-122"/>
                </a:defRPr>
              </a:lvl1pPr>
              <a:lvl2pPr marL="742950" indent="-285750">
                <a:defRPr>
                  <a:solidFill>
                    <a:schemeClr val="tx1"/>
                  </a:solidFill>
                  <a:latin typeface="Arial" panose="02080604020202020204" charset="0"/>
                  <a:ea typeface="SimSun" charset="-122"/>
                </a:defRPr>
              </a:lvl2pPr>
              <a:lvl3pPr marL="1143000" indent="-228600">
                <a:defRPr>
                  <a:solidFill>
                    <a:schemeClr val="tx1"/>
                  </a:solidFill>
                  <a:latin typeface="Arial" panose="02080604020202020204" charset="0"/>
                  <a:ea typeface="SimSun" charset="-122"/>
                </a:defRPr>
              </a:lvl3pPr>
              <a:lvl4pPr marL="1600200" indent="-228600">
                <a:defRPr>
                  <a:solidFill>
                    <a:schemeClr val="tx1"/>
                  </a:solidFill>
                  <a:latin typeface="Arial" panose="02080604020202020204" charset="0"/>
                  <a:ea typeface="SimSun" charset="-122"/>
                </a:defRPr>
              </a:lvl4pPr>
              <a:lvl5pPr marL="2057400" indent="-228600">
                <a:defRPr>
                  <a:solidFill>
                    <a:schemeClr val="tx1"/>
                  </a:solidFill>
                  <a:latin typeface="Arial" panose="02080604020202020204" charset="0"/>
                  <a:ea typeface="SimSun" charset="-122"/>
                </a:defRPr>
              </a:lvl5pPr>
              <a:lvl6pPr marL="2514600" indent="-228600" fontAlgn="base">
                <a:spcBef>
                  <a:spcPct val="0"/>
                </a:spcBef>
                <a:spcAft>
                  <a:spcPct val="0"/>
                </a:spcAft>
                <a:defRPr>
                  <a:solidFill>
                    <a:schemeClr val="tx1"/>
                  </a:solidFill>
                  <a:latin typeface="Arial" panose="02080604020202020204" charset="0"/>
                  <a:ea typeface="SimSun" charset="-122"/>
                </a:defRPr>
              </a:lvl6pPr>
              <a:lvl7pPr marL="2971800" indent="-228600" fontAlgn="base">
                <a:spcBef>
                  <a:spcPct val="0"/>
                </a:spcBef>
                <a:spcAft>
                  <a:spcPct val="0"/>
                </a:spcAft>
                <a:defRPr>
                  <a:solidFill>
                    <a:schemeClr val="tx1"/>
                  </a:solidFill>
                  <a:latin typeface="Arial" panose="02080604020202020204" charset="0"/>
                  <a:ea typeface="SimSun" charset="-122"/>
                </a:defRPr>
              </a:lvl7pPr>
              <a:lvl8pPr marL="3429000" indent="-228600" fontAlgn="base">
                <a:spcBef>
                  <a:spcPct val="0"/>
                </a:spcBef>
                <a:spcAft>
                  <a:spcPct val="0"/>
                </a:spcAft>
                <a:defRPr>
                  <a:solidFill>
                    <a:schemeClr val="tx1"/>
                  </a:solidFill>
                  <a:latin typeface="Arial" panose="02080604020202020204" charset="0"/>
                  <a:ea typeface="SimSun" charset="-122"/>
                </a:defRPr>
              </a:lvl8pPr>
              <a:lvl9pPr marL="3886200" indent="-228600" fontAlgn="base">
                <a:spcBef>
                  <a:spcPct val="0"/>
                </a:spcBef>
                <a:spcAft>
                  <a:spcPct val="0"/>
                </a:spcAft>
                <a:defRPr>
                  <a:solidFill>
                    <a:schemeClr val="tx1"/>
                  </a:solidFill>
                  <a:latin typeface="Arial" panose="02080604020202020204" charset="0"/>
                  <a:ea typeface="SimSun" charset="-122"/>
                </a:defRPr>
              </a:lvl9pPr>
            </a:lstStyle>
            <a:p>
              <a:pPr>
                <a:spcBef>
                  <a:spcPct val="0"/>
                </a:spcBef>
                <a:defRPr/>
              </a:pPr>
              <a:r>
                <a:rPr lang="en-US" altLang="zh-CN" sz="3200" b="1" dirty="0">
                  <a:solidFill>
                    <a:srgbClr val="8E6D48"/>
                  </a:solidFill>
                  <a:latin typeface="Arial Unicode MS" panose="020B0604020202020204" pitchFamily="34" charset="-122"/>
                  <a:ea typeface="Arial Unicode MS" panose="020B0604020202020204" pitchFamily="34" charset="-122"/>
                  <a:cs typeface="Arial Unicode MS" panose="020B0604020202020204" pitchFamily="34" charset="-122"/>
                </a:rPr>
                <a:t>PIC Challenge Track</a:t>
              </a:r>
              <a:r>
                <a:rPr lang="zh-CN" altLang="en-US" sz="3200" b="1" dirty="0">
                  <a:solidFill>
                    <a:srgbClr val="8E6D48"/>
                  </a:solidFill>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sz="3200" b="1" dirty="0">
                  <a:solidFill>
                    <a:srgbClr val="8E6D48"/>
                  </a:solidFill>
                  <a:latin typeface="Arial Unicode MS" panose="020B0604020202020204" pitchFamily="34" charset="-122"/>
                  <a:ea typeface="Arial Unicode MS" panose="020B0604020202020204" pitchFamily="34" charset="-122"/>
                  <a:cs typeface="Arial Unicode MS" panose="020B0604020202020204" pitchFamily="34" charset="-122"/>
                </a:rPr>
                <a:t>2</a:t>
              </a:r>
              <a:r>
                <a:rPr lang="en-US" altLang="zh-CN" sz="3200" b="1" dirty="0" smtClean="0">
                  <a:solidFill>
                    <a:srgbClr val="8E6D48"/>
                  </a:solidFill>
                  <a:latin typeface="幼圆" panose="02010509060101010101" pitchFamily="49" charset="-122"/>
                  <a:ea typeface="幼圆" panose="02010509060101010101" pitchFamily="49" charset="-122"/>
                </a:rPr>
                <a:t>:</a:t>
              </a:r>
              <a:r>
                <a:rPr lang="zh-CN" altLang="en-US" sz="3200" b="1" dirty="0" smtClean="0">
                  <a:solidFill>
                    <a:srgbClr val="8E6D48"/>
                  </a:solidFill>
                  <a:latin typeface="幼圆" panose="02010509060101010101" pitchFamily="49" charset="-122"/>
                  <a:ea typeface="幼圆" panose="02010509060101010101" pitchFamily="49" charset="-122"/>
                </a:rPr>
                <a:t>以人为中心的</a:t>
              </a:r>
              <a:r>
                <a:rPr lang="zh-CN" altLang="en-US" sz="3200" b="1" dirty="0" smtClean="0">
                  <a:solidFill>
                    <a:srgbClr val="FF0000"/>
                  </a:solidFill>
                  <a:latin typeface="幼圆" panose="02010509060101010101" pitchFamily="49" charset="-122"/>
                  <a:ea typeface="幼圆" panose="02010509060101010101" pitchFamily="49" charset="-122"/>
                </a:rPr>
                <a:t>关系预测</a:t>
              </a:r>
              <a:endParaRPr lang="en-US" altLang="zh-CN" sz="3200" dirty="0" smtClean="0">
                <a:solidFill>
                  <a:srgbClr val="FF0000"/>
                </a:solidFill>
              </a:endParaRPr>
            </a:p>
            <a:p>
              <a:pPr>
                <a:spcBef>
                  <a:spcPct val="0"/>
                </a:spcBef>
                <a:defRPr/>
              </a:pPr>
              <a:endParaRPr lang="x-none" altLang="en-US" sz="3200" b="1" dirty="0">
                <a:solidFill>
                  <a:srgbClr val="8E6D48"/>
                </a:solidFill>
                <a:latin typeface="幼圆" panose="02010509060101010101" pitchFamily="49" charset="-122"/>
                <a:ea typeface="幼圆" panose="02010509060101010101" pitchFamily="49" charset="-122"/>
              </a:endParaRPr>
            </a:p>
          </p:txBody>
        </p:sp>
        <p:sp>
          <p:nvSpPr>
            <p:cNvPr id="14" name="矩形 13"/>
            <p:cNvSpPr/>
            <p:nvPr/>
          </p:nvSpPr>
          <p:spPr>
            <a:xfrm>
              <a:off x="0" y="521062"/>
              <a:ext cx="188685" cy="393337"/>
            </a:xfrm>
            <a:prstGeom prst="rect">
              <a:avLst/>
            </a:pr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grpSp>
      <p:pic>
        <p:nvPicPr>
          <p:cNvPr id="11" name="Picture 3" descr="126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31200" y="1242000"/>
            <a:ext cx="3585465" cy="5400000"/>
          </a:xfrm>
          <a:prstGeom prst="rect">
            <a:avLst/>
          </a:prstGeom>
        </p:spPr>
      </p:pic>
    </p:spTree>
    <p:extLst>
      <p:ext uri="{BB962C8B-B14F-4D97-AF65-F5344CB8AC3E}">
        <p14:creationId xmlns:p14="http://schemas.microsoft.com/office/powerpoint/2010/main" val="3727655977"/>
      </p:ext>
    </p:extLst>
  </p:cSld>
  <p:clrMapOvr>
    <a:masterClrMapping/>
  </p:clrMapOvr>
  <p:transition spd="slow"/>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
          <p:cNvGrpSpPr/>
          <p:nvPr/>
        </p:nvGrpSpPr>
        <p:grpSpPr>
          <a:xfrm>
            <a:off x="0" y="521062"/>
            <a:ext cx="1015706" cy="393337"/>
            <a:chOff x="0" y="521062"/>
            <a:chExt cx="781051" cy="393337"/>
          </a:xfrm>
        </p:grpSpPr>
        <p:sp>
          <p:nvSpPr>
            <p:cNvPr id="12" name="任意多边形 11"/>
            <p:cNvSpPr/>
            <p:nvPr/>
          </p:nvSpPr>
          <p:spPr>
            <a:xfrm>
              <a:off x="243569" y="521062"/>
              <a:ext cx="537482" cy="393337"/>
            </a:xfrm>
            <a:custGeom>
              <a:avLst/>
              <a:gdLst>
                <a:gd name="connsiteX0" fmla="*/ 0 w 640080"/>
                <a:gd name="connsiteY0" fmla="*/ 0 h 327660"/>
                <a:gd name="connsiteX1" fmla="*/ 472440 w 640080"/>
                <a:gd name="connsiteY1" fmla="*/ 0 h 327660"/>
                <a:gd name="connsiteX2" fmla="*/ 640080 w 640080"/>
                <a:gd name="connsiteY2" fmla="*/ 163830 h 327660"/>
                <a:gd name="connsiteX3" fmla="*/ 472440 w 640080"/>
                <a:gd name="connsiteY3" fmla="*/ 327660 h 327660"/>
                <a:gd name="connsiteX4" fmla="*/ 0 w 640080"/>
                <a:gd name="connsiteY4" fmla="*/ 327660 h 327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327660">
                  <a:moveTo>
                    <a:pt x="0" y="0"/>
                  </a:moveTo>
                  <a:lnTo>
                    <a:pt x="472440" y="0"/>
                  </a:lnTo>
                  <a:cubicBezTo>
                    <a:pt x="565025" y="0"/>
                    <a:pt x="640080" y="73349"/>
                    <a:pt x="640080" y="163830"/>
                  </a:cubicBezTo>
                  <a:cubicBezTo>
                    <a:pt x="640080" y="254311"/>
                    <a:pt x="565025" y="327660"/>
                    <a:pt x="472440" y="327660"/>
                  </a:cubicBezTo>
                  <a:lnTo>
                    <a:pt x="0" y="327660"/>
                  </a:lnTo>
                  <a:close/>
                </a:path>
              </a:pathLst>
            </a:cu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sp>
          <p:nvSpPr>
            <p:cNvPr id="14" name="矩形 13"/>
            <p:cNvSpPr/>
            <p:nvPr/>
          </p:nvSpPr>
          <p:spPr>
            <a:xfrm>
              <a:off x="0" y="521062"/>
              <a:ext cx="188685" cy="393337"/>
            </a:xfrm>
            <a:prstGeom prst="rect">
              <a:avLst/>
            </a:pr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grpSp>
      <p:pic>
        <p:nvPicPr>
          <p:cNvPr id="11"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30132" y="1241231"/>
            <a:ext cx="3585993" cy="5400000"/>
          </a:xfrm>
          <a:prstGeom prst="rect">
            <a:avLst/>
          </a:prstGeom>
        </p:spPr>
      </p:pic>
      <p:cxnSp>
        <p:nvCxnSpPr>
          <p:cNvPr id="7" name="直线箭头连接符 3"/>
          <p:cNvCxnSpPr/>
          <p:nvPr/>
        </p:nvCxnSpPr>
        <p:spPr>
          <a:xfrm>
            <a:off x="4680857" y="2928257"/>
            <a:ext cx="4405033" cy="1807029"/>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8" name="直线箭头连接符 5"/>
          <p:cNvCxnSpPr>
            <a:stCxn id="10" idx="1"/>
          </p:cNvCxnSpPr>
          <p:nvPr/>
        </p:nvCxnSpPr>
        <p:spPr>
          <a:xfrm rot="10800000">
            <a:off x="4680860" y="4082144"/>
            <a:ext cx="4405030" cy="951066"/>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9" name="圆角矩形 8"/>
          <p:cNvSpPr/>
          <p:nvPr/>
        </p:nvSpPr>
        <p:spPr>
          <a:xfrm>
            <a:off x="8944544" y="4571545"/>
            <a:ext cx="2110821" cy="92333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矩形 9"/>
          <p:cNvSpPr/>
          <p:nvPr/>
        </p:nvSpPr>
        <p:spPr>
          <a:xfrm>
            <a:off x="9085890" y="4571545"/>
            <a:ext cx="1233030" cy="923330"/>
          </a:xfrm>
          <a:prstGeom prst="rect">
            <a:avLst/>
          </a:prstGeom>
        </p:spPr>
        <p:txBody>
          <a:bodyPr wrap="none">
            <a:spAutoFit/>
          </a:bodyPr>
          <a:lstStyle/>
          <a:p>
            <a:r>
              <a:rPr lang="zh-CN" altLang="en-US" b="1" dirty="0">
                <a:solidFill>
                  <a:srgbClr val="00B0F0"/>
                </a:solidFill>
                <a:latin typeface="幼圆" panose="02010509060101010101" pitchFamily="49" charset="-122"/>
                <a:ea typeface="幼圆" panose="02010509060101010101" pitchFamily="49" charset="-122"/>
              </a:rPr>
              <a:t>主语</a:t>
            </a:r>
            <a:r>
              <a:rPr lang="en-US" altLang="zh-CN" b="1" dirty="0" smtClean="0">
                <a:solidFill>
                  <a:srgbClr val="00B0F0"/>
                </a:solidFill>
                <a:latin typeface="幼圆" panose="02010509060101010101" pitchFamily="49" charset="-122"/>
                <a:ea typeface="幼圆" panose="02010509060101010101" pitchFamily="49" charset="-122"/>
              </a:rPr>
              <a:t>:</a:t>
            </a:r>
            <a:r>
              <a:rPr lang="zh-CN" altLang="en-US" b="1" dirty="0" smtClean="0">
                <a:solidFill>
                  <a:srgbClr val="00B0F0"/>
                </a:solidFill>
                <a:latin typeface="幼圆" panose="02010509060101010101" pitchFamily="49" charset="-122"/>
                <a:ea typeface="幼圆" panose="02010509060101010101" pitchFamily="49" charset="-122"/>
              </a:rPr>
              <a:t> 人</a:t>
            </a:r>
            <a:r>
              <a:rPr lang="en-US" altLang="zh-CN" b="1" dirty="0" smtClean="0">
                <a:solidFill>
                  <a:srgbClr val="00B0F0"/>
                </a:solidFill>
                <a:latin typeface="幼圆" panose="02010509060101010101" pitchFamily="49" charset="-122"/>
                <a:ea typeface="幼圆" panose="02010509060101010101" pitchFamily="49" charset="-122"/>
              </a:rPr>
              <a:t>A</a:t>
            </a:r>
          </a:p>
          <a:p>
            <a:r>
              <a:rPr lang="zh-CN" altLang="en-US" b="1" dirty="0" smtClean="0">
                <a:latin typeface="幼圆" panose="02010509060101010101" pitchFamily="49" charset="-122"/>
                <a:ea typeface="幼圆" panose="02010509060101010101" pitchFamily="49" charset="-122"/>
              </a:rPr>
              <a:t>关系</a:t>
            </a:r>
            <a:r>
              <a:rPr lang="en-US" altLang="zh-CN" b="1" dirty="0" smtClean="0">
                <a:latin typeface="幼圆" panose="02010509060101010101" pitchFamily="49" charset="-122"/>
                <a:ea typeface="幼圆" panose="02010509060101010101" pitchFamily="49" charset="-122"/>
              </a:rPr>
              <a:t>:</a:t>
            </a:r>
            <a:r>
              <a:rPr lang="zh-CN" altLang="en-US" b="1" dirty="0" smtClean="0">
                <a:latin typeface="幼圆" panose="02010509060101010101" pitchFamily="49" charset="-122"/>
                <a:ea typeface="幼圆" panose="02010509060101010101" pitchFamily="49" charset="-122"/>
              </a:rPr>
              <a:t> 穿</a:t>
            </a:r>
            <a:endParaRPr lang="zh-CN" altLang="en-US" b="1" dirty="0" smtClean="0">
              <a:solidFill>
                <a:srgbClr val="00B0F0"/>
              </a:solidFill>
              <a:latin typeface="幼圆" panose="02010509060101010101" pitchFamily="49" charset="-122"/>
              <a:ea typeface="幼圆" panose="02010509060101010101" pitchFamily="49" charset="-122"/>
            </a:endParaRPr>
          </a:p>
          <a:p>
            <a:r>
              <a:rPr lang="zh-CN" altLang="en-US" b="1" dirty="0" smtClean="0">
                <a:solidFill>
                  <a:srgbClr val="92D050"/>
                </a:solidFill>
                <a:latin typeface="幼圆" panose="02010509060101010101" pitchFamily="49" charset="-122"/>
                <a:ea typeface="幼圆" panose="02010509060101010101" pitchFamily="49" charset="-122"/>
              </a:rPr>
              <a:t>宾语</a:t>
            </a:r>
            <a:r>
              <a:rPr lang="en-US" altLang="zh-CN" b="1" dirty="0" smtClean="0">
                <a:solidFill>
                  <a:srgbClr val="92D050"/>
                </a:solidFill>
                <a:latin typeface="幼圆" panose="02010509060101010101" pitchFamily="49" charset="-122"/>
                <a:ea typeface="幼圆" panose="02010509060101010101" pitchFamily="49" charset="-122"/>
              </a:rPr>
              <a:t>:</a:t>
            </a:r>
            <a:r>
              <a:rPr lang="zh-CN" altLang="en-US" b="1" dirty="0" smtClean="0">
                <a:solidFill>
                  <a:srgbClr val="92D050"/>
                </a:solidFill>
                <a:latin typeface="幼圆" panose="02010509060101010101" pitchFamily="49" charset="-122"/>
                <a:ea typeface="幼圆" panose="02010509060101010101" pitchFamily="49" charset="-122"/>
              </a:rPr>
              <a:t> </a:t>
            </a:r>
            <a:r>
              <a:rPr lang="en-US" altLang="zh-CN" b="1" dirty="0" smtClean="0">
                <a:solidFill>
                  <a:srgbClr val="92D050"/>
                </a:solidFill>
                <a:latin typeface="幼圆" panose="02010509060101010101" pitchFamily="49" charset="-122"/>
                <a:ea typeface="幼圆" panose="02010509060101010101" pitchFamily="49" charset="-122"/>
              </a:rPr>
              <a:t>T</a:t>
            </a:r>
            <a:r>
              <a:rPr lang="zh-CN" altLang="en-US" b="1" dirty="0" smtClean="0">
                <a:solidFill>
                  <a:srgbClr val="92D050"/>
                </a:solidFill>
                <a:latin typeface="幼圆" panose="02010509060101010101" pitchFamily="49" charset="-122"/>
                <a:ea typeface="幼圆" panose="02010509060101010101" pitchFamily="49" charset="-122"/>
              </a:rPr>
              <a:t>恤</a:t>
            </a:r>
          </a:p>
        </p:txBody>
      </p:sp>
      <p:sp>
        <p:nvSpPr>
          <p:cNvPr id="16" name="Text Box 39"/>
          <p:cNvSpPr txBox="1">
            <a:spLocks noChangeArrowheads="1"/>
          </p:cNvSpPr>
          <p:nvPr/>
        </p:nvSpPr>
        <p:spPr bwMode="auto">
          <a:xfrm>
            <a:off x="1087075" y="443609"/>
            <a:ext cx="1076746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80604020202020204" charset="0"/>
                <a:ea typeface="SimSun" charset="-122"/>
              </a:defRPr>
            </a:lvl1pPr>
            <a:lvl2pPr marL="742950" indent="-285750">
              <a:defRPr>
                <a:solidFill>
                  <a:schemeClr val="tx1"/>
                </a:solidFill>
                <a:latin typeface="Arial" panose="02080604020202020204" charset="0"/>
                <a:ea typeface="SimSun" charset="-122"/>
              </a:defRPr>
            </a:lvl2pPr>
            <a:lvl3pPr marL="1143000" indent="-228600">
              <a:defRPr>
                <a:solidFill>
                  <a:schemeClr val="tx1"/>
                </a:solidFill>
                <a:latin typeface="Arial" panose="02080604020202020204" charset="0"/>
                <a:ea typeface="SimSun" charset="-122"/>
              </a:defRPr>
            </a:lvl3pPr>
            <a:lvl4pPr marL="1600200" indent="-228600">
              <a:defRPr>
                <a:solidFill>
                  <a:schemeClr val="tx1"/>
                </a:solidFill>
                <a:latin typeface="Arial" panose="02080604020202020204" charset="0"/>
                <a:ea typeface="SimSun" charset="-122"/>
              </a:defRPr>
            </a:lvl4pPr>
            <a:lvl5pPr marL="2057400" indent="-228600">
              <a:defRPr>
                <a:solidFill>
                  <a:schemeClr val="tx1"/>
                </a:solidFill>
                <a:latin typeface="Arial" panose="02080604020202020204" charset="0"/>
                <a:ea typeface="SimSun" charset="-122"/>
              </a:defRPr>
            </a:lvl5pPr>
            <a:lvl6pPr marL="2514600" indent="-228600" fontAlgn="base">
              <a:spcBef>
                <a:spcPct val="0"/>
              </a:spcBef>
              <a:spcAft>
                <a:spcPct val="0"/>
              </a:spcAft>
              <a:defRPr>
                <a:solidFill>
                  <a:schemeClr val="tx1"/>
                </a:solidFill>
                <a:latin typeface="Arial" panose="02080604020202020204" charset="0"/>
                <a:ea typeface="SimSun" charset="-122"/>
              </a:defRPr>
            </a:lvl6pPr>
            <a:lvl7pPr marL="2971800" indent="-228600" fontAlgn="base">
              <a:spcBef>
                <a:spcPct val="0"/>
              </a:spcBef>
              <a:spcAft>
                <a:spcPct val="0"/>
              </a:spcAft>
              <a:defRPr>
                <a:solidFill>
                  <a:schemeClr val="tx1"/>
                </a:solidFill>
                <a:latin typeface="Arial" panose="02080604020202020204" charset="0"/>
                <a:ea typeface="SimSun" charset="-122"/>
              </a:defRPr>
            </a:lvl7pPr>
            <a:lvl8pPr marL="3429000" indent="-228600" fontAlgn="base">
              <a:spcBef>
                <a:spcPct val="0"/>
              </a:spcBef>
              <a:spcAft>
                <a:spcPct val="0"/>
              </a:spcAft>
              <a:defRPr>
                <a:solidFill>
                  <a:schemeClr val="tx1"/>
                </a:solidFill>
                <a:latin typeface="Arial" panose="02080604020202020204" charset="0"/>
                <a:ea typeface="SimSun" charset="-122"/>
              </a:defRPr>
            </a:lvl8pPr>
            <a:lvl9pPr marL="3886200" indent="-228600" fontAlgn="base">
              <a:spcBef>
                <a:spcPct val="0"/>
              </a:spcBef>
              <a:spcAft>
                <a:spcPct val="0"/>
              </a:spcAft>
              <a:defRPr>
                <a:solidFill>
                  <a:schemeClr val="tx1"/>
                </a:solidFill>
                <a:latin typeface="Arial" panose="02080604020202020204" charset="0"/>
                <a:ea typeface="SimSun" charset="-122"/>
              </a:defRPr>
            </a:lvl9pPr>
          </a:lstStyle>
          <a:p>
            <a:pPr>
              <a:spcBef>
                <a:spcPct val="0"/>
              </a:spcBef>
              <a:defRPr/>
            </a:pPr>
            <a:r>
              <a:rPr lang="en-US" altLang="zh-CN" sz="3200" b="1" dirty="0">
                <a:solidFill>
                  <a:srgbClr val="8E6D48"/>
                </a:solidFill>
                <a:latin typeface="Arial Unicode MS" panose="020B0604020202020204" pitchFamily="34" charset="-122"/>
                <a:ea typeface="Arial Unicode MS" panose="020B0604020202020204" pitchFamily="34" charset="-122"/>
                <a:cs typeface="Arial Unicode MS" panose="020B0604020202020204" pitchFamily="34" charset="-122"/>
              </a:rPr>
              <a:t>PIC Challenge Track</a:t>
            </a:r>
            <a:r>
              <a:rPr lang="zh-CN" altLang="en-US" sz="3200" b="1" dirty="0">
                <a:solidFill>
                  <a:srgbClr val="8E6D48"/>
                </a:solidFill>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sz="3200" b="1" dirty="0">
                <a:solidFill>
                  <a:srgbClr val="8E6D48"/>
                </a:solidFill>
                <a:latin typeface="Arial Unicode MS" panose="020B0604020202020204" pitchFamily="34" charset="-122"/>
                <a:ea typeface="Arial Unicode MS" panose="020B0604020202020204" pitchFamily="34" charset="-122"/>
                <a:cs typeface="Arial Unicode MS" panose="020B0604020202020204" pitchFamily="34" charset="-122"/>
              </a:rPr>
              <a:t>2</a:t>
            </a:r>
            <a:r>
              <a:rPr lang="en-US" altLang="zh-CN" sz="3200" b="1" dirty="0" smtClean="0">
                <a:solidFill>
                  <a:srgbClr val="8E6D48"/>
                </a:solidFill>
                <a:latin typeface="幼圆" panose="02010509060101010101" pitchFamily="49" charset="-122"/>
                <a:ea typeface="幼圆" panose="02010509060101010101" pitchFamily="49" charset="-122"/>
              </a:rPr>
              <a:t>:</a:t>
            </a:r>
            <a:r>
              <a:rPr lang="zh-CN" altLang="en-US" sz="3200" b="1" dirty="0" smtClean="0">
                <a:solidFill>
                  <a:srgbClr val="8E6D48"/>
                </a:solidFill>
                <a:latin typeface="幼圆" panose="02010509060101010101" pitchFamily="49" charset="-122"/>
                <a:ea typeface="幼圆" panose="02010509060101010101" pitchFamily="49" charset="-122"/>
              </a:rPr>
              <a:t>以人为中心的</a:t>
            </a:r>
            <a:r>
              <a:rPr lang="zh-CN" altLang="en-US" sz="3200" b="1" dirty="0" smtClean="0">
                <a:solidFill>
                  <a:srgbClr val="FF0000"/>
                </a:solidFill>
                <a:latin typeface="幼圆" panose="02010509060101010101" pitchFamily="49" charset="-122"/>
                <a:ea typeface="幼圆" panose="02010509060101010101" pitchFamily="49" charset="-122"/>
              </a:rPr>
              <a:t>关系预测</a:t>
            </a:r>
            <a:endParaRPr lang="en-US" altLang="zh-CN" sz="3200" dirty="0" smtClean="0">
              <a:solidFill>
                <a:srgbClr val="FF0000"/>
              </a:solidFill>
            </a:endParaRPr>
          </a:p>
          <a:p>
            <a:pPr>
              <a:spcBef>
                <a:spcPct val="0"/>
              </a:spcBef>
              <a:defRPr/>
            </a:pPr>
            <a:endParaRPr lang="x-none" altLang="en-US" sz="3200" b="1" dirty="0">
              <a:solidFill>
                <a:srgbClr val="8E6D48"/>
              </a:solidFill>
              <a:latin typeface="幼圆" panose="02010509060101010101" pitchFamily="49" charset="-122"/>
              <a:ea typeface="幼圆" panose="02010509060101010101" pitchFamily="49" charset="-122"/>
            </a:endParaRPr>
          </a:p>
        </p:txBody>
      </p:sp>
    </p:spTree>
    <p:extLst>
      <p:ext uri="{BB962C8B-B14F-4D97-AF65-F5344CB8AC3E}">
        <p14:creationId xmlns:p14="http://schemas.microsoft.com/office/powerpoint/2010/main" val="225352533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par>
                          <p:cTn id="13" fill="hold">
                            <p:stCondLst>
                              <p:cond delay="500"/>
                            </p:stCondLst>
                            <p:childTnLst>
                              <p:par>
                                <p:cTn id="14" presetID="22" presetClass="entr" presetSubtype="2"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right)">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521062"/>
            <a:ext cx="1015706" cy="393337"/>
            <a:chOff x="0" y="521062"/>
            <a:chExt cx="781051" cy="393337"/>
          </a:xfrm>
        </p:grpSpPr>
        <p:sp>
          <p:nvSpPr>
            <p:cNvPr id="12" name="任意多边形 11"/>
            <p:cNvSpPr/>
            <p:nvPr/>
          </p:nvSpPr>
          <p:spPr>
            <a:xfrm>
              <a:off x="243569" y="521062"/>
              <a:ext cx="537482" cy="393337"/>
            </a:xfrm>
            <a:custGeom>
              <a:avLst/>
              <a:gdLst>
                <a:gd name="connsiteX0" fmla="*/ 0 w 640080"/>
                <a:gd name="connsiteY0" fmla="*/ 0 h 327660"/>
                <a:gd name="connsiteX1" fmla="*/ 472440 w 640080"/>
                <a:gd name="connsiteY1" fmla="*/ 0 h 327660"/>
                <a:gd name="connsiteX2" fmla="*/ 640080 w 640080"/>
                <a:gd name="connsiteY2" fmla="*/ 163830 h 327660"/>
                <a:gd name="connsiteX3" fmla="*/ 472440 w 640080"/>
                <a:gd name="connsiteY3" fmla="*/ 327660 h 327660"/>
                <a:gd name="connsiteX4" fmla="*/ 0 w 640080"/>
                <a:gd name="connsiteY4" fmla="*/ 327660 h 327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327660">
                  <a:moveTo>
                    <a:pt x="0" y="0"/>
                  </a:moveTo>
                  <a:lnTo>
                    <a:pt x="472440" y="0"/>
                  </a:lnTo>
                  <a:cubicBezTo>
                    <a:pt x="565025" y="0"/>
                    <a:pt x="640080" y="73349"/>
                    <a:pt x="640080" y="163830"/>
                  </a:cubicBezTo>
                  <a:cubicBezTo>
                    <a:pt x="640080" y="254311"/>
                    <a:pt x="565025" y="327660"/>
                    <a:pt x="472440" y="327660"/>
                  </a:cubicBezTo>
                  <a:lnTo>
                    <a:pt x="0" y="327660"/>
                  </a:lnTo>
                  <a:close/>
                </a:path>
              </a:pathLst>
            </a:cu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sp>
          <p:nvSpPr>
            <p:cNvPr id="14" name="矩形 13"/>
            <p:cNvSpPr/>
            <p:nvPr/>
          </p:nvSpPr>
          <p:spPr>
            <a:xfrm>
              <a:off x="0" y="521062"/>
              <a:ext cx="188685" cy="393337"/>
            </a:xfrm>
            <a:prstGeom prst="rect">
              <a:avLst/>
            </a:pr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grpSp>
      <p:pic>
        <p:nvPicPr>
          <p:cNvPr id="11"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31200" y="1242000"/>
            <a:ext cx="3585993" cy="5400000"/>
          </a:xfrm>
          <a:prstGeom prst="rect">
            <a:avLst/>
          </a:prstGeom>
        </p:spPr>
      </p:pic>
      <p:cxnSp>
        <p:nvCxnSpPr>
          <p:cNvPr id="7" name="直线箭头连接符 3"/>
          <p:cNvCxnSpPr/>
          <p:nvPr/>
        </p:nvCxnSpPr>
        <p:spPr>
          <a:xfrm rot="10800000" flipV="1">
            <a:off x="2910010" y="3483429"/>
            <a:ext cx="1757450" cy="99060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8" name="直线箭头连接符 5"/>
          <p:cNvCxnSpPr>
            <a:stCxn id="10" idx="3"/>
          </p:cNvCxnSpPr>
          <p:nvPr/>
        </p:nvCxnSpPr>
        <p:spPr>
          <a:xfrm flipV="1">
            <a:off x="2910010" y="4316320"/>
            <a:ext cx="2619933" cy="474958"/>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9" name="圆角矩形 8"/>
          <p:cNvSpPr/>
          <p:nvPr/>
        </p:nvSpPr>
        <p:spPr>
          <a:xfrm>
            <a:off x="869529" y="4316317"/>
            <a:ext cx="2110821" cy="92333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矩形 9"/>
          <p:cNvSpPr/>
          <p:nvPr/>
        </p:nvSpPr>
        <p:spPr>
          <a:xfrm>
            <a:off x="1087075" y="4329613"/>
            <a:ext cx="1822935" cy="923330"/>
          </a:xfrm>
          <a:prstGeom prst="rect">
            <a:avLst/>
          </a:prstGeom>
        </p:spPr>
        <p:txBody>
          <a:bodyPr wrap="square">
            <a:spAutoFit/>
          </a:bodyPr>
          <a:lstStyle/>
          <a:p>
            <a:r>
              <a:rPr lang="zh-CN" altLang="en-US" b="1" dirty="0">
                <a:solidFill>
                  <a:srgbClr val="00B0F0"/>
                </a:solidFill>
                <a:latin typeface="幼圆" panose="02010509060101010101" pitchFamily="49" charset="-122"/>
                <a:ea typeface="幼圆" panose="02010509060101010101" pitchFamily="49" charset="-122"/>
              </a:rPr>
              <a:t>主语</a:t>
            </a:r>
            <a:r>
              <a:rPr lang="en-US" altLang="zh-CN" b="1" dirty="0" smtClean="0">
                <a:solidFill>
                  <a:srgbClr val="00B0F0"/>
                </a:solidFill>
                <a:latin typeface="幼圆" panose="02010509060101010101" pitchFamily="49" charset="-122"/>
                <a:ea typeface="幼圆" panose="02010509060101010101" pitchFamily="49" charset="-122"/>
              </a:rPr>
              <a:t>: </a:t>
            </a:r>
            <a:r>
              <a:rPr lang="zh-CN" altLang="en-US" b="1" dirty="0" smtClean="0">
                <a:solidFill>
                  <a:srgbClr val="00B0F0"/>
                </a:solidFill>
                <a:latin typeface="幼圆" panose="02010509060101010101" pitchFamily="49" charset="-122"/>
                <a:ea typeface="幼圆" panose="02010509060101010101" pitchFamily="49" charset="-122"/>
              </a:rPr>
              <a:t>人</a:t>
            </a:r>
            <a:r>
              <a:rPr lang="en-US" altLang="zh-CN" b="1" dirty="0" smtClean="0">
                <a:solidFill>
                  <a:srgbClr val="00B0F0"/>
                </a:solidFill>
                <a:latin typeface="幼圆" panose="02010509060101010101" pitchFamily="49" charset="-122"/>
                <a:ea typeface="幼圆" panose="02010509060101010101" pitchFamily="49" charset="-122"/>
              </a:rPr>
              <a:t>A</a:t>
            </a:r>
          </a:p>
          <a:p>
            <a:r>
              <a:rPr lang="zh-CN" altLang="en-US" b="1" dirty="0" smtClean="0">
                <a:latin typeface="幼圆" panose="02010509060101010101" pitchFamily="49" charset="-122"/>
                <a:ea typeface="幼圆" panose="02010509060101010101" pitchFamily="49" charset="-122"/>
              </a:rPr>
              <a:t>关系</a:t>
            </a:r>
            <a:r>
              <a:rPr lang="en-US" altLang="zh-CN" b="1" dirty="0" smtClean="0">
                <a:latin typeface="幼圆" panose="02010509060101010101" pitchFamily="49" charset="-122"/>
                <a:ea typeface="幼圆" panose="02010509060101010101" pitchFamily="49" charset="-122"/>
              </a:rPr>
              <a:t>:</a:t>
            </a:r>
            <a:r>
              <a:rPr lang="zh-CN" altLang="en-US" b="1" dirty="0" smtClean="0">
                <a:latin typeface="幼圆" panose="02010509060101010101" pitchFamily="49" charset="-122"/>
                <a:ea typeface="幼圆" panose="02010509060101010101" pitchFamily="49" charset="-122"/>
              </a:rPr>
              <a:t> 在</a:t>
            </a:r>
            <a:r>
              <a:rPr lang="en-US" altLang="zh-CN" b="1" dirty="0" smtClean="0">
                <a:latin typeface="幼圆" panose="02010509060101010101" pitchFamily="49" charset="-122"/>
                <a:ea typeface="幼圆" panose="02010509060101010101" pitchFamily="49" charset="-122"/>
              </a:rPr>
              <a:t>…</a:t>
            </a:r>
            <a:r>
              <a:rPr lang="zh-CN" altLang="en-US" b="1" dirty="0" smtClean="0">
                <a:latin typeface="幼圆" panose="02010509060101010101" pitchFamily="49" charset="-122"/>
                <a:ea typeface="幼圆" panose="02010509060101010101" pitchFamily="49" charset="-122"/>
              </a:rPr>
              <a:t>后面</a:t>
            </a:r>
          </a:p>
          <a:p>
            <a:r>
              <a:rPr lang="zh-CN" altLang="en-US" b="1" dirty="0" smtClean="0">
                <a:solidFill>
                  <a:srgbClr val="F89ECD"/>
                </a:solidFill>
                <a:latin typeface="幼圆" panose="02010509060101010101" pitchFamily="49" charset="-122"/>
                <a:ea typeface="幼圆" panose="02010509060101010101" pitchFamily="49" charset="-122"/>
              </a:rPr>
              <a:t>宾语</a:t>
            </a:r>
            <a:r>
              <a:rPr lang="en-US" altLang="zh-CN" b="1" dirty="0" smtClean="0">
                <a:solidFill>
                  <a:srgbClr val="F89ECD"/>
                </a:solidFill>
                <a:latin typeface="幼圆" panose="02010509060101010101" pitchFamily="49" charset="-122"/>
                <a:ea typeface="幼圆" panose="02010509060101010101" pitchFamily="49" charset="-122"/>
              </a:rPr>
              <a:t>:</a:t>
            </a:r>
            <a:r>
              <a:rPr lang="zh-CN" altLang="en-US" b="1" dirty="0" smtClean="0">
                <a:solidFill>
                  <a:srgbClr val="F89ECD"/>
                </a:solidFill>
                <a:latin typeface="幼圆" panose="02010509060101010101" pitchFamily="49" charset="-122"/>
                <a:ea typeface="幼圆" panose="02010509060101010101" pitchFamily="49" charset="-122"/>
              </a:rPr>
              <a:t> 人</a:t>
            </a:r>
            <a:r>
              <a:rPr lang="en-US" altLang="zh-CN" b="1" dirty="0" smtClean="0">
                <a:solidFill>
                  <a:srgbClr val="F89ECD"/>
                </a:solidFill>
                <a:latin typeface="幼圆" panose="02010509060101010101" pitchFamily="49" charset="-122"/>
                <a:ea typeface="幼圆" panose="02010509060101010101" pitchFamily="49" charset="-122"/>
              </a:rPr>
              <a:t>B </a:t>
            </a:r>
            <a:endParaRPr lang="zh-CN" altLang="en-US" b="1" dirty="0" smtClean="0">
              <a:solidFill>
                <a:srgbClr val="F89ECD"/>
              </a:solidFill>
              <a:latin typeface="幼圆" panose="02010509060101010101" pitchFamily="49" charset="-122"/>
              <a:ea typeface="幼圆" panose="02010509060101010101" pitchFamily="49" charset="-122"/>
            </a:endParaRPr>
          </a:p>
        </p:txBody>
      </p:sp>
      <p:sp>
        <p:nvSpPr>
          <p:cNvPr id="15" name="Text Box 39"/>
          <p:cNvSpPr txBox="1">
            <a:spLocks noChangeArrowheads="1"/>
          </p:cNvSpPr>
          <p:nvPr/>
        </p:nvSpPr>
        <p:spPr bwMode="auto">
          <a:xfrm>
            <a:off x="1087075" y="443609"/>
            <a:ext cx="1076746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80604020202020204" charset="0"/>
                <a:ea typeface="SimSun" charset="-122"/>
              </a:defRPr>
            </a:lvl1pPr>
            <a:lvl2pPr marL="742950" indent="-285750">
              <a:defRPr>
                <a:solidFill>
                  <a:schemeClr val="tx1"/>
                </a:solidFill>
                <a:latin typeface="Arial" panose="02080604020202020204" charset="0"/>
                <a:ea typeface="SimSun" charset="-122"/>
              </a:defRPr>
            </a:lvl2pPr>
            <a:lvl3pPr marL="1143000" indent="-228600">
              <a:defRPr>
                <a:solidFill>
                  <a:schemeClr val="tx1"/>
                </a:solidFill>
                <a:latin typeface="Arial" panose="02080604020202020204" charset="0"/>
                <a:ea typeface="SimSun" charset="-122"/>
              </a:defRPr>
            </a:lvl3pPr>
            <a:lvl4pPr marL="1600200" indent="-228600">
              <a:defRPr>
                <a:solidFill>
                  <a:schemeClr val="tx1"/>
                </a:solidFill>
                <a:latin typeface="Arial" panose="02080604020202020204" charset="0"/>
                <a:ea typeface="SimSun" charset="-122"/>
              </a:defRPr>
            </a:lvl4pPr>
            <a:lvl5pPr marL="2057400" indent="-228600">
              <a:defRPr>
                <a:solidFill>
                  <a:schemeClr val="tx1"/>
                </a:solidFill>
                <a:latin typeface="Arial" panose="02080604020202020204" charset="0"/>
                <a:ea typeface="SimSun" charset="-122"/>
              </a:defRPr>
            </a:lvl5pPr>
            <a:lvl6pPr marL="2514600" indent="-228600" fontAlgn="base">
              <a:spcBef>
                <a:spcPct val="0"/>
              </a:spcBef>
              <a:spcAft>
                <a:spcPct val="0"/>
              </a:spcAft>
              <a:defRPr>
                <a:solidFill>
                  <a:schemeClr val="tx1"/>
                </a:solidFill>
                <a:latin typeface="Arial" panose="02080604020202020204" charset="0"/>
                <a:ea typeface="SimSun" charset="-122"/>
              </a:defRPr>
            </a:lvl6pPr>
            <a:lvl7pPr marL="2971800" indent="-228600" fontAlgn="base">
              <a:spcBef>
                <a:spcPct val="0"/>
              </a:spcBef>
              <a:spcAft>
                <a:spcPct val="0"/>
              </a:spcAft>
              <a:defRPr>
                <a:solidFill>
                  <a:schemeClr val="tx1"/>
                </a:solidFill>
                <a:latin typeface="Arial" panose="02080604020202020204" charset="0"/>
                <a:ea typeface="SimSun" charset="-122"/>
              </a:defRPr>
            </a:lvl7pPr>
            <a:lvl8pPr marL="3429000" indent="-228600" fontAlgn="base">
              <a:spcBef>
                <a:spcPct val="0"/>
              </a:spcBef>
              <a:spcAft>
                <a:spcPct val="0"/>
              </a:spcAft>
              <a:defRPr>
                <a:solidFill>
                  <a:schemeClr val="tx1"/>
                </a:solidFill>
                <a:latin typeface="Arial" panose="02080604020202020204" charset="0"/>
                <a:ea typeface="SimSun" charset="-122"/>
              </a:defRPr>
            </a:lvl8pPr>
            <a:lvl9pPr marL="3886200" indent="-228600" fontAlgn="base">
              <a:spcBef>
                <a:spcPct val="0"/>
              </a:spcBef>
              <a:spcAft>
                <a:spcPct val="0"/>
              </a:spcAft>
              <a:defRPr>
                <a:solidFill>
                  <a:schemeClr val="tx1"/>
                </a:solidFill>
                <a:latin typeface="Arial" panose="02080604020202020204" charset="0"/>
                <a:ea typeface="SimSun" charset="-122"/>
              </a:defRPr>
            </a:lvl9pPr>
          </a:lstStyle>
          <a:p>
            <a:pPr>
              <a:spcBef>
                <a:spcPct val="0"/>
              </a:spcBef>
              <a:defRPr/>
            </a:pPr>
            <a:r>
              <a:rPr lang="en-US" altLang="zh-CN" sz="3200" b="1" dirty="0">
                <a:solidFill>
                  <a:srgbClr val="8E6D48"/>
                </a:solidFill>
                <a:latin typeface="Arial Unicode MS" panose="020B0604020202020204" pitchFamily="34" charset="-122"/>
                <a:ea typeface="Arial Unicode MS" panose="020B0604020202020204" pitchFamily="34" charset="-122"/>
                <a:cs typeface="Arial Unicode MS" panose="020B0604020202020204" pitchFamily="34" charset="-122"/>
              </a:rPr>
              <a:t>PIC Challenge Track</a:t>
            </a:r>
            <a:r>
              <a:rPr lang="zh-CN" altLang="en-US" sz="3200" b="1" dirty="0">
                <a:solidFill>
                  <a:srgbClr val="8E6D48"/>
                </a:solidFill>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sz="3200" b="1" dirty="0">
                <a:solidFill>
                  <a:srgbClr val="8E6D48"/>
                </a:solidFill>
                <a:latin typeface="Arial Unicode MS" panose="020B0604020202020204" pitchFamily="34" charset="-122"/>
                <a:ea typeface="Arial Unicode MS" panose="020B0604020202020204" pitchFamily="34" charset="-122"/>
                <a:cs typeface="Arial Unicode MS" panose="020B0604020202020204" pitchFamily="34" charset="-122"/>
              </a:rPr>
              <a:t>2</a:t>
            </a:r>
            <a:r>
              <a:rPr lang="en-US" altLang="zh-CN" sz="3200" b="1" dirty="0" smtClean="0">
                <a:solidFill>
                  <a:srgbClr val="8E6D48"/>
                </a:solidFill>
                <a:latin typeface="幼圆" panose="02010509060101010101" pitchFamily="49" charset="-122"/>
                <a:ea typeface="幼圆" panose="02010509060101010101" pitchFamily="49" charset="-122"/>
              </a:rPr>
              <a:t>:</a:t>
            </a:r>
            <a:r>
              <a:rPr lang="zh-CN" altLang="en-US" sz="3200" b="1" dirty="0" smtClean="0">
                <a:solidFill>
                  <a:srgbClr val="8E6D48"/>
                </a:solidFill>
                <a:latin typeface="幼圆" panose="02010509060101010101" pitchFamily="49" charset="-122"/>
                <a:ea typeface="幼圆" panose="02010509060101010101" pitchFamily="49" charset="-122"/>
              </a:rPr>
              <a:t>以人为中心的</a:t>
            </a:r>
            <a:r>
              <a:rPr lang="zh-CN" altLang="en-US" sz="3200" b="1" dirty="0" smtClean="0">
                <a:solidFill>
                  <a:srgbClr val="FF0000"/>
                </a:solidFill>
                <a:latin typeface="幼圆" panose="02010509060101010101" pitchFamily="49" charset="-122"/>
                <a:ea typeface="幼圆" panose="02010509060101010101" pitchFamily="49" charset="-122"/>
              </a:rPr>
              <a:t>关系预测</a:t>
            </a:r>
            <a:endParaRPr lang="en-US" altLang="zh-CN" sz="3200" dirty="0" smtClean="0">
              <a:solidFill>
                <a:srgbClr val="FF0000"/>
              </a:solidFill>
            </a:endParaRPr>
          </a:p>
          <a:p>
            <a:pPr>
              <a:spcBef>
                <a:spcPct val="0"/>
              </a:spcBef>
              <a:defRPr/>
            </a:pPr>
            <a:endParaRPr lang="x-none" altLang="en-US" sz="3200" b="1" dirty="0">
              <a:solidFill>
                <a:srgbClr val="8E6D48"/>
              </a:solidFill>
              <a:latin typeface="幼圆" panose="02010509060101010101" pitchFamily="49" charset="-122"/>
              <a:ea typeface="幼圆" panose="02010509060101010101" pitchFamily="49" charset="-122"/>
            </a:endParaRPr>
          </a:p>
        </p:txBody>
      </p:sp>
    </p:spTree>
    <p:extLst>
      <p:ext uri="{BB962C8B-B14F-4D97-AF65-F5344CB8AC3E}">
        <p14:creationId xmlns:p14="http://schemas.microsoft.com/office/powerpoint/2010/main" val="263099142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521062"/>
            <a:ext cx="1015706" cy="393337"/>
            <a:chOff x="0" y="521062"/>
            <a:chExt cx="781051" cy="393337"/>
          </a:xfrm>
        </p:grpSpPr>
        <p:sp>
          <p:nvSpPr>
            <p:cNvPr id="12" name="任意多边形 11"/>
            <p:cNvSpPr/>
            <p:nvPr/>
          </p:nvSpPr>
          <p:spPr>
            <a:xfrm>
              <a:off x="243569" y="521062"/>
              <a:ext cx="537482" cy="393337"/>
            </a:xfrm>
            <a:custGeom>
              <a:avLst/>
              <a:gdLst>
                <a:gd name="connsiteX0" fmla="*/ 0 w 640080"/>
                <a:gd name="connsiteY0" fmla="*/ 0 h 327660"/>
                <a:gd name="connsiteX1" fmla="*/ 472440 w 640080"/>
                <a:gd name="connsiteY1" fmla="*/ 0 h 327660"/>
                <a:gd name="connsiteX2" fmla="*/ 640080 w 640080"/>
                <a:gd name="connsiteY2" fmla="*/ 163830 h 327660"/>
                <a:gd name="connsiteX3" fmla="*/ 472440 w 640080"/>
                <a:gd name="connsiteY3" fmla="*/ 327660 h 327660"/>
                <a:gd name="connsiteX4" fmla="*/ 0 w 640080"/>
                <a:gd name="connsiteY4" fmla="*/ 327660 h 327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327660">
                  <a:moveTo>
                    <a:pt x="0" y="0"/>
                  </a:moveTo>
                  <a:lnTo>
                    <a:pt x="472440" y="0"/>
                  </a:lnTo>
                  <a:cubicBezTo>
                    <a:pt x="565025" y="0"/>
                    <a:pt x="640080" y="73349"/>
                    <a:pt x="640080" y="163830"/>
                  </a:cubicBezTo>
                  <a:cubicBezTo>
                    <a:pt x="640080" y="254311"/>
                    <a:pt x="565025" y="327660"/>
                    <a:pt x="472440" y="327660"/>
                  </a:cubicBezTo>
                  <a:lnTo>
                    <a:pt x="0" y="327660"/>
                  </a:lnTo>
                  <a:close/>
                </a:path>
              </a:pathLst>
            </a:cu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sp>
          <p:nvSpPr>
            <p:cNvPr id="14" name="矩形 13"/>
            <p:cNvSpPr/>
            <p:nvPr/>
          </p:nvSpPr>
          <p:spPr>
            <a:xfrm>
              <a:off x="0" y="521062"/>
              <a:ext cx="188685" cy="393337"/>
            </a:xfrm>
            <a:prstGeom prst="rect">
              <a:avLst/>
            </a:pr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grpSp>
      <p:pic>
        <p:nvPicPr>
          <p:cNvPr id="11"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31200" y="1242000"/>
            <a:ext cx="3585993" cy="5400000"/>
          </a:xfrm>
          <a:prstGeom prst="rect">
            <a:avLst/>
          </a:prstGeom>
        </p:spPr>
      </p:pic>
      <p:cxnSp>
        <p:nvCxnSpPr>
          <p:cNvPr id="7" name="直线箭头连接符 3"/>
          <p:cNvCxnSpPr/>
          <p:nvPr/>
        </p:nvCxnSpPr>
        <p:spPr>
          <a:xfrm flipV="1">
            <a:off x="4876800" y="2286000"/>
            <a:ext cx="3859910" cy="729343"/>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8" name="直线箭头连接符 5"/>
          <p:cNvCxnSpPr/>
          <p:nvPr/>
        </p:nvCxnSpPr>
        <p:spPr>
          <a:xfrm rot="10800000" flipV="1">
            <a:off x="6008915" y="2601686"/>
            <a:ext cx="2862944" cy="83820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9" name="圆角矩形 8"/>
          <p:cNvSpPr/>
          <p:nvPr/>
        </p:nvSpPr>
        <p:spPr>
          <a:xfrm>
            <a:off x="8499027" y="2078717"/>
            <a:ext cx="2110821" cy="92333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矩形 9"/>
          <p:cNvSpPr/>
          <p:nvPr/>
        </p:nvSpPr>
        <p:spPr>
          <a:xfrm>
            <a:off x="8716573" y="2092013"/>
            <a:ext cx="1822935" cy="923330"/>
          </a:xfrm>
          <a:prstGeom prst="rect">
            <a:avLst/>
          </a:prstGeom>
        </p:spPr>
        <p:txBody>
          <a:bodyPr wrap="square">
            <a:spAutoFit/>
          </a:bodyPr>
          <a:lstStyle/>
          <a:p>
            <a:r>
              <a:rPr lang="zh-CN" altLang="en-US" b="1" dirty="0">
                <a:solidFill>
                  <a:srgbClr val="00B0F0"/>
                </a:solidFill>
                <a:latin typeface="幼圆" panose="02010509060101010101" pitchFamily="49" charset="-122"/>
                <a:ea typeface="幼圆" panose="02010509060101010101" pitchFamily="49" charset="-122"/>
              </a:rPr>
              <a:t>主语</a:t>
            </a:r>
            <a:r>
              <a:rPr lang="en-US" altLang="zh-CN" b="1" dirty="0" smtClean="0">
                <a:solidFill>
                  <a:srgbClr val="00B0F0"/>
                </a:solidFill>
                <a:latin typeface="幼圆" panose="02010509060101010101" pitchFamily="49" charset="-122"/>
                <a:ea typeface="幼圆" panose="02010509060101010101" pitchFamily="49" charset="-122"/>
              </a:rPr>
              <a:t>:</a:t>
            </a:r>
            <a:r>
              <a:rPr lang="zh-CN" altLang="en-US" b="1" dirty="0" smtClean="0">
                <a:solidFill>
                  <a:srgbClr val="00B0F0"/>
                </a:solidFill>
                <a:latin typeface="幼圆" panose="02010509060101010101" pitchFamily="49" charset="-122"/>
                <a:ea typeface="幼圆" panose="02010509060101010101" pitchFamily="49" charset="-122"/>
              </a:rPr>
              <a:t> 人</a:t>
            </a:r>
            <a:r>
              <a:rPr lang="en-US" altLang="zh-CN" b="1" dirty="0" smtClean="0">
                <a:solidFill>
                  <a:srgbClr val="00B0F0"/>
                </a:solidFill>
                <a:latin typeface="幼圆" panose="02010509060101010101" pitchFamily="49" charset="-122"/>
                <a:ea typeface="幼圆" panose="02010509060101010101" pitchFamily="49" charset="-122"/>
              </a:rPr>
              <a:t>A</a:t>
            </a:r>
            <a:endParaRPr lang="zh-CN" altLang="en-US" b="1" dirty="0" smtClean="0">
              <a:solidFill>
                <a:srgbClr val="00B0F0"/>
              </a:solidFill>
              <a:latin typeface="幼圆" panose="02010509060101010101" pitchFamily="49" charset="-122"/>
              <a:ea typeface="幼圆" panose="02010509060101010101" pitchFamily="49" charset="-122"/>
            </a:endParaRPr>
          </a:p>
          <a:p>
            <a:r>
              <a:rPr lang="zh-CN" altLang="en-US" b="1" dirty="0" smtClean="0">
                <a:latin typeface="幼圆" panose="02010509060101010101" pitchFamily="49" charset="-122"/>
                <a:ea typeface="幼圆" panose="02010509060101010101" pitchFamily="49" charset="-122"/>
              </a:rPr>
              <a:t>关系</a:t>
            </a:r>
            <a:r>
              <a:rPr lang="en-US" altLang="zh-CN" b="1" dirty="0" smtClean="0">
                <a:latin typeface="幼圆" panose="02010509060101010101" pitchFamily="49" charset="-122"/>
                <a:ea typeface="幼圆" panose="02010509060101010101" pitchFamily="49" charset="-122"/>
              </a:rPr>
              <a:t>:</a:t>
            </a:r>
            <a:r>
              <a:rPr lang="zh-CN" altLang="en-US" b="1" dirty="0" smtClean="0">
                <a:latin typeface="幼圆" panose="02010509060101010101" pitchFamily="49" charset="-122"/>
                <a:ea typeface="幼圆" panose="02010509060101010101" pitchFamily="49" charset="-122"/>
              </a:rPr>
              <a:t> 在</a:t>
            </a:r>
            <a:r>
              <a:rPr lang="en-US" altLang="zh-CN" b="1" dirty="0" smtClean="0">
                <a:latin typeface="幼圆" panose="02010509060101010101" pitchFamily="49" charset="-122"/>
                <a:ea typeface="幼圆" panose="02010509060101010101" pitchFamily="49" charset="-122"/>
              </a:rPr>
              <a:t>…</a:t>
            </a:r>
            <a:r>
              <a:rPr lang="zh-CN" altLang="en-US" b="1" dirty="0" smtClean="0">
                <a:latin typeface="幼圆" panose="02010509060101010101" pitchFamily="49" charset="-122"/>
                <a:ea typeface="幼圆" panose="02010509060101010101" pitchFamily="49" charset="-122"/>
              </a:rPr>
              <a:t>旁边</a:t>
            </a:r>
          </a:p>
          <a:p>
            <a:r>
              <a:rPr lang="zh-CN" altLang="en-US" b="1" dirty="0" smtClean="0">
                <a:solidFill>
                  <a:srgbClr val="F89ECD"/>
                </a:solidFill>
                <a:latin typeface="幼圆" panose="02010509060101010101" pitchFamily="49" charset="-122"/>
                <a:ea typeface="幼圆" panose="02010509060101010101" pitchFamily="49" charset="-122"/>
              </a:rPr>
              <a:t>宾语</a:t>
            </a:r>
            <a:r>
              <a:rPr lang="en-US" altLang="zh-CN" b="1" dirty="0" smtClean="0">
                <a:solidFill>
                  <a:srgbClr val="F89ECD"/>
                </a:solidFill>
                <a:latin typeface="幼圆" panose="02010509060101010101" pitchFamily="49" charset="-122"/>
                <a:ea typeface="幼圆" panose="02010509060101010101" pitchFamily="49" charset="-122"/>
              </a:rPr>
              <a:t>:</a:t>
            </a:r>
            <a:r>
              <a:rPr lang="zh-CN" altLang="en-US" b="1" dirty="0" smtClean="0">
                <a:solidFill>
                  <a:srgbClr val="F89ECD"/>
                </a:solidFill>
                <a:latin typeface="幼圆" panose="02010509060101010101" pitchFamily="49" charset="-122"/>
                <a:ea typeface="幼圆" panose="02010509060101010101" pitchFamily="49" charset="-122"/>
              </a:rPr>
              <a:t> 人</a:t>
            </a:r>
            <a:r>
              <a:rPr lang="en-US" altLang="zh-CN" b="1" dirty="0" smtClean="0">
                <a:solidFill>
                  <a:srgbClr val="F89ECD"/>
                </a:solidFill>
                <a:latin typeface="幼圆" panose="02010509060101010101" pitchFamily="49" charset="-122"/>
                <a:ea typeface="幼圆" panose="02010509060101010101" pitchFamily="49" charset="-122"/>
              </a:rPr>
              <a:t>C</a:t>
            </a:r>
            <a:endParaRPr lang="zh-CN" altLang="en-US" b="1" dirty="0" smtClean="0">
              <a:solidFill>
                <a:srgbClr val="F89ECD"/>
              </a:solidFill>
              <a:latin typeface="幼圆" panose="02010509060101010101" pitchFamily="49" charset="-122"/>
              <a:ea typeface="幼圆" panose="02010509060101010101" pitchFamily="49" charset="-122"/>
            </a:endParaRPr>
          </a:p>
        </p:txBody>
      </p:sp>
      <p:sp>
        <p:nvSpPr>
          <p:cNvPr id="15" name="Text Box 39"/>
          <p:cNvSpPr txBox="1">
            <a:spLocks noChangeArrowheads="1"/>
          </p:cNvSpPr>
          <p:nvPr/>
        </p:nvSpPr>
        <p:spPr bwMode="auto">
          <a:xfrm>
            <a:off x="1087075" y="443609"/>
            <a:ext cx="1076746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80604020202020204" charset="0"/>
                <a:ea typeface="SimSun" charset="-122"/>
              </a:defRPr>
            </a:lvl1pPr>
            <a:lvl2pPr marL="742950" indent="-285750">
              <a:defRPr>
                <a:solidFill>
                  <a:schemeClr val="tx1"/>
                </a:solidFill>
                <a:latin typeface="Arial" panose="02080604020202020204" charset="0"/>
                <a:ea typeface="SimSun" charset="-122"/>
              </a:defRPr>
            </a:lvl2pPr>
            <a:lvl3pPr marL="1143000" indent="-228600">
              <a:defRPr>
                <a:solidFill>
                  <a:schemeClr val="tx1"/>
                </a:solidFill>
                <a:latin typeface="Arial" panose="02080604020202020204" charset="0"/>
                <a:ea typeface="SimSun" charset="-122"/>
              </a:defRPr>
            </a:lvl3pPr>
            <a:lvl4pPr marL="1600200" indent="-228600">
              <a:defRPr>
                <a:solidFill>
                  <a:schemeClr val="tx1"/>
                </a:solidFill>
                <a:latin typeface="Arial" panose="02080604020202020204" charset="0"/>
                <a:ea typeface="SimSun" charset="-122"/>
              </a:defRPr>
            </a:lvl4pPr>
            <a:lvl5pPr marL="2057400" indent="-228600">
              <a:defRPr>
                <a:solidFill>
                  <a:schemeClr val="tx1"/>
                </a:solidFill>
                <a:latin typeface="Arial" panose="02080604020202020204" charset="0"/>
                <a:ea typeface="SimSun" charset="-122"/>
              </a:defRPr>
            </a:lvl5pPr>
            <a:lvl6pPr marL="2514600" indent="-228600" fontAlgn="base">
              <a:spcBef>
                <a:spcPct val="0"/>
              </a:spcBef>
              <a:spcAft>
                <a:spcPct val="0"/>
              </a:spcAft>
              <a:defRPr>
                <a:solidFill>
                  <a:schemeClr val="tx1"/>
                </a:solidFill>
                <a:latin typeface="Arial" panose="02080604020202020204" charset="0"/>
                <a:ea typeface="SimSun" charset="-122"/>
              </a:defRPr>
            </a:lvl6pPr>
            <a:lvl7pPr marL="2971800" indent="-228600" fontAlgn="base">
              <a:spcBef>
                <a:spcPct val="0"/>
              </a:spcBef>
              <a:spcAft>
                <a:spcPct val="0"/>
              </a:spcAft>
              <a:defRPr>
                <a:solidFill>
                  <a:schemeClr val="tx1"/>
                </a:solidFill>
                <a:latin typeface="Arial" panose="02080604020202020204" charset="0"/>
                <a:ea typeface="SimSun" charset="-122"/>
              </a:defRPr>
            </a:lvl7pPr>
            <a:lvl8pPr marL="3429000" indent="-228600" fontAlgn="base">
              <a:spcBef>
                <a:spcPct val="0"/>
              </a:spcBef>
              <a:spcAft>
                <a:spcPct val="0"/>
              </a:spcAft>
              <a:defRPr>
                <a:solidFill>
                  <a:schemeClr val="tx1"/>
                </a:solidFill>
                <a:latin typeface="Arial" panose="02080604020202020204" charset="0"/>
                <a:ea typeface="SimSun" charset="-122"/>
              </a:defRPr>
            </a:lvl8pPr>
            <a:lvl9pPr marL="3886200" indent="-228600" fontAlgn="base">
              <a:spcBef>
                <a:spcPct val="0"/>
              </a:spcBef>
              <a:spcAft>
                <a:spcPct val="0"/>
              </a:spcAft>
              <a:defRPr>
                <a:solidFill>
                  <a:schemeClr val="tx1"/>
                </a:solidFill>
                <a:latin typeface="Arial" panose="02080604020202020204" charset="0"/>
                <a:ea typeface="SimSun" charset="-122"/>
              </a:defRPr>
            </a:lvl9pPr>
          </a:lstStyle>
          <a:p>
            <a:pPr>
              <a:spcBef>
                <a:spcPct val="0"/>
              </a:spcBef>
              <a:defRPr/>
            </a:pPr>
            <a:r>
              <a:rPr lang="en-US" altLang="zh-CN" sz="3200" b="1" dirty="0">
                <a:solidFill>
                  <a:srgbClr val="8E6D48"/>
                </a:solidFill>
                <a:latin typeface="Arial Unicode MS" panose="020B0604020202020204" pitchFamily="34" charset="-122"/>
                <a:ea typeface="Arial Unicode MS" panose="020B0604020202020204" pitchFamily="34" charset="-122"/>
                <a:cs typeface="Arial Unicode MS" panose="020B0604020202020204" pitchFamily="34" charset="-122"/>
              </a:rPr>
              <a:t>PIC Challenge Track</a:t>
            </a:r>
            <a:r>
              <a:rPr lang="zh-CN" altLang="en-US" sz="3200" b="1" dirty="0">
                <a:solidFill>
                  <a:srgbClr val="8E6D48"/>
                </a:solidFill>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sz="3200" b="1" dirty="0">
                <a:solidFill>
                  <a:srgbClr val="8E6D48"/>
                </a:solidFill>
                <a:latin typeface="Arial Unicode MS" panose="020B0604020202020204" pitchFamily="34" charset="-122"/>
                <a:ea typeface="Arial Unicode MS" panose="020B0604020202020204" pitchFamily="34" charset="-122"/>
                <a:cs typeface="Arial Unicode MS" panose="020B0604020202020204" pitchFamily="34" charset="-122"/>
              </a:rPr>
              <a:t>2</a:t>
            </a:r>
            <a:r>
              <a:rPr lang="en-US" altLang="zh-CN" sz="3200" b="1" dirty="0" smtClean="0">
                <a:solidFill>
                  <a:srgbClr val="8E6D48"/>
                </a:solidFill>
                <a:latin typeface="幼圆" panose="02010509060101010101" pitchFamily="49" charset="-122"/>
                <a:ea typeface="幼圆" panose="02010509060101010101" pitchFamily="49" charset="-122"/>
              </a:rPr>
              <a:t>:</a:t>
            </a:r>
            <a:r>
              <a:rPr lang="zh-CN" altLang="en-US" sz="3200" b="1" dirty="0" smtClean="0">
                <a:solidFill>
                  <a:srgbClr val="8E6D48"/>
                </a:solidFill>
                <a:latin typeface="幼圆" panose="02010509060101010101" pitchFamily="49" charset="-122"/>
                <a:ea typeface="幼圆" panose="02010509060101010101" pitchFamily="49" charset="-122"/>
              </a:rPr>
              <a:t>以人为中心的</a:t>
            </a:r>
            <a:r>
              <a:rPr lang="zh-CN" altLang="en-US" sz="3200" b="1" dirty="0" smtClean="0">
                <a:solidFill>
                  <a:srgbClr val="FF0000"/>
                </a:solidFill>
                <a:latin typeface="幼圆" panose="02010509060101010101" pitchFamily="49" charset="-122"/>
                <a:ea typeface="幼圆" panose="02010509060101010101" pitchFamily="49" charset="-122"/>
              </a:rPr>
              <a:t>关系预测</a:t>
            </a:r>
            <a:endParaRPr lang="en-US" altLang="zh-CN" sz="3200" dirty="0" smtClean="0">
              <a:solidFill>
                <a:srgbClr val="FF0000"/>
              </a:solidFill>
            </a:endParaRPr>
          </a:p>
          <a:p>
            <a:pPr>
              <a:spcBef>
                <a:spcPct val="0"/>
              </a:spcBef>
              <a:defRPr/>
            </a:pPr>
            <a:endParaRPr lang="x-none" altLang="en-US" sz="3200" b="1" dirty="0">
              <a:solidFill>
                <a:srgbClr val="8E6D48"/>
              </a:solidFill>
              <a:latin typeface="幼圆" panose="02010509060101010101" pitchFamily="49" charset="-122"/>
              <a:ea typeface="幼圆" panose="02010509060101010101" pitchFamily="49" charset="-122"/>
            </a:endParaRPr>
          </a:p>
        </p:txBody>
      </p:sp>
    </p:spTree>
    <p:extLst>
      <p:ext uri="{BB962C8B-B14F-4D97-AF65-F5344CB8AC3E}">
        <p14:creationId xmlns:p14="http://schemas.microsoft.com/office/powerpoint/2010/main" val="254029025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par>
                          <p:cTn id="13" fill="hold">
                            <p:stCondLst>
                              <p:cond delay="500"/>
                            </p:stCondLst>
                            <p:childTnLst>
                              <p:par>
                                <p:cTn id="14" presetID="22" presetClass="entr" presetSubtype="2"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right)">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521062"/>
            <a:ext cx="1015706" cy="393337"/>
            <a:chOff x="0" y="521062"/>
            <a:chExt cx="781051" cy="393337"/>
          </a:xfrm>
        </p:grpSpPr>
        <p:sp>
          <p:nvSpPr>
            <p:cNvPr id="12" name="任意多边形 11"/>
            <p:cNvSpPr/>
            <p:nvPr/>
          </p:nvSpPr>
          <p:spPr>
            <a:xfrm>
              <a:off x="243569" y="521062"/>
              <a:ext cx="537482" cy="393337"/>
            </a:xfrm>
            <a:custGeom>
              <a:avLst/>
              <a:gdLst>
                <a:gd name="connsiteX0" fmla="*/ 0 w 640080"/>
                <a:gd name="connsiteY0" fmla="*/ 0 h 327660"/>
                <a:gd name="connsiteX1" fmla="*/ 472440 w 640080"/>
                <a:gd name="connsiteY1" fmla="*/ 0 h 327660"/>
                <a:gd name="connsiteX2" fmla="*/ 640080 w 640080"/>
                <a:gd name="connsiteY2" fmla="*/ 163830 h 327660"/>
                <a:gd name="connsiteX3" fmla="*/ 472440 w 640080"/>
                <a:gd name="connsiteY3" fmla="*/ 327660 h 327660"/>
                <a:gd name="connsiteX4" fmla="*/ 0 w 640080"/>
                <a:gd name="connsiteY4" fmla="*/ 327660 h 327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327660">
                  <a:moveTo>
                    <a:pt x="0" y="0"/>
                  </a:moveTo>
                  <a:lnTo>
                    <a:pt x="472440" y="0"/>
                  </a:lnTo>
                  <a:cubicBezTo>
                    <a:pt x="565025" y="0"/>
                    <a:pt x="640080" y="73349"/>
                    <a:pt x="640080" y="163830"/>
                  </a:cubicBezTo>
                  <a:cubicBezTo>
                    <a:pt x="640080" y="254311"/>
                    <a:pt x="565025" y="327660"/>
                    <a:pt x="472440" y="327660"/>
                  </a:cubicBezTo>
                  <a:lnTo>
                    <a:pt x="0" y="327660"/>
                  </a:lnTo>
                  <a:close/>
                </a:path>
              </a:pathLst>
            </a:cu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sp>
          <p:nvSpPr>
            <p:cNvPr id="14" name="矩形 13"/>
            <p:cNvSpPr/>
            <p:nvPr/>
          </p:nvSpPr>
          <p:spPr>
            <a:xfrm>
              <a:off x="0" y="521062"/>
              <a:ext cx="188685" cy="393337"/>
            </a:xfrm>
            <a:prstGeom prst="rect">
              <a:avLst/>
            </a:pr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grpSp>
      <p:pic>
        <p:nvPicPr>
          <p:cNvPr id="11"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31200" y="1242000"/>
            <a:ext cx="3581405" cy="5400000"/>
          </a:xfrm>
          <a:prstGeom prst="rect">
            <a:avLst/>
          </a:prstGeom>
        </p:spPr>
      </p:pic>
      <p:cxnSp>
        <p:nvCxnSpPr>
          <p:cNvPr id="15" name="直线箭头连接符 3"/>
          <p:cNvCxnSpPr/>
          <p:nvPr/>
        </p:nvCxnSpPr>
        <p:spPr>
          <a:xfrm rot="10800000" flipV="1">
            <a:off x="2494168" y="3461659"/>
            <a:ext cx="1914546" cy="653934"/>
          </a:xfrm>
          <a:prstGeom prst="straightConnector1">
            <a:avLst/>
          </a:prstGeom>
          <a:ln w="254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线箭头连接符 5"/>
          <p:cNvCxnSpPr/>
          <p:nvPr/>
        </p:nvCxnSpPr>
        <p:spPr>
          <a:xfrm>
            <a:off x="2335576" y="4474028"/>
            <a:ext cx="2225538" cy="751115"/>
          </a:xfrm>
          <a:prstGeom prst="straightConnector1">
            <a:avLst/>
          </a:prstGeom>
          <a:ln w="22225">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7" name="圆角矩形 16"/>
          <p:cNvSpPr/>
          <p:nvPr/>
        </p:nvSpPr>
        <p:spPr>
          <a:xfrm>
            <a:off x="453687" y="3914639"/>
            <a:ext cx="2110821" cy="92333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 name="矩形 17"/>
          <p:cNvSpPr/>
          <p:nvPr/>
        </p:nvSpPr>
        <p:spPr>
          <a:xfrm>
            <a:off x="671233" y="3927935"/>
            <a:ext cx="1822935" cy="923330"/>
          </a:xfrm>
          <a:prstGeom prst="rect">
            <a:avLst/>
          </a:prstGeom>
        </p:spPr>
        <p:txBody>
          <a:bodyPr wrap="square">
            <a:spAutoFit/>
          </a:bodyPr>
          <a:lstStyle/>
          <a:p>
            <a:r>
              <a:rPr lang="zh-CN" altLang="en-US" b="1" dirty="0">
                <a:solidFill>
                  <a:srgbClr val="00B0F0"/>
                </a:solidFill>
                <a:latin typeface="幼圆" panose="02010509060101010101" pitchFamily="49" charset="-122"/>
                <a:ea typeface="幼圆" panose="02010509060101010101" pitchFamily="49" charset="-122"/>
              </a:rPr>
              <a:t>主语</a:t>
            </a:r>
            <a:r>
              <a:rPr lang="en-US" altLang="zh-CN" b="1" dirty="0" smtClean="0">
                <a:solidFill>
                  <a:srgbClr val="00B0F0"/>
                </a:solidFill>
                <a:latin typeface="幼圆" panose="02010509060101010101" pitchFamily="49" charset="-122"/>
                <a:ea typeface="幼圆" panose="02010509060101010101" pitchFamily="49" charset="-122"/>
              </a:rPr>
              <a:t>:</a:t>
            </a:r>
            <a:r>
              <a:rPr lang="zh-CN" altLang="en-US" b="1" dirty="0" smtClean="0">
                <a:solidFill>
                  <a:srgbClr val="00B0F0"/>
                </a:solidFill>
                <a:latin typeface="幼圆" panose="02010509060101010101" pitchFamily="49" charset="-122"/>
                <a:ea typeface="幼圆" panose="02010509060101010101" pitchFamily="49" charset="-122"/>
              </a:rPr>
              <a:t> 人</a:t>
            </a:r>
            <a:r>
              <a:rPr lang="en-US" altLang="zh-CN" b="1" dirty="0" smtClean="0">
                <a:solidFill>
                  <a:srgbClr val="00B0F0"/>
                </a:solidFill>
                <a:latin typeface="幼圆" panose="02010509060101010101" pitchFamily="49" charset="-122"/>
                <a:ea typeface="幼圆" panose="02010509060101010101" pitchFamily="49" charset="-122"/>
              </a:rPr>
              <a:t>A</a:t>
            </a:r>
            <a:endParaRPr lang="zh-CN" altLang="en-US" b="1" dirty="0" smtClean="0">
              <a:solidFill>
                <a:srgbClr val="00B0F0"/>
              </a:solidFill>
              <a:latin typeface="幼圆" panose="02010509060101010101" pitchFamily="49" charset="-122"/>
              <a:ea typeface="幼圆" panose="02010509060101010101" pitchFamily="49" charset="-122"/>
            </a:endParaRPr>
          </a:p>
          <a:p>
            <a:r>
              <a:rPr lang="zh-CN" altLang="en-US" b="1" dirty="0" smtClean="0">
                <a:latin typeface="幼圆" panose="02010509060101010101" pitchFamily="49" charset="-122"/>
                <a:ea typeface="幼圆" panose="02010509060101010101" pitchFamily="49" charset="-122"/>
              </a:rPr>
              <a:t>关系</a:t>
            </a:r>
            <a:r>
              <a:rPr lang="en-US" altLang="zh-CN" b="1" dirty="0" smtClean="0">
                <a:latin typeface="幼圆" panose="02010509060101010101" pitchFamily="49" charset="-122"/>
                <a:ea typeface="幼圆" panose="02010509060101010101" pitchFamily="49" charset="-122"/>
              </a:rPr>
              <a:t>:</a:t>
            </a:r>
            <a:r>
              <a:rPr lang="zh-CN" altLang="en-US" b="1" dirty="0" smtClean="0">
                <a:latin typeface="幼圆" panose="02010509060101010101" pitchFamily="49" charset="-122"/>
                <a:ea typeface="幼圆" panose="02010509060101010101" pitchFamily="49" charset="-122"/>
              </a:rPr>
              <a:t> 骑</a:t>
            </a:r>
          </a:p>
          <a:p>
            <a:r>
              <a:rPr lang="zh-CN" altLang="en-US" b="1" dirty="0" smtClean="0">
                <a:solidFill>
                  <a:srgbClr val="7030A0"/>
                </a:solidFill>
                <a:latin typeface="幼圆" panose="02010509060101010101" pitchFamily="49" charset="-122"/>
                <a:ea typeface="幼圆" panose="02010509060101010101" pitchFamily="49" charset="-122"/>
              </a:rPr>
              <a:t>宾语</a:t>
            </a:r>
            <a:r>
              <a:rPr lang="en-US" altLang="zh-CN" b="1" dirty="0" smtClean="0">
                <a:solidFill>
                  <a:srgbClr val="7030A0"/>
                </a:solidFill>
                <a:latin typeface="幼圆" panose="02010509060101010101" pitchFamily="49" charset="-122"/>
                <a:ea typeface="幼圆" panose="02010509060101010101" pitchFamily="49" charset="-122"/>
              </a:rPr>
              <a:t>:</a:t>
            </a:r>
            <a:r>
              <a:rPr lang="zh-CN" altLang="en-US" b="1" dirty="0" smtClean="0">
                <a:solidFill>
                  <a:srgbClr val="7030A0"/>
                </a:solidFill>
                <a:latin typeface="幼圆" panose="02010509060101010101" pitchFamily="49" charset="-122"/>
                <a:ea typeface="幼圆" panose="02010509060101010101" pitchFamily="49" charset="-122"/>
              </a:rPr>
              <a:t> 自行车</a:t>
            </a:r>
            <a:r>
              <a:rPr lang="en-US" altLang="zh-CN" b="1" dirty="0" smtClean="0">
                <a:solidFill>
                  <a:srgbClr val="7030A0"/>
                </a:solidFill>
                <a:latin typeface="幼圆" panose="02010509060101010101" pitchFamily="49" charset="-122"/>
                <a:ea typeface="幼圆" panose="02010509060101010101" pitchFamily="49" charset="-122"/>
              </a:rPr>
              <a:t>A</a:t>
            </a:r>
            <a:endParaRPr lang="zh-CN" altLang="en-US" b="1" dirty="0" smtClean="0">
              <a:solidFill>
                <a:srgbClr val="7030A0"/>
              </a:solidFill>
              <a:latin typeface="幼圆" panose="02010509060101010101" pitchFamily="49" charset="-122"/>
              <a:ea typeface="幼圆" panose="02010509060101010101" pitchFamily="49" charset="-122"/>
            </a:endParaRPr>
          </a:p>
        </p:txBody>
      </p:sp>
      <p:sp>
        <p:nvSpPr>
          <p:cNvPr id="19" name="Text Box 39"/>
          <p:cNvSpPr txBox="1">
            <a:spLocks noChangeArrowheads="1"/>
          </p:cNvSpPr>
          <p:nvPr/>
        </p:nvSpPr>
        <p:spPr bwMode="auto">
          <a:xfrm>
            <a:off x="1087075" y="443609"/>
            <a:ext cx="1076746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80604020202020204" charset="0"/>
                <a:ea typeface="SimSun" charset="-122"/>
              </a:defRPr>
            </a:lvl1pPr>
            <a:lvl2pPr marL="742950" indent="-285750">
              <a:defRPr>
                <a:solidFill>
                  <a:schemeClr val="tx1"/>
                </a:solidFill>
                <a:latin typeface="Arial" panose="02080604020202020204" charset="0"/>
                <a:ea typeface="SimSun" charset="-122"/>
              </a:defRPr>
            </a:lvl2pPr>
            <a:lvl3pPr marL="1143000" indent="-228600">
              <a:defRPr>
                <a:solidFill>
                  <a:schemeClr val="tx1"/>
                </a:solidFill>
                <a:latin typeface="Arial" panose="02080604020202020204" charset="0"/>
                <a:ea typeface="SimSun" charset="-122"/>
              </a:defRPr>
            </a:lvl3pPr>
            <a:lvl4pPr marL="1600200" indent="-228600">
              <a:defRPr>
                <a:solidFill>
                  <a:schemeClr val="tx1"/>
                </a:solidFill>
                <a:latin typeface="Arial" panose="02080604020202020204" charset="0"/>
                <a:ea typeface="SimSun" charset="-122"/>
              </a:defRPr>
            </a:lvl4pPr>
            <a:lvl5pPr marL="2057400" indent="-228600">
              <a:defRPr>
                <a:solidFill>
                  <a:schemeClr val="tx1"/>
                </a:solidFill>
                <a:latin typeface="Arial" panose="02080604020202020204" charset="0"/>
                <a:ea typeface="SimSun" charset="-122"/>
              </a:defRPr>
            </a:lvl5pPr>
            <a:lvl6pPr marL="2514600" indent="-228600" fontAlgn="base">
              <a:spcBef>
                <a:spcPct val="0"/>
              </a:spcBef>
              <a:spcAft>
                <a:spcPct val="0"/>
              </a:spcAft>
              <a:defRPr>
                <a:solidFill>
                  <a:schemeClr val="tx1"/>
                </a:solidFill>
                <a:latin typeface="Arial" panose="02080604020202020204" charset="0"/>
                <a:ea typeface="SimSun" charset="-122"/>
              </a:defRPr>
            </a:lvl6pPr>
            <a:lvl7pPr marL="2971800" indent="-228600" fontAlgn="base">
              <a:spcBef>
                <a:spcPct val="0"/>
              </a:spcBef>
              <a:spcAft>
                <a:spcPct val="0"/>
              </a:spcAft>
              <a:defRPr>
                <a:solidFill>
                  <a:schemeClr val="tx1"/>
                </a:solidFill>
                <a:latin typeface="Arial" panose="02080604020202020204" charset="0"/>
                <a:ea typeface="SimSun" charset="-122"/>
              </a:defRPr>
            </a:lvl7pPr>
            <a:lvl8pPr marL="3429000" indent="-228600" fontAlgn="base">
              <a:spcBef>
                <a:spcPct val="0"/>
              </a:spcBef>
              <a:spcAft>
                <a:spcPct val="0"/>
              </a:spcAft>
              <a:defRPr>
                <a:solidFill>
                  <a:schemeClr val="tx1"/>
                </a:solidFill>
                <a:latin typeface="Arial" panose="02080604020202020204" charset="0"/>
                <a:ea typeface="SimSun" charset="-122"/>
              </a:defRPr>
            </a:lvl8pPr>
            <a:lvl9pPr marL="3886200" indent="-228600" fontAlgn="base">
              <a:spcBef>
                <a:spcPct val="0"/>
              </a:spcBef>
              <a:spcAft>
                <a:spcPct val="0"/>
              </a:spcAft>
              <a:defRPr>
                <a:solidFill>
                  <a:schemeClr val="tx1"/>
                </a:solidFill>
                <a:latin typeface="Arial" panose="02080604020202020204" charset="0"/>
                <a:ea typeface="SimSun" charset="-122"/>
              </a:defRPr>
            </a:lvl9pPr>
          </a:lstStyle>
          <a:p>
            <a:pPr>
              <a:spcBef>
                <a:spcPct val="0"/>
              </a:spcBef>
              <a:defRPr/>
            </a:pPr>
            <a:r>
              <a:rPr lang="en-US" altLang="zh-CN" sz="3200" b="1" dirty="0">
                <a:solidFill>
                  <a:srgbClr val="8E6D48"/>
                </a:solidFill>
                <a:latin typeface="Arial Unicode MS" panose="020B0604020202020204" pitchFamily="34" charset="-122"/>
                <a:ea typeface="Arial Unicode MS" panose="020B0604020202020204" pitchFamily="34" charset="-122"/>
                <a:cs typeface="Arial Unicode MS" panose="020B0604020202020204" pitchFamily="34" charset="-122"/>
              </a:rPr>
              <a:t>PIC Challenge Track</a:t>
            </a:r>
            <a:r>
              <a:rPr lang="zh-CN" altLang="en-US" sz="3200" b="1" dirty="0">
                <a:solidFill>
                  <a:srgbClr val="8E6D48"/>
                </a:solidFill>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sz="3200" b="1" dirty="0">
                <a:solidFill>
                  <a:srgbClr val="8E6D48"/>
                </a:solidFill>
                <a:latin typeface="Arial Unicode MS" panose="020B0604020202020204" pitchFamily="34" charset="-122"/>
                <a:ea typeface="Arial Unicode MS" panose="020B0604020202020204" pitchFamily="34" charset="-122"/>
                <a:cs typeface="Arial Unicode MS" panose="020B0604020202020204" pitchFamily="34" charset="-122"/>
              </a:rPr>
              <a:t>2</a:t>
            </a:r>
            <a:r>
              <a:rPr lang="en-US" altLang="zh-CN" sz="3200" b="1" dirty="0" smtClean="0">
                <a:solidFill>
                  <a:srgbClr val="8E6D48"/>
                </a:solidFill>
                <a:latin typeface="幼圆" panose="02010509060101010101" pitchFamily="49" charset="-122"/>
                <a:ea typeface="幼圆" panose="02010509060101010101" pitchFamily="49" charset="-122"/>
              </a:rPr>
              <a:t>:</a:t>
            </a:r>
            <a:r>
              <a:rPr lang="zh-CN" altLang="en-US" sz="3200" b="1" dirty="0" smtClean="0">
                <a:solidFill>
                  <a:srgbClr val="8E6D48"/>
                </a:solidFill>
                <a:latin typeface="幼圆" panose="02010509060101010101" pitchFamily="49" charset="-122"/>
                <a:ea typeface="幼圆" panose="02010509060101010101" pitchFamily="49" charset="-122"/>
              </a:rPr>
              <a:t>以人为中心的</a:t>
            </a:r>
            <a:r>
              <a:rPr lang="zh-CN" altLang="en-US" sz="3200" b="1" dirty="0" smtClean="0">
                <a:solidFill>
                  <a:srgbClr val="FF0000"/>
                </a:solidFill>
                <a:latin typeface="幼圆" panose="02010509060101010101" pitchFamily="49" charset="-122"/>
                <a:ea typeface="幼圆" panose="02010509060101010101" pitchFamily="49" charset="-122"/>
              </a:rPr>
              <a:t>关系预测</a:t>
            </a:r>
            <a:endParaRPr lang="en-US" altLang="zh-CN" sz="3200" dirty="0" smtClean="0">
              <a:solidFill>
                <a:srgbClr val="FF0000"/>
              </a:solidFill>
            </a:endParaRPr>
          </a:p>
          <a:p>
            <a:pPr>
              <a:spcBef>
                <a:spcPct val="0"/>
              </a:spcBef>
              <a:defRPr/>
            </a:pPr>
            <a:endParaRPr lang="x-none" altLang="en-US" sz="3200" b="1" dirty="0">
              <a:solidFill>
                <a:srgbClr val="8E6D48"/>
              </a:solidFill>
              <a:latin typeface="幼圆" panose="02010509060101010101" pitchFamily="49" charset="-122"/>
              <a:ea typeface="幼圆" panose="02010509060101010101" pitchFamily="49" charset="-122"/>
            </a:endParaRPr>
          </a:p>
        </p:txBody>
      </p:sp>
    </p:spTree>
    <p:extLst>
      <p:ext uri="{BB962C8B-B14F-4D97-AF65-F5344CB8AC3E}">
        <p14:creationId xmlns:p14="http://schemas.microsoft.com/office/powerpoint/2010/main" val="303627213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right)">
                                      <p:cBhvr>
                                        <p:cTn id="7" dur="500"/>
                                        <p:tgtEl>
                                          <p:spTgt spid="15"/>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521062"/>
            <a:ext cx="1015706" cy="393337"/>
            <a:chOff x="0" y="521062"/>
            <a:chExt cx="781051" cy="393337"/>
          </a:xfrm>
        </p:grpSpPr>
        <p:sp>
          <p:nvSpPr>
            <p:cNvPr id="12" name="任意多边形 11"/>
            <p:cNvSpPr/>
            <p:nvPr/>
          </p:nvSpPr>
          <p:spPr>
            <a:xfrm>
              <a:off x="243569" y="521062"/>
              <a:ext cx="537482" cy="393337"/>
            </a:xfrm>
            <a:custGeom>
              <a:avLst/>
              <a:gdLst>
                <a:gd name="connsiteX0" fmla="*/ 0 w 640080"/>
                <a:gd name="connsiteY0" fmla="*/ 0 h 327660"/>
                <a:gd name="connsiteX1" fmla="*/ 472440 w 640080"/>
                <a:gd name="connsiteY1" fmla="*/ 0 h 327660"/>
                <a:gd name="connsiteX2" fmla="*/ 640080 w 640080"/>
                <a:gd name="connsiteY2" fmla="*/ 163830 h 327660"/>
                <a:gd name="connsiteX3" fmla="*/ 472440 w 640080"/>
                <a:gd name="connsiteY3" fmla="*/ 327660 h 327660"/>
                <a:gd name="connsiteX4" fmla="*/ 0 w 640080"/>
                <a:gd name="connsiteY4" fmla="*/ 327660 h 327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327660">
                  <a:moveTo>
                    <a:pt x="0" y="0"/>
                  </a:moveTo>
                  <a:lnTo>
                    <a:pt x="472440" y="0"/>
                  </a:lnTo>
                  <a:cubicBezTo>
                    <a:pt x="565025" y="0"/>
                    <a:pt x="640080" y="73349"/>
                    <a:pt x="640080" y="163830"/>
                  </a:cubicBezTo>
                  <a:cubicBezTo>
                    <a:pt x="640080" y="254311"/>
                    <a:pt x="565025" y="327660"/>
                    <a:pt x="472440" y="327660"/>
                  </a:cubicBezTo>
                  <a:lnTo>
                    <a:pt x="0" y="327660"/>
                  </a:lnTo>
                  <a:close/>
                </a:path>
              </a:pathLst>
            </a:cu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sp>
          <p:nvSpPr>
            <p:cNvPr id="14" name="矩形 13"/>
            <p:cNvSpPr/>
            <p:nvPr/>
          </p:nvSpPr>
          <p:spPr>
            <a:xfrm>
              <a:off x="0" y="521062"/>
              <a:ext cx="188685" cy="393337"/>
            </a:xfrm>
            <a:prstGeom prst="rect">
              <a:avLst/>
            </a:pr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grpSp>
      <p:sp>
        <p:nvSpPr>
          <p:cNvPr id="7" name="Content Placeholder 2"/>
          <p:cNvSpPr txBox="1"/>
          <p:nvPr/>
        </p:nvSpPr>
        <p:spPr>
          <a:xfrm>
            <a:off x="535536" y="1339995"/>
            <a:ext cx="11098139" cy="4509962"/>
          </a:xfrm>
          <a:prstGeom prst="rect">
            <a:avLst/>
          </a:prstGeom>
        </p:spPr>
        <p:txBody>
          <a:bodyPr>
            <a:normAutofit/>
          </a:bodyPr>
          <a:lstStyle/>
          <a:p>
            <a:pPr marL="685800" lvl="1" indent="-228600">
              <a:lnSpc>
                <a:spcPct val="90000"/>
              </a:lnSpc>
              <a:spcBef>
                <a:spcPts val="1000"/>
              </a:spcBef>
              <a:buFont typeface="Arial" panose="02080604020202020204" charset="0"/>
              <a:buChar char="•"/>
              <a:defRPr/>
            </a:pPr>
            <a:r>
              <a:rPr lang="en-US" altLang="zh-CN" sz="2800" b="1" dirty="0" smtClean="0">
                <a:solidFill>
                  <a:srgbClr val="8E6D48"/>
                </a:solidFill>
                <a:latin typeface="Arial Unicode MS" panose="020B0604020202020204" pitchFamily="34" charset="-122"/>
                <a:ea typeface="Arial Unicode MS" panose="020B0604020202020204" pitchFamily="34" charset="-122"/>
                <a:cs typeface="Arial Unicode MS" panose="020B0604020202020204" pitchFamily="34" charset="-122"/>
              </a:rPr>
              <a:t>Person Part</a:t>
            </a:r>
            <a:r>
              <a:rPr lang="zh-CN" altLang="en-US" sz="2800" b="1" noProof="0" dirty="0" smtClean="0">
                <a:solidFill>
                  <a:srgbClr val="8E6D48"/>
                </a:solidFill>
                <a:latin typeface="Arial Unicode MS" panose="020B0604020202020204" pitchFamily="34" charset="-122"/>
                <a:ea typeface="Arial Unicode MS" panose="020B0604020202020204" pitchFamily="34" charset="-122"/>
                <a:cs typeface="Arial Unicode MS" panose="020B0604020202020204" pitchFamily="34" charset="-122"/>
              </a:rPr>
              <a:t>：</a:t>
            </a:r>
            <a:r>
              <a:rPr lang="en-US" altLang="zh-CN" sz="2800" b="1" noProof="0" dirty="0" smtClean="0">
                <a:solidFill>
                  <a:srgbClr val="8E6D48"/>
                </a:solidFill>
                <a:latin typeface="Arial Unicode MS" panose="020B0604020202020204" pitchFamily="34" charset="-122"/>
                <a:ea typeface="Arial Unicode MS" panose="020B0604020202020204" pitchFamily="34" charset="-122"/>
                <a:cs typeface="Arial Unicode MS" panose="020B0604020202020204" pitchFamily="34" charset="-122"/>
              </a:rPr>
              <a:t>24 classes</a:t>
            </a:r>
            <a:endParaRPr lang="en-US" altLang="zh-CN" sz="2800" b="1" noProof="0" dirty="0" smtClean="0">
              <a:solidFill>
                <a:srgbClr val="82B347"/>
              </a:solidFill>
              <a:latin typeface="Arial Unicode MS" panose="020B0604020202020204" pitchFamily="34" charset="-122"/>
              <a:ea typeface="Arial Unicode MS" panose="020B0604020202020204" pitchFamily="34" charset="-122"/>
              <a:cs typeface="Arial Unicode MS" panose="020B0604020202020204" pitchFamily="34" charset="-122"/>
            </a:endParaRPr>
          </a:p>
          <a:p>
            <a:pPr marL="1143000" lvl="2" indent="-228600">
              <a:lnSpc>
                <a:spcPct val="90000"/>
              </a:lnSpc>
              <a:spcBef>
                <a:spcPts val="1000"/>
              </a:spcBef>
              <a:buFont typeface="Arial" panose="02080604020202020204" charset="0"/>
              <a:buChar char="•"/>
              <a:defRPr/>
            </a:pPr>
            <a:r>
              <a:rPr lang="en-US" altLang="zh-CN" sz="2400" b="1" dirty="0" smtClean="0">
                <a:solidFill>
                  <a:srgbClr val="82B347"/>
                </a:solidFill>
                <a:latin typeface="Arial Unicode MS" panose="020B0604020202020204" pitchFamily="34" charset="-122"/>
                <a:ea typeface="Arial Unicode MS" panose="020B0604020202020204" pitchFamily="34" charset="-122"/>
                <a:cs typeface="Arial Unicode MS" panose="020B0604020202020204" pitchFamily="34" charset="-122"/>
              </a:rPr>
              <a:t>e.g. face, hair, leg, arm ,coat, skirt, t-shirt, etc.</a:t>
            </a:r>
            <a:endParaRPr lang="en-US" altLang="zh-CN" sz="2400" b="1" noProof="0" dirty="0" smtClean="0">
              <a:solidFill>
                <a:srgbClr val="82B347"/>
              </a:solidFill>
              <a:latin typeface="Arial Unicode MS" panose="020B0604020202020204" pitchFamily="34" charset="-122"/>
              <a:ea typeface="Arial Unicode MS" panose="020B0604020202020204" pitchFamily="34" charset="-122"/>
              <a:cs typeface="Arial Unicode MS" panose="020B0604020202020204" pitchFamily="34" charset="-122"/>
            </a:endParaRPr>
          </a:p>
          <a:p>
            <a:pPr marL="685800" lvl="1" indent="-228600">
              <a:lnSpc>
                <a:spcPct val="90000"/>
              </a:lnSpc>
              <a:spcBef>
                <a:spcPts val="1000"/>
              </a:spcBef>
              <a:buFont typeface="Arial" panose="02080604020202020204" charset="0"/>
              <a:buChar char="•"/>
              <a:defRPr/>
            </a:pPr>
            <a:r>
              <a:rPr lang="en-US" altLang="zh-CN" sz="2800" b="1" dirty="0" smtClean="0">
                <a:solidFill>
                  <a:srgbClr val="8E6D48"/>
                </a:solidFill>
                <a:latin typeface="Arial Unicode MS" panose="020B0604020202020204" pitchFamily="34" charset="-122"/>
                <a:ea typeface="Arial Unicode MS" panose="020B0604020202020204" pitchFamily="34" charset="-122"/>
                <a:cs typeface="Arial Unicode MS" panose="020B0604020202020204" pitchFamily="34" charset="-122"/>
              </a:rPr>
              <a:t>Stuff and Object: ~80 classes </a:t>
            </a:r>
            <a:endParaRPr lang="en-US" altLang="zh-CN" sz="2800" b="1" dirty="0" smtClean="0">
              <a:solidFill>
                <a:srgbClr val="82B347"/>
              </a:solidFill>
              <a:latin typeface="Arial Unicode MS" panose="020B0604020202020204" pitchFamily="34" charset="-122"/>
              <a:ea typeface="Arial Unicode MS" panose="020B0604020202020204" pitchFamily="34" charset="-122"/>
              <a:cs typeface="Arial Unicode MS" panose="020B0604020202020204" pitchFamily="34" charset="-122"/>
            </a:endParaRPr>
          </a:p>
          <a:p>
            <a:pPr marL="1143000" lvl="2" indent="-228600">
              <a:lnSpc>
                <a:spcPct val="90000"/>
              </a:lnSpc>
              <a:spcBef>
                <a:spcPts val="1000"/>
              </a:spcBef>
              <a:buFont typeface="Arial" panose="02080604020202020204" charset="0"/>
              <a:buChar char="•"/>
              <a:defRPr/>
            </a:pPr>
            <a:r>
              <a:rPr lang="en-US" altLang="zh-CN" sz="2400" b="1" dirty="0">
                <a:solidFill>
                  <a:srgbClr val="82B347"/>
                </a:solidFill>
                <a:latin typeface="Arial Unicode MS" panose="020B0604020202020204" pitchFamily="34" charset="-122"/>
                <a:ea typeface="Arial Unicode MS" panose="020B0604020202020204" pitchFamily="34" charset="-122"/>
                <a:cs typeface="Arial Unicode MS" panose="020B0604020202020204" pitchFamily="34" charset="-122"/>
              </a:rPr>
              <a:t>e</a:t>
            </a:r>
            <a:r>
              <a:rPr lang="en-US" altLang="zh-CN" sz="2400" b="1" dirty="0" smtClean="0">
                <a:solidFill>
                  <a:srgbClr val="82B347"/>
                </a:solidFill>
                <a:latin typeface="Arial Unicode MS" panose="020B0604020202020204" pitchFamily="34" charset="-122"/>
                <a:ea typeface="Arial Unicode MS" panose="020B0604020202020204" pitchFamily="34" charset="-122"/>
                <a:cs typeface="Arial Unicode MS" panose="020B0604020202020204" pitchFamily="34" charset="-122"/>
              </a:rPr>
              <a:t>.g. beach, sea, box, glass, car, bicycle, etc.</a:t>
            </a:r>
          </a:p>
          <a:p>
            <a:pPr marL="685800" lvl="1" indent="-228600">
              <a:lnSpc>
                <a:spcPct val="90000"/>
              </a:lnSpc>
              <a:spcBef>
                <a:spcPts val="1000"/>
              </a:spcBef>
              <a:buFont typeface="Arial" panose="02080604020202020204" charset="0"/>
              <a:buChar char="•"/>
              <a:defRPr/>
            </a:pPr>
            <a:r>
              <a:rPr lang="en-US" altLang="zh-CN" sz="2800" b="1" dirty="0" smtClean="0">
                <a:solidFill>
                  <a:srgbClr val="8E6D48"/>
                </a:solidFill>
                <a:latin typeface="Arial Unicode MS" panose="020B0604020202020204" pitchFamily="34" charset="-122"/>
                <a:ea typeface="Arial Unicode MS" panose="020B0604020202020204" pitchFamily="34" charset="-122"/>
                <a:cs typeface="Arial Unicode MS" panose="020B0604020202020204" pitchFamily="34" charset="-122"/>
              </a:rPr>
              <a:t>Relationship: ~40 classes</a:t>
            </a:r>
            <a:endParaRPr lang="en-US" altLang="zh-CN" sz="2800" b="1" dirty="0" smtClean="0">
              <a:solidFill>
                <a:srgbClr val="82B347"/>
              </a:solidFill>
              <a:latin typeface="Arial Unicode MS" panose="020B0604020202020204" pitchFamily="34" charset="-122"/>
              <a:ea typeface="Arial Unicode MS" panose="020B0604020202020204" pitchFamily="34" charset="-122"/>
              <a:cs typeface="Arial Unicode MS" panose="020B0604020202020204" pitchFamily="34" charset="-122"/>
            </a:endParaRPr>
          </a:p>
          <a:p>
            <a:pPr marL="1143000" lvl="2" indent="-228600">
              <a:lnSpc>
                <a:spcPct val="90000"/>
              </a:lnSpc>
              <a:spcBef>
                <a:spcPts val="1000"/>
              </a:spcBef>
              <a:buFont typeface="Arial" panose="02080604020202020204" charset="0"/>
              <a:buChar char="•"/>
              <a:defRPr/>
            </a:pPr>
            <a:r>
              <a:rPr lang="en-US" altLang="zh-CN" sz="2400" b="1" dirty="0" smtClean="0">
                <a:solidFill>
                  <a:srgbClr val="82B347"/>
                </a:solidFill>
                <a:latin typeface="Arial Unicode MS" panose="020B0604020202020204" pitchFamily="34" charset="-122"/>
                <a:ea typeface="Arial Unicode MS" panose="020B0604020202020204" pitchFamily="34" charset="-122"/>
                <a:cs typeface="Arial Unicode MS" panose="020B0604020202020204" pitchFamily="34" charset="-122"/>
              </a:rPr>
              <a:t>e.g. hold, carry, sit on, stand on, talk to, play, taller than, etc.</a:t>
            </a:r>
          </a:p>
          <a:p>
            <a:pPr marL="685800" lvl="1" indent="-228600">
              <a:lnSpc>
                <a:spcPct val="90000"/>
              </a:lnSpc>
              <a:spcBef>
                <a:spcPts val="1000"/>
              </a:spcBef>
              <a:buFont typeface="Arial" panose="02080604020202020204" charset="0"/>
              <a:buChar char="•"/>
              <a:defRPr/>
            </a:pPr>
            <a:r>
              <a:rPr lang="en-US" altLang="zh-CN" sz="2800" b="1" dirty="0" smtClean="0">
                <a:solidFill>
                  <a:srgbClr val="8E6D48"/>
                </a:solidFill>
                <a:latin typeface="Arial Unicode MS" panose="020B0604020202020204" pitchFamily="34" charset="-122"/>
                <a:ea typeface="Arial Unicode MS" panose="020B0604020202020204" pitchFamily="34" charset="-122"/>
                <a:cs typeface="Arial Unicode MS" panose="020B0604020202020204" pitchFamily="34" charset="-122"/>
              </a:rPr>
              <a:t>People Per Image: ~4</a:t>
            </a:r>
          </a:p>
          <a:p>
            <a:pPr marL="685800" lvl="1" indent="-228600">
              <a:lnSpc>
                <a:spcPct val="90000"/>
              </a:lnSpc>
              <a:spcBef>
                <a:spcPts val="1000"/>
              </a:spcBef>
              <a:buFont typeface="Arial" panose="02080604020202020204" charset="0"/>
              <a:buChar char="•"/>
              <a:defRPr/>
            </a:pPr>
            <a:r>
              <a:rPr lang="en-US" altLang="zh-CN" sz="2800" b="1" dirty="0" smtClean="0">
                <a:solidFill>
                  <a:srgbClr val="8E6D48"/>
                </a:solidFill>
                <a:latin typeface="Arial Unicode MS" panose="020B0604020202020204" pitchFamily="34" charset="-122"/>
                <a:ea typeface="Arial Unicode MS" panose="020B0604020202020204" pitchFamily="34" charset="-122"/>
                <a:cs typeface="Arial Unicode MS" panose="020B0604020202020204" pitchFamily="34" charset="-122"/>
              </a:rPr>
              <a:t>Images: ~15K</a:t>
            </a:r>
          </a:p>
          <a:p>
            <a:pPr marL="685800" lvl="1" indent="-228600">
              <a:lnSpc>
                <a:spcPct val="90000"/>
              </a:lnSpc>
              <a:spcBef>
                <a:spcPts val="1000"/>
              </a:spcBef>
              <a:buFont typeface="Arial" panose="02080604020202020204" charset="0"/>
              <a:buChar char="•"/>
              <a:defRPr/>
            </a:pPr>
            <a:endParaRPr lang="en-US" altLang="zh-CN" sz="2800" b="1" dirty="0" smtClean="0">
              <a:solidFill>
                <a:srgbClr val="8E6D48"/>
              </a:solidFill>
              <a:latin typeface="Arial Unicode MS" panose="020B0604020202020204" pitchFamily="34" charset="-122"/>
              <a:ea typeface="Arial Unicode MS" panose="020B0604020202020204" pitchFamily="34" charset="-122"/>
              <a:cs typeface="Arial Unicode MS" panose="020B0604020202020204" pitchFamily="34" charset="-122"/>
            </a:endParaRPr>
          </a:p>
          <a:p>
            <a:pPr marL="685800" lvl="1" indent="-228600">
              <a:lnSpc>
                <a:spcPct val="90000"/>
              </a:lnSpc>
              <a:spcBef>
                <a:spcPts val="1000"/>
              </a:spcBef>
              <a:buFont typeface="Arial" panose="02080604020202020204" charset="0"/>
              <a:buChar char="•"/>
              <a:defRPr/>
            </a:pPr>
            <a:endParaRPr lang="en-US" altLang="zh-CN" sz="2800" b="1" noProof="0" dirty="0" smtClean="0">
              <a:solidFill>
                <a:srgbClr val="8E6D48"/>
              </a:solidFill>
              <a:latin typeface="Arial Unicode MS" panose="020B0604020202020204" pitchFamily="34" charset="-122"/>
              <a:ea typeface="Arial Unicode MS" panose="020B0604020202020204" pitchFamily="34" charset="-122"/>
              <a:cs typeface="Arial Unicode MS" panose="020B0604020202020204" pitchFamily="34" charset="-122"/>
            </a:endParaRPr>
          </a:p>
          <a:p>
            <a:pPr marL="685800" lvl="1" indent="-228600">
              <a:lnSpc>
                <a:spcPct val="90000"/>
              </a:lnSpc>
              <a:spcBef>
                <a:spcPts val="1000"/>
              </a:spcBef>
              <a:buFont typeface="Arial" panose="02080604020202020204" charset="0"/>
              <a:buChar char="•"/>
              <a:defRPr/>
            </a:pPr>
            <a:endParaRPr kumimoji="0" lang="zh-CN" altLang="en-US" sz="2800" b="1" i="0" u="none" strike="noStrike" kern="1200" cap="none" spc="0" normalizeH="0" baseline="0" noProof="0" dirty="0" smtClean="0">
              <a:ln>
                <a:noFill/>
              </a:ln>
              <a:solidFill>
                <a:srgbClr val="8E6D48"/>
              </a:solidFill>
              <a:effectLst/>
              <a:uLnTx/>
              <a:uFillTx/>
              <a:latin typeface="Arial Unicode MS" panose="020B0604020202020204" pitchFamily="34" charset="-122"/>
              <a:ea typeface="Arial Unicode MS" panose="020B0604020202020204" pitchFamily="34" charset="-122"/>
              <a:cs typeface="Arial Unicode MS" panose="020B0604020202020204" pitchFamily="34" charset="-122"/>
            </a:endParaRPr>
          </a:p>
          <a:p>
            <a:pPr marL="228600" marR="0" lvl="0" indent="-228600" algn="l" defTabSz="914400" rtl="0" eaLnBrk="1" fontAlgn="auto" latinLnBrk="0" hangingPunct="1">
              <a:lnSpc>
                <a:spcPct val="90000"/>
              </a:lnSpc>
              <a:spcBef>
                <a:spcPts val="1000"/>
              </a:spcBef>
              <a:spcAft>
                <a:spcPts val="0"/>
              </a:spcAft>
              <a:buClrTx/>
              <a:buSzTx/>
              <a:buFont typeface="Arial" panose="02080604020202020204" charset="0"/>
              <a:buChar char="•"/>
              <a:defRPr/>
            </a:pPr>
            <a:endParaRPr lang="zh-CN" altLang="en-US" sz="2800" b="1" dirty="0">
              <a:solidFill>
                <a:srgbClr val="8E6D48"/>
              </a:solidFill>
              <a:latin typeface="Arial Unicode MS" panose="020B0604020202020204" pitchFamily="34" charset="-122"/>
              <a:ea typeface="Arial Unicode MS" panose="020B0604020202020204" pitchFamily="34" charset="-122"/>
              <a:cs typeface="Arial Unicode MS" panose="020B0604020202020204" pitchFamily="34" charset="-122"/>
            </a:endParaRPr>
          </a:p>
          <a:p>
            <a:pPr marL="228600" marR="0" lvl="0" indent="-228600" algn="l" defTabSz="914400" rtl="0" eaLnBrk="1" fontAlgn="auto" latinLnBrk="0" hangingPunct="1">
              <a:lnSpc>
                <a:spcPct val="90000"/>
              </a:lnSpc>
              <a:spcBef>
                <a:spcPts val="1000"/>
              </a:spcBef>
              <a:spcAft>
                <a:spcPts val="0"/>
              </a:spcAft>
              <a:buClrTx/>
              <a:buSzTx/>
              <a:buFont typeface="Arial" panose="02080604020202020204" charset="0"/>
              <a:buChar char="•"/>
              <a:defRPr/>
            </a:pPr>
            <a:endParaRPr kumimoji="0" lang="en-US" altLang="zh-CN" sz="2800" b="1" i="0" u="none" strike="noStrike" kern="1200" cap="none" spc="0" normalizeH="0" baseline="0" noProof="0" dirty="0" smtClean="0">
              <a:ln>
                <a:noFill/>
              </a:ln>
              <a:solidFill>
                <a:srgbClr val="8E6D48"/>
              </a:solidFill>
              <a:effectLst/>
              <a:uLnTx/>
              <a:uFillTx/>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2" name="文本框 1"/>
          <p:cNvSpPr txBox="1"/>
          <p:nvPr/>
        </p:nvSpPr>
        <p:spPr>
          <a:xfrm>
            <a:off x="535536" y="6163404"/>
            <a:ext cx="5955476" cy="369332"/>
          </a:xfrm>
          <a:prstGeom prst="rect">
            <a:avLst/>
          </a:prstGeom>
          <a:noFill/>
        </p:spPr>
        <p:txBody>
          <a:bodyPr wrap="none" rtlCol="0">
            <a:spAutoFit/>
          </a:bodyPr>
          <a:lstStyle/>
          <a:p>
            <a:r>
              <a:rPr lang="zh-CN" altLang="en-US" dirty="0" smtClean="0">
                <a:latin typeface="幼圆" panose="02010509060101010101" pitchFamily="49" charset="-122"/>
                <a:ea typeface="幼圆" panose="02010509060101010101" pitchFamily="49" charset="-122"/>
              </a:rPr>
              <a:t>注：数据还在标注中，图片数量和类别数量暂时不能确定</a:t>
            </a:r>
            <a:endParaRPr lang="zh-CN" altLang="en-US" dirty="0">
              <a:latin typeface="幼圆" panose="02010509060101010101" pitchFamily="49" charset="-122"/>
              <a:ea typeface="幼圆" panose="02010509060101010101" pitchFamily="49" charset="-122"/>
            </a:endParaRPr>
          </a:p>
        </p:txBody>
      </p:sp>
      <p:sp>
        <p:nvSpPr>
          <p:cNvPr id="8" name="Text Box 39"/>
          <p:cNvSpPr txBox="1">
            <a:spLocks noChangeArrowheads="1"/>
          </p:cNvSpPr>
          <p:nvPr/>
        </p:nvSpPr>
        <p:spPr bwMode="auto">
          <a:xfrm>
            <a:off x="1087075" y="443609"/>
            <a:ext cx="1076746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80604020202020204" charset="0"/>
                <a:ea typeface="SimSun" charset="-122"/>
              </a:defRPr>
            </a:lvl1pPr>
            <a:lvl2pPr marL="742950" indent="-285750">
              <a:defRPr>
                <a:solidFill>
                  <a:schemeClr val="tx1"/>
                </a:solidFill>
                <a:latin typeface="Arial" panose="02080604020202020204" charset="0"/>
                <a:ea typeface="SimSun" charset="-122"/>
              </a:defRPr>
            </a:lvl2pPr>
            <a:lvl3pPr marL="1143000" indent="-228600">
              <a:defRPr>
                <a:solidFill>
                  <a:schemeClr val="tx1"/>
                </a:solidFill>
                <a:latin typeface="Arial" panose="02080604020202020204" charset="0"/>
                <a:ea typeface="SimSun" charset="-122"/>
              </a:defRPr>
            </a:lvl3pPr>
            <a:lvl4pPr marL="1600200" indent="-228600">
              <a:defRPr>
                <a:solidFill>
                  <a:schemeClr val="tx1"/>
                </a:solidFill>
                <a:latin typeface="Arial" panose="02080604020202020204" charset="0"/>
                <a:ea typeface="SimSun" charset="-122"/>
              </a:defRPr>
            </a:lvl4pPr>
            <a:lvl5pPr marL="2057400" indent="-228600">
              <a:defRPr>
                <a:solidFill>
                  <a:schemeClr val="tx1"/>
                </a:solidFill>
                <a:latin typeface="Arial" panose="02080604020202020204" charset="0"/>
                <a:ea typeface="SimSun" charset="-122"/>
              </a:defRPr>
            </a:lvl5pPr>
            <a:lvl6pPr marL="2514600" indent="-228600" fontAlgn="base">
              <a:spcBef>
                <a:spcPct val="0"/>
              </a:spcBef>
              <a:spcAft>
                <a:spcPct val="0"/>
              </a:spcAft>
              <a:defRPr>
                <a:solidFill>
                  <a:schemeClr val="tx1"/>
                </a:solidFill>
                <a:latin typeface="Arial" panose="02080604020202020204" charset="0"/>
                <a:ea typeface="SimSun" charset="-122"/>
              </a:defRPr>
            </a:lvl6pPr>
            <a:lvl7pPr marL="2971800" indent="-228600" fontAlgn="base">
              <a:spcBef>
                <a:spcPct val="0"/>
              </a:spcBef>
              <a:spcAft>
                <a:spcPct val="0"/>
              </a:spcAft>
              <a:defRPr>
                <a:solidFill>
                  <a:schemeClr val="tx1"/>
                </a:solidFill>
                <a:latin typeface="Arial" panose="02080604020202020204" charset="0"/>
                <a:ea typeface="SimSun" charset="-122"/>
              </a:defRPr>
            </a:lvl7pPr>
            <a:lvl8pPr marL="3429000" indent="-228600" fontAlgn="base">
              <a:spcBef>
                <a:spcPct val="0"/>
              </a:spcBef>
              <a:spcAft>
                <a:spcPct val="0"/>
              </a:spcAft>
              <a:defRPr>
                <a:solidFill>
                  <a:schemeClr val="tx1"/>
                </a:solidFill>
                <a:latin typeface="Arial" panose="02080604020202020204" charset="0"/>
                <a:ea typeface="SimSun" charset="-122"/>
              </a:defRPr>
            </a:lvl8pPr>
            <a:lvl9pPr marL="3886200" indent="-228600" fontAlgn="base">
              <a:spcBef>
                <a:spcPct val="0"/>
              </a:spcBef>
              <a:spcAft>
                <a:spcPct val="0"/>
              </a:spcAft>
              <a:defRPr>
                <a:solidFill>
                  <a:schemeClr val="tx1"/>
                </a:solidFill>
                <a:latin typeface="Arial" panose="02080604020202020204" charset="0"/>
                <a:ea typeface="SimSun" charset="-122"/>
              </a:defRPr>
            </a:lvl9pPr>
          </a:lstStyle>
          <a:p>
            <a:pPr>
              <a:spcBef>
                <a:spcPct val="0"/>
              </a:spcBef>
              <a:defRPr/>
            </a:pPr>
            <a:r>
              <a:rPr lang="en-US" altLang="zh-CN" sz="3200" b="1" dirty="0">
                <a:solidFill>
                  <a:srgbClr val="8E6D48"/>
                </a:solidFill>
                <a:latin typeface="Arial Unicode MS" panose="020B0604020202020204" pitchFamily="34" charset="-122"/>
                <a:ea typeface="Arial Unicode MS" panose="020B0604020202020204" pitchFamily="34" charset="-122"/>
                <a:cs typeface="Arial Unicode MS" panose="020B0604020202020204" pitchFamily="34" charset="-122"/>
              </a:rPr>
              <a:t>PIC </a:t>
            </a:r>
            <a:r>
              <a:rPr lang="en-US" altLang="zh-CN" sz="3200" b="1" dirty="0" smtClean="0">
                <a:solidFill>
                  <a:srgbClr val="8E6D48"/>
                </a:solidFill>
                <a:latin typeface="Arial Unicode MS" panose="020B0604020202020204" pitchFamily="34" charset="-122"/>
                <a:ea typeface="Arial Unicode MS" panose="020B0604020202020204" pitchFamily="34" charset="-122"/>
                <a:cs typeface="Arial Unicode MS" panose="020B0604020202020204" pitchFamily="34" charset="-122"/>
              </a:rPr>
              <a:t>Challenge - </a:t>
            </a:r>
            <a:r>
              <a:rPr lang="zh-CN" altLang="en-US" sz="3200" b="1" dirty="0" smtClean="0">
                <a:solidFill>
                  <a:srgbClr val="8E6D48"/>
                </a:solidFill>
                <a:latin typeface="幼圆" panose="02010509060101010101" pitchFamily="49" charset="-122"/>
                <a:ea typeface="幼圆" panose="02010509060101010101" pitchFamily="49" charset="-122"/>
              </a:rPr>
              <a:t>数据库简介</a:t>
            </a:r>
            <a:endParaRPr lang="en-US" altLang="zh-CN" sz="3200" dirty="0" smtClean="0"/>
          </a:p>
          <a:p>
            <a:pPr>
              <a:spcBef>
                <a:spcPct val="0"/>
              </a:spcBef>
              <a:defRPr/>
            </a:pPr>
            <a:endParaRPr lang="x-none" altLang="en-US" sz="3200" b="1" dirty="0">
              <a:solidFill>
                <a:srgbClr val="8E6D48"/>
              </a:solidFill>
              <a:latin typeface="幼圆" panose="02010509060101010101" pitchFamily="49" charset="-122"/>
              <a:ea typeface="幼圆" panose="02010509060101010101" pitchFamily="49" charset="-122"/>
            </a:endParaRPr>
          </a:p>
        </p:txBody>
      </p:sp>
    </p:spTree>
    <p:extLst>
      <p:ext uri="{BB962C8B-B14F-4D97-AF65-F5344CB8AC3E}">
        <p14:creationId xmlns:p14="http://schemas.microsoft.com/office/powerpoint/2010/main" val="2679652302"/>
      </p:ext>
    </p:extLst>
  </p:cSld>
  <p:clrMapOvr>
    <a:masterClrMapping/>
  </p:clrMapOvr>
  <p:transition spd="slow"/>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443609"/>
            <a:ext cx="9033641" cy="1077218"/>
            <a:chOff x="0" y="443609"/>
            <a:chExt cx="6946631" cy="1077218"/>
          </a:xfrm>
        </p:grpSpPr>
        <p:sp>
          <p:nvSpPr>
            <p:cNvPr id="12" name="任意多边形 11"/>
            <p:cNvSpPr/>
            <p:nvPr/>
          </p:nvSpPr>
          <p:spPr>
            <a:xfrm>
              <a:off x="243569" y="521062"/>
              <a:ext cx="537482" cy="393337"/>
            </a:xfrm>
            <a:custGeom>
              <a:avLst/>
              <a:gdLst>
                <a:gd name="connsiteX0" fmla="*/ 0 w 640080"/>
                <a:gd name="connsiteY0" fmla="*/ 0 h 327660"/>
                <a:gd name="connsiteX1" fmla="*/ 472440 w 640080"/>
                <a:gd name="connsiteY1" fmla="*/ 0 h 327660"/>
                <a:gd name="connsiteX2" fmla="*/ 640080 w 640080"/>
                <a:gd name="connsiteY2" fmla="*/ 163830 h 327660"/>
                <a:gd name="connsiteX3" fmla="*/ 472440 w 640080"/>
                <a:gd name="connsiteY3" fmla="*/ 327660 h 327660"/>
                <a:gd name="connsiteX4" fmla="*/ 0 w 640080"/>
                <a:gd name="connsiteY4" fmla="*/ 327660 h 327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327660">
                  <a:moveTo>
                    <a:pt x="0" y="0"/>
                  </a:moveTo>
                  <a:lnTo>
                    <a:pt x="472440" y="0"/>
                  </a:lnTo>
                  <a:cubicBezTo>
                    <a:pt x="565025" y="0"/>
                    <a:pt x="640080" y="73349"/>
                    <a:pt x="640080" y="163830"/>
                  </a:cubicBezTo>
                  <a:cubicBezTo>
                    <a:pt x="640080" y="254311"/>
                    <a:pt x="565025" y="327660"/>
                    <a:pt x="472440" y="327660"/>
                  </a:cubicBezTo>
                  <a:lnTo>
                    <a:pt x="0" y="327660"/>
                  </a:lnTo>
                  <a:close/>
                </a:path>
              </a:pathLst>
            </a:cu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sp>
          <p:nvSpPr>
            <p:cNvPr id="13" name="Text Box 39"/>
            <p:cNvSpPr txBox="1">
              <a:spLocks noChangeArrowheads="1"/>
            </p:cNvSpPr>
            <p:nvPr/>
          </p:nvSpPr>
          <p:spPr bwMode="auto">
            <a:xfrm>
              <a:off x="835932" y="443609"/>
              <a:ext cx="611069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80604020202020204" charset="0"/>
                  <a:ea typeface="SimSun" charset="-122"/>
                </a:defRPr>
              </a:lvl1pPr>
              <a:lvl2pPr marL="742950" indent="-285750">
                <a:defRPr>
                  <a:solidFill>
                    <a:schemeClr val="tx1"/>
                  </a:solidFill>
                  <a:latin typeface="Arial" panose="02080604020202020204" charset="0"/>
                  <a:ea typeface="SimSun" charset="-122"/>
                </a:defRPr>
              </a:lvl2pPr>
              <a:lvl3pPr marL="1143000" indent="-228600">
                <a:defRPr>
                  <a:solidFill>
                    <a:schemeClr val="tx1"/>
                  </a:solidFill>
                  <a:latin typeface="Arial" panose="02080604020202020204" charset="0"/>
                  <a:ea typeface="SimSun" charset="-122"/>
                </a:defRPr>
              </a:lvl3pPr>
              <a:lvl4pPr marL="1600200" indent="-228600">
                <a:defRPr>
                  <a:solidFill>
                    <a:schemeClr val="tx1"/>
                  </a:solidFill>
                  <a:latin typeface="Arial" panose="02080604020202020204" charset="0"/>
                  <a:ea typeface="SimSun" charset="-122"/>
                </a:defRPr>
              </a:lvl4pPr>
              <a:lvl5pPr marL="2057400" indent="-228600">
                <a:defRPr>
                  <a:solidFill>
                    <a:schemeClr val="tx1"/>
                  </a:solidFill>
                  <a:latin typeface="Arial" panose="02080604020202020204" charset="0"/>
                  <a:ea typeface="SimSun" charset="-122"/>
                </a:defRPr>
              </a:lvl5pPr>
              <a:lvl6pPr marL="2514600" indent="-228600" fontAlgn="base">
                <a:spcBef>
                  <a:spcPct val="0"/>
                </a:spcBef>
                <a:spcAft>
                  <a:spcPct val="0"/>
                </a:spcAft>
                <a:defRPr>
                  <a:solidFill>
                    <a:schemeClr val="tx1"/>
                  </a:solidFill>
                  <a:latin typeface="Arial" panose="02080604020202020204" charset="0"/>
                  <a:ea typeface="SimSun" charset="-122"/>
                </a:defRPr>
              </a:lvl6pPr>
              <a:lvl7pPr marL="2971800" indent="-228600" fontAlgn="base">
                <a:spcBef>
                  <a:spcPct val="0"/>
                </a:spcBef>
                <a:spcAft>
                  <a:spcPct val="0"/>
                </a:spcAft>
                <a:defRPr>
                  <a:solidFill>
                    <a:schemeClr val="tx1"/>
                  </a:solidFill>
                  <a:latin typeface="Arial" panose="02080604020202020204" charset="0"/>
                  <a:ea typeface="SimSun" charset="-122"/>
                </a:defRPr>
              </a:lvl7pPr>
              <a:lvl8pPr marL="3429000" indent="-228600" fontAlgn="base">
                <a:spcBef>
                  <a:spcPct val="0"/>
                </a:spcBef>
                <a:spcAft>
                  <a:spcPct val="0"/>
                </a:spcAft>
                <a:defRPr>
                  <a:solidFill>
                    <a:schemeClr val="tx1"/>
                  </a:solidFill>
                  <a:latin typeface="Arial" panose="02080604020202020204" charset="0"/>
                  <a:ea typeface="SimSun" charset="-122"/>
                </a:defRPr>
              </a:lvl8pPr>
              <a:lvl9pPr marL="3886200" indent="-228600" fontAlgn="base">
                <a:spcBef>
                  <a:spcPct val="0"/>
                </a:spcBef>
                <a:spcAft>
                  <a:spcPct val="0"/>
                </a:spcAft>
                <a:defRPr>
                  <a:solidFill>
                    <a:schemeClr val="tx1"/>
                  </a:solidFill>
                  <a:latin typeface="Arial" panose="02080604020202020204" charset="0"/>
                  <a:ea typeface="SimSun" charset="-122"/>
                </a:defRPr>
              </a:lvl9pPr>
            </a:lstStyle>
            <a:p>
              <a:pPr>
                <a:spcBef>
                  <a:spcPct val="0"/>
                </a:spcBef>
                <a:defRPr/>
              </a:pPr>
              <a:r>
                <a:rPr lang="en-US" altLang="zh-CN" sz="3200" b="1" dirty="0" smtClean="0">
                  <a:solidFill>
                    <a:srgbClr val="8E6D48"/>
                  </a:solidFill>
                  <a:latin typeface="幼圆" panose="02010509060101010101" pitchFamily="49" charset="-122"/>
                  <a:ea typeface="幼圆" panose="02010509060101010101" pitchFamily="49" charset="-122"/>
                </a:rPr>
                <a:t>PIC Challenge-</a:t>
              </a:r>
              <a:r>
                <a:rPr lang="zh-CN" altLang="en-US" sz="3200" b="1" dirty="0" smtClean="0">
                  <a:solidFill>
                    <a:srgbClr val="8E6D48"/>
                  </a:solidFill>
                  <a:latin typeface="幼圆" panose="02010509060101010101" pitchFamily="49" charset="-122"/>
                  <a:ea typeface="幼圆" panose="02010509060101010101" pitchFamily="49" charset="-122"/>
                </a:rPr>
                <a:t>数据库比较</a:t>
              </a:r>
              <a:endParaRPr lang="en-US" altLang="zh-CN" sz="3200" dirty="0" smtClean="0"/>
            </a:p>
            <a:p>
              <a:pPr>
                <a:spcBef>
                  <a:spcPct val="0"/>
                </a:spcBef>
                <a:defRPr/>
              </a:pPr>
              <a:endParaRPr lang="x-none" altLang="en-US" sz="3200" b="1" dirty="0">
                <a:solidFill>
                  <a:srgbClr val="8E6D48"/>
                </a:solidFill>
                <a:latin typeface="幼圆" panose="02010509060101010101" pitchFamily="49" charset="-122"/>
                <a:ea typeface="幼圆" panose="02010509060101010101" pitchFamily="49" charset="-122"/>
              </a:endParaRPr>
            </a:p>
          </p:txBody>
        </p:sp>
        <p:sp>
          <p:nvSpPr>
            <p:cNvPr id="14" name="矩形 13"/>
            <p:cNvSpPr/>
            <p:nvPr/>
          </p:nvSpPr>
          <p:spPr>
            <a:xfrm>
              <a:off x="0" y="521062"/>
              <a:ext cx="188685" cy="393337"/>
            </a:xfrm>
            <a:prstGeom prst="rect">
              <a:avLst/>
            </a:pr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grpSp>
      <p:graphicFrame>
        <p:nvGraphicFramePr>
          <p:cNvPr id="2" name="表格 1"/>
          <p:cNvGraphicFramePr>
            <a:graphicFrameLocks noGrp="1"/>
          </p:cNvGraphicFramePr>
          <p:nvPr>
            <p:extLst>
              <p:ext uri="{D42A27DB-BD31-4B8C-83A1-F6EECF244321}">
                <p14:modId xmlns:p14="http://schemas.microsoft.com/office/powerpoint/2010/main" val="358699172"/>
              </p:ext>
            </p:extLst>
          </p:nvPr>
        </p:nvGraphicFramePr>
        <p:xfrm>
          <a:off x="316744" y="1520827"/>
          <a:ext cx="10754028" cy="2913706"/>
        </p:xfrm>
        <a:graphic>
          <a:graphicData uri="http://schemas.openxmlformats.org/drawingml/2006/table">
            <a:tbl>
              <a:tblPr firstRow="1" bandRow="1">
                <a:tableStyleId>{5C22544A-7EE6-4342-B048-85BDC9FD1C3A}</a:tableStyleId>
              </a:tblPr>
              <a:tblGrid>
                <a:gridCol w="2549157">
                  <a:extLst>
                    <a:ext uri="{9D8B030D-6E8A-4147-A177-3AD203B41FA5}">
                      <a16:colId xmlns:a16="http://schemas.microsoft.com/office/drawing/2014/main" val="977001525"/>
                    </a:ext>
                  </a:extLst>
                </a:gridCol>
                <a:gridCol w="1391774">
                  <a:extLst>
                    <a:ext uri="{9D8B030D-6E8A-4147-A177-3AD203B41FA5}">
                      <a16:colId xmlns:a16="http://schemas.microsoft.com/office/drawing/2014/main" val="1792785919"/>
                    </a:ext>
                  </a:extLst>
                </a:gridCol>
                <a:gridCol w="1436081">
                  <a:extLst>
                    <a:ext uri="{9D8B030D-6E8A-4147-A177-3AD203B41FA5}">
                      <a16:colId xmlns:a16="http://schemas.microsoft.com/office/drawing/2014/main" val="2484809364"/>
                    </a:ext>
                  </a:extLst>
                </a:gridCol>
                <a:gridCol w="1392844">
                  <a:extLst>
                    <a:ext uri="{9D8B030D-6E8A-4147-A177-3AD203B41FA5}">
                      <a16:colId xmlns:a16="http://schemas.microsoft.com/office/drawing/2014/main" val="3597086994"/>
                    </a:ext>
                  </a:extLst>
                </a:gridCol>
                <a:gridCol w="1400175">
                  <a:extLst>
                    <a:ext uri="{9D8B030D-6E8A-4147-A177-3AD203B41FA5}">
                      <a16:colId xmlns:a16="http://schemas.microsoft.com/office/drawing/2014/main" val="2036947269"/>
                    </a:ext>
                  </a:extLst>
                </a:gridCol>
                <a:gridCol w="1419225">
                  <a:extLst>
                    <a:ext uri="{9D8B030D-6E8A-4147-A177-3AD203B41FA5}">
                      <a16:colId xmlns:a16="http://schemas.microsoft.com/office/drawing/2014/main" val="42065923"/>
                    </a:ext>
                  </a:extLst>
                </a:gridCol>
                <a:gridCol w="1164772">
                  <a:extLst>
                    <a:ext uri="{9D8B030D-6E8A-4147-A177-3AD203B41FA5}">
                      <a16:colId xmlns:a16="http://schemas.microsoft.com/office/drawing/2014/main" val="1132013334"/>
                    </a:ext>
                  </a:extLst>
                </a:gridCol>
              </a:tblGrid>
              <a:tr h="370840">
                <a:tc>
                  <a:txBody>
                    <a:bodyPr/>
                    <a:lstStyle/>
                    <a:p>
                      <a:pPr algn="ctr"/>
                      <a:r>
                        <a:rPr lang="en-US" altLang="zh-CN" dirty="0" smtClean="0"/>
                        <a:t>Dataset</a:t>
                      </a:r>
                      <a:endParaRPr lang="zh-CN" altLang="en-US" dirty="0"/>
                    </a:p>
                  </a:txBody>
                  <a:tcPr/>
                </a:tc>
                <a:tc>
                  <a:txBody>
                    <a:bodyPr/>
                    <a:lstStyle/>
                    <a:p>
                      <a:pPr algn="ctr"/>
                      <a:r>
                        <a:rPr lang="en-US" altLang="zh-CN" dirty="0" smtClean="0"/>
                        <a:t>Object</a:t>
                      </a:r>
                      <a:endParaRPr lang="zh-CN" altLang="en-US" dirty="0"/>
                    </a:p>
                  </a:txBody>
                  <a:tcPr/>
                </a:tc>
                <a:tc>
                  <a:txBody>
                    <a:bodyPr/>
                    <a:lstStyle/>
                    <a:p>
                      <a:pPr algn="ctr"/>
                      <a:r>
                        <a:rPr lang="en-US" altLang="zh-CN" dirty="0" smtClean="0"/>
                        <a:t>Stuff</a:t>
                      </a:r>
                      <a:endParaRPr lang="zh-CN" altLang="en-US" dirty="0"/>
                    </a:p>
                  </a:txBody>
                  <a:tcPr/>
                </a:tc>
                <a:tc>
                  <a:txBody>
                    <a:bodyPr/>
                    <a:lstStyle/>
                    <a:p>
                      <a:pPr algn="ctr"/>
                      <a:r>
                        <a:rPr lang="en-US" altLang="zh-CN" dirty="0" smtClean="0"/>
                        <a:t>Instance</a:t>
                      </a:r>
                      <a:endParaRPr lang="zh-CN" altLang="en-US" dirty="0"/>
                    </a:p>
                  </a:txBody>
                  <a:tcPr/>
                </a:tc>
                <a:tc>
                  <a:txBody>
                    <a:bodyPr/>
                    <a:lstStyle/>
                    <a:p>
                      <a:pPr algn="ctr"/>
                      <a:r>
                        <a:rPr lang="en-US" altLang="zh-CN" dirty="0" smtClean="0"/>
                        <a:t>Person Part</a:t>
                      </a:r>
                      <a:endParaRPr lang="zh-CN" altLang="en-US" dirty="0"/>
                    </a:p>
                  </a:txBody>
                  <a:tcPr/>
                </a:tc>
                <a:tc>
                  <a:txBody>
                    <a:bodyPr/>
                    <a:lstStyle/>
                    <a:p>
                      <a:pPr algn="ctr"/>
                      <a:r>
                        <a:rPr lang="en-US" altLang="zh-CN" dirty="0" smtClean="0"/>
                        <a:t>Relationship</a:t>
                      </a:r>
                      <a:endParaRPr lang="zh-CN" altLang="en-US" dirty="0"/>
                    </a:p>
                  </a:txBody>
                  <a:tcPr/>
                </a:tc>
                <a:tc>
                  <a:txBody>
                    <a:bodyPr/>
                    <a:lstStyle/>
                    <a:p>
                      <a:pPr algn="ctr"/>
                      <a:r>
                        <a:rPr lang="en-US" altLang="zh-CN" dirty="0" smtClean="0"/>
                        <a:t>Images</a:t>
                      </a:r>
                      <a:endParaRPr lang="zh-CN" altLang="en-US" dirty="0"/>
                    </a:p>
                  </a:txBody>
                  <a:tcPr/>
                </a:tc>
                <a:extLst>
                  <a:ext uri="{0D108BD9-81ED-4DB2-BD59-A6C34878D82A}">
                    <a16:rowId xmlns:a16="http://schemas.microsoft.com/office/drawing/2014/main" val="2353996158"/>
                  </a:ext>
                </a:extLst>
              </a:tr>
              <a:tr h="370840">
                <a:tc>
                  <a:txBody>
                    <a:bodyPr/>
                    <a:lstStyle/>
                    <a:p>
                      <a:pPr algn="ctr"/>
                      <a:r>
                        <a:rPr lang="en-US" altLang="zh-CN" dirty="0" smtClean="0"/>
                        <a:t>MS COCO[1]</a:t>
                      </a:r>
                      <a:endParaRPr lang="zh-CN" altLang="en-US" dirty="0"/>
                    </a:p>
                  </a:txBody>
                  <a:tcPr/>
                </a:tc>
                <a:tc>
                  <a:txBody>
                    <a:bodyPr/>
                    <a:lstStyle/>
                    <a:p>
                      <a:pPr algn="ctr"/>
                      <a:r>
                        <a:rPr lang="zh-CN" altLang="en-US" dirty="0" smtClean="0"/>
                        <a:t> √</a:t>
                      </a:r>
                      <a:endParaRPr lang="zh-CN" altLang="en-US" dirty="0"/>
                    </a:p>
                  </a:txBody>
                  <a:tcPr/>
                </a:tc>
                <a:tc>
                  <a:txBody>
                    <a:bodyPr/>
                    <a:lstStyle/>
                    <a:p>
                      <a:pPr algn="ctr"/>
                      <a:r>
                        <a:rPr lang="zh-CN" altLang="en-US" dirty="0" smtClean="0"/>
                        <a:t>√</a:t>
                      </a:r>
                      <a:endParaRPr lang="zh-CN" altLang="en-US" dirty="0"/>
                    </a:p>
                  </a:txBody>
                  <a:tcPr/>
                </a:tc>
                <a:tc>
                  <a:txBody>
                    <a:bodyPr/>
                    <a:lstStyle/>
                    <a:p>
                      <a:pPr algn="ctr"/>
                      <a:r>
                        <a:rPr lang="zh-CN" altLang="en-US" dirty="0" smtClean="0"/>
                        <a:t>√</a:t>
                      </a:r>
                      <a:endParaRPr lang="zh-CN" altLang="en-US" dirty="0"/>
                    </a:p>
                  </a:txBody>
                  <a:tcPr/>
                </a:tc>
                <a:tc>
                  <a:txBody>
                    <a:bodyPr/>
                    <a:lstStyle/>
                    <a:p>
                      <a:pPr algn="ctr"/>
                      <a:endParaRPr lang="zh-CN" altLang="en-US"/>
                    </a:p>
                  </a:txBody>
                  <a:tcPr/>
                </a:tc>
                <a:tc>
                  <a:txBody>
                    <a:bodyPr/>
                    <a:lstStyle/>
                    <a:p>
                      <a:pPr algn="ctr"/>
                      <a:endParaRPr lang="zh-CN" altLang="en-US" dirty="0"/>
                    </a:p>
                  </a:txBody>
                  <a:tcPr/>
                </a:tc>
                <a:tc>
                  <a:txBody>
                    <a:bodyPr/>
                    <a:lstStyle/>
                    <a:p>
                      <a:pPr algn="ctr"/>
                      <a:r>
                        <a:rPr lang="en-US" altLang="zh-CN" dirty="0" smtClean="0"/>
                        <a:t> ~50K</a:t>
                      </a:r>
                      <a:endParaRPr lang="zh-CN" altLang="en-US" dirty="0"/>
                    </a:p>
                  </a:txBody>
                  <a:tcPr/>
                </a:tc>
                <a:extLst>
                  <a:ext uri="{0D108BD9-81ED-4DB2-BD59-A6C34878D82A}">
                    <a16:rowId xmlns:a16="http://schemas.microsoft.com/office/drawing/2014/main" val="2612945709"/>
                  </a:ext>
                </a:extLst>
              </a:tr>
              <a:tr h="44990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dirty="0" smtClean="0"/>
                        <a:t>Cityscape[2]</a:t>
                      </a:r>
                      <a:endParaRPr lang="zh-CN" altLang="en-US" dirty="0" smtClean="0"/>
                    </a:p>
                  </a:txBody>
                  <a:tcPr/>
                </a:tc>
                <a:tc>
                  <a:txBody>
                    <a:bodyPr/>
                    <a:lstStyle/>
                    <a:p>
                      <a:pPr algn="ctr"/>
                      <a:r>
                        <a:rPr lang="zh-CN" altLang="en-US" dirty="0" smtClean="0"/>
                        <a:t>√</a:t>
                      </a:r>
                      <a:endParaRPr lang="zh-CN" alt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dirty="0" smtClean="0"/>
                        <a:t>     </a:t>
                      </a:r>
                      <a:endParaRPr lang="zh-CN" alt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dirty="0" smtClean="0"/>
                        <a:t>√</a:t>
                      </a:r>
                    </a:p>
                  </a:txBody>
                  <a:tcPr/>
                </a:tc>
                <a:tc>
                  <a:txBody>
                    <a:bodyPr/>
                    <a:lstStyle/>
                    <a:p>
                      <a:pPr algn="ctr"/>
                      <a:endParaRPr lang="zh-CN" altLang="en-US"/>
                    </a:p>
                  </a:txBody>
                  <a:tcPr/>
                </a:tc>
                <a:tc>
                  <a:txBody>
                    <a:bodyPr/>
                    <a:lstStyle/>
                    <a:p>
                      <a:pPr algn="ctr"/>
                      <a:endParaRPr lang="zh-CN" altLang="en-US" dirty="0"/>
                    </a:p>
                  </a:txBody>
                  <a:tcPr/>
                </a:tc>
                <a:tc>
                  <a:txBody>
                    <a:bodyPr/>
                    <a:lstStyle/>
                    <a:p>
                      <a:pPr algn="ctr"/>
                      <a:r>
                        <a:rPr lang="en-US" altLang="zh-CN" dirty="0" smtClean="0"/>
                        <a:t>5K(fine)</a:t>
                      </a:r>
                      <a:endParaRPr lang="zh-CN" altLang="en-US" dirty="0"/>
                    </a:p>
                  </a:txBody>
                  <a:tcPr/>
                </a:tc>
                <a:extLst>
                  <a:ext uri="{0D108BD9-81ED-4DB2-BD59-A6C34878D82A}">
                    <a16:rowId xmlns:a16="http://schemas.microsoft.com/office/drawing/2014/main" val="4021724092"/>
                  </a:ext>
                </a:extLst>
              </a:tr>
              <a:tr h="370840">
                <a:tc>
                  <a:txBody>
                    <a:bodyPr/>
                    <a:lstStyle/>
                    <a:p>
                      <a:pPr algn="ctr"/>
                      <a:r>
                        <a:rPr lang="en-US" altLang="zh-CN" dirty="0" smtClean="0"/>
                        <a:t>Look Into Person[3]</a:t>
                      </a:r>
                      <a:endParaRPr lang="zh-CN" altLang="en-US" dirty="0"/>
                    </a:p>
                  </a:txBody>
                  <a:tcPr/>
                </a:tc>
                <a:tc>
                  <a:txBody>
                    <a:bodyPr/>
                    <a:lstStyle/>
                    <a:p>
                      <a:pPr algn="ctr"/>
                      <a:endParaRPr lang="zh-CN" altLang="en-US" dirty="0"/>
                    </a:p>
                  </a:txBody>
                  <a:tcPr/>
                </a:tc>
                <a:tc>
                  <a:txBody>
                    <a:bodyPr/>
                    <a:lstStyle/>
                    <a:p>
                      <a:pPr algn="ctr"/>
                      <a:endParaRPr lang="zh-CN" altLang="en-US" dirty="0"/>
                    </a:p>
                  </a:txBody>
                  <a:tcPr/>
                </a:tc>
                <a:tc>
                  <a:txBody>
                    <a:bodyPr/>
                    <a:lstStyle/>
                    <a:p>
                      <a:pPr algn="ctr"/>
                      <a:endParaRPr lang="zh-CN" alt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dirty="0" smtClean="0"/>
                        <a:t>√</a:t>
                      </a:r>
                    </a:p>
                  </a:txBody>
                  <a:tcPr/>
                </a:tc>
                <a:tc>
                  <a:txBody>
                    <a:bodyPr/>
                    <a:lstStyle/>
                    <a:p>
                      <a:pPr algn="ctr"/>
                      <a:endParaRPr lang="zh-CN" altLang="en-US"/>
                    </a:p>
                  </a:txBody>
                  <a:tcPr/>
                </a:tc>
                <a:tc>
                  <a:txBody>
                    <a:bodyPr/>
                    <a:lstStyle/>
                    <a:p>
                      <a:pPr algn="ctr"/>
                      <a:r>
                        <a:rPr lang="en-US" altLang="zh-CN" dirty="0" smtClean="0"/>
                        <a:t>50K</a:t>
                      </a:r>
                      <a:endParaRPr lang="zh-CN" altLang="en-US" dirty="0"/>
                    </a:p>
                  </a:txBody>
                  <a:tcPr/>
                </a:tc>
                <a:extLst>
                  <a:ext uri="{0D108BD9-81ED-4DB2-BD59-A6C34878D82A}">
                    <a16:rowId xmlns:a16="http://schemas.microsoft.com/office/drawing/2014/main" val="2218424863"/>
                  </a:ext>
                </a:extLst>
              </a:tr>
              <a:tr h="370840">
                <a:tc>
                  <a:txBody>
                    <a:bodyPr/>
                    <a:lstStyle/>
                    <a:p>
                      <a:pPr algn="ctr"/>
                      <a:r>
                        <a:rPr lang="en-US" altLang="zh-CN" dirty="0" smtClean="0"/>
                        <a:t>Pascal Part[4]</a:t>
                      </a:r>
                      <a:endParaRPr lang="zh-CN" alt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dirty="0" smtClean="0"/>
                        <a:t>√</a:t>
                      </a:r>
                    </a:p>
                  </a:txBody>
                  <a:tcPr/>
                </a:tc>
                <a:tc>
                  <a:txBody>
                    <a:bodyPr/>
                    <a:lstStyle/>
                    <a:p>
                      <a:pPr algn="ctr"/>
                      <a:endParaRPr lang="zh-CN" alt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dirty="0" smtClean="0"/>
                        <a:t>√</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dirty="0" smtClean="0"/>
                        <a:t>√</a:t>
                      </a:r>
                    </a:p>
                  </a:txBody>
                  <a:tcPr/>
                </a:tc>
                <a:tc>
                  <a:txBody>
                    <a:bodyPr/>
                    <a:lstStyle/>
                    <a:p>
                      <a:pPr algn="ctr"/>
                      <a:endParaRPr lang="zh-CN" altLang="en-US"/>
                    </a:p>
                  </a:txBody>
                  <a:tcPr/>
                </a:tc>
                <a:tc>
                  <a:txBody>
                    <a:bodyPr/>
                    <a:lstStyle/>
                    <a:p>
                      <a:pPr algn="ctr"/>
                      <a:r>
                        <a:rPr lang="en-US" altLang="zh-CN" dirty="0" smtClean="0"/>
                        <a:t>20K</a:t>
                      </a:r>
                      <a:endParaRPr lang="zh-CN" altLang="en-US" dirty="0"/>
                    </a:p>
                  </a:txBody>
                  <a:tcPr/>
                </a:tc>
                <a:extLst>
                  <a:ext uri="{0D108BD9-81ED-4DB2-BD59-A6C34878D82A}">
                    <a16:rowId xmlns:a16="http://schemas.microsoft.com/office/drawing/2014/main" val="1848463960"/>
                  </a:ext>
                </a:extLst>
              </a:tr>
              <a:tr h="370840">
                <a:tc>
                  <a:txBody>
                    <a:bodyPr/>
                    <a:lstStyle/>
                    <a:p>
                      <a:pPr algn="ctr"/>
                      <a:r>
                        <a:rPr lang="en-US" altLang="zh-CN" dirty="0" smtClean="0"/>
                        <a:t>Visual Genome[5]</a:t>
                      </a:r>
                      <a:endParaRPr lang="zh-CN" alt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dirty="0" smtClean="0"/>
                        <a:t>√</a:t>
                      </a:r>
                      <a:endParaRPr lang="en-US" altLang="zh-CN" dirty="0" smtClean="0"/>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smtClean="0">
                          <a:ln>
                            <a:noFill/>
                          </a:ln>
                          <a:solidFill>
                            <a:prstClr val="black"/>
                          </a:solidFill>
                          <a:effectLst/>
                          <a:uLnTx/>
                          <a:uFillTx/>
                          <a:latin typeface="+mn-lt"/>
                          <a:ea typeface="+mn-ea"/>
                          <a:cs typeface="+mn-cs"/>
                        </a:rPr>
                        <a:t>(bounding-box)</a:t>
                      </a:r>
                      <a:endParaRPr kumimoji="0" lang="zh-CN" altLang="en-US" sz="16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smtClean="0">
                          <a:ln>
                            <a:noFill/>
                          </a:ln>
                          <a:solidFill>
                            <a:prstClr val="black"/>
                          </a:solidFill>
                          <a:effectLst/>
                          <a:uLnTx/>
                          <a:uFillTx/>
                          <a:latin typeface="+mn-lt"/>
                          <a:ea typeface="+mn-ea"/>
                          <a:cs typeface="+mn-cs"/>
                        </a:rPr>
                        <a:t> </a:t>
                      </a:r>
                      <a:r>
                        <a:rPr kumimoji="0" lang="zh-CN" altLang="en-US" sz="1800" b="0" i="0" u="none" strike="noStrike" kern="1200" cap="none" spc="0" normalizeH="0" baseline="0" noProof="0" dirty="0" smtClean="0">
                          <a:ln>
                            <a:noFill/>
                          </a:ln>
                          <a:solidFill>
                            <a:prstClr val="black"/>
                          </a:solidFill>
                          <a:effectLst/>
                          <a:uLnTx/>
                          <a:uFillTx/>
                          <a:latin typeface="+mn-lt"/>
                          <a:ea typeface="+mn-ea"/>
                          <a:cs typeface="+mn-cs"/>
                        </a:rPr>
                        <a:t>√</a:t>
                      </a:r>
                      <a:endParaRPr kumimoji="0" lang="en-US" altLang="zh-CN" sz="18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smtClean="0">
                          <a:ln>
                            <a:noFill/>
                          </a:ln>
                          <a:solidFill>
                            <a:prstClr val="black"/>
                          </a:solidFill>
                          <a:effectLst/>
                          <a:uLnTx/>
                          <a:uFillTx/>
                          <a:latin typeface="+mn-lt"/>
                          <a:ea typeface="+mn-ea"/>
                          <a:cs typeface="+mn-cs"/>
                        </a:rPr>
                        <a:t>(bounding-box)</a:t>
                      </a:r>
                      <a:endParaRPr kumimoji="0" lang="zh-CN" altLang="en-US" sz="16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smtClean="0">
                          <a:ln>
                            <a:noFill/>
                          </a:ln>
                          <a:solidFill>
                            <a:prstClr val="black"/>
                          </a:solidFill>
                          <a:effectLst/>
                          <a:uLnTx/>
                          <a:uFillTx/>
                          <a:latin typeface="+mn-lt"/>
                          <a:ea typeface="+mn-ea"/>
                          <a:cs typeface="+mn-cs"/>
                        </a:rPr>
                        <a:t>√</a:t>
                      </a:r>
                      <a:endParaRPr kumimoji="0" lang="en-US" altLang="zh-CN" sz="18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smtClean="0">
                          <a:ln>
                            <a:noFill/>
                          </a:ln>
                          <a:solidFill>
                            <a:prstClr val="black"/>
                          </a:solidFill>
                          <a:effectLst/>
                          <a:uLnTx/>
                          <a:uFillTx/>
                          <a:latin typeface="+mn-lt"/>
                          <a:ea typeface="+mn-ea"/>
                          <a:cs typeface="+mn-cs"/>
                        </a:rPr>
                        <a:t>(bounding-box)</a:t>
                      </a:r>
                      <a:endParaRPr kumimoji="0" lang="zh-CN" altLang="en-US" sz="1600" b="0" i="0" u="none" strike="noStrike" kern="1200" cap="none" spc="0" normalizeH="0" baseline="0" noProof="0" dirty="0" smtClean="0">
                        <a:ln>
                          <a:noFill/>
                        </a:ln>
                        <a:solidFill>
                          <a:prstClr val="black"/>
                        </a:solidFill>
                        <a:effectLst/>
                        <a:uLnTx/>
                        <a:uFillTx/>
                        <a:latin typeface="+mn-lt"/>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dirty="0" smtClean="0"/>
                        <a:t>√</a:t>
                      </a:r>
                      <a:endParaRPr kumimoji="0" lang="en-US" altLang="zh-CN" sz="18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smtClean="0">
                          <a:ln>
                            <a:noFill/>
                          </a:ln>
                          <a:solidFill>
                            <a:prstClr val="black"/>
                          </a:solidFill>
                          <a:effectLst/>
                          <a:uLnTx/>
                          <a:uFillTx/>
                          <a:latin typeface="+mn-lt"/>
                          <a:ea typeface="+mn-ea"/>
                          <a:cs typeface="+mn-cs"/>
                        </a:rPr>
                        <a:t>(bounding-box)</a:t>
                      </a:r>
                      <a:endParaRPr kumimoji="0" lang="zh-CN" altLang="en-US" sz="1600" b="0" i="0" u="none" strike="noStrike" kern="1200" cap="none" spc="0" normalizeH="0" baseline="0" noProof="0" dirty="0" smtClean="0">
                        <a:ln>
                          <a:noFill/>
                        </a:ln>
                        <a:solidFill>
                          <a:prstClr val="black"/>
                        </a:solidFill>
                        <a:effectLst/>
                        <a:uLnTx/>
                        <a:uFillTx/>
                        <a:latin typeface="+mn-lt"/>
                        <a:ea typeface="+mn-ea"/>
                        <a:cs typeface="+mn-cs"/>
                      </a:endParaRPr>
                    </a:p>
                  </a:txBody>
                  <a:tcPr/>
                </a:tc>
                <a:tc>
                  <a:txBody>
                    <a:bodyPr/>
                    <a:lstStyle/>
                    <a:p>
                      <a:pPr algn="ctr"/>
                      <a:r>
                        <a:rPr lang="zh-CN" altLang="en-US" dirty="0" smtClean="0"/>
                        <a:t>√</a:t>
                      </a:r>
                      <a:endParaRPr lang="zh-CN" altLang="en-US" dirty="0"/>
                    </a:p>
                  </a:txBody>
                  <a:tcPr/>
                </a:tc>
                <a:tc>
                  <a:txBody>
                    <a:bodyPr/>
                    <a:lstStyle/>
                    <a:p>
                      <a:pPr algn="ctr"/>
                      <a:r>
                        <a:rPr lang="en-US" altLang="zh-CN" dirty="0" smtClean="0"/>
                        <a:t>100K</a:t>
                      </a:r>
                      <a:endParaRPr lang="zh-CN" altLang="en-US" dirty="0"/>
                    </a:p>
                  </a:txBody>
                  <a:tcPr/>
                </a:tc>
                <a:extLst>
                  <a:ext uri="{0D108BD9-81ED-4DB2-BD59-A6C34878D82A}">
                    <a16:rowId xmlns:a16="http://schemas.microsoft.com/office/drawing/2014/main" val="4005513482"/>
                  </a:ext>
                </a:extLst>
              </a:tr>
              <a:tr h="370840">
                <a:tc>
                  <a:txBody>
                    <a:bodyPr/>
                    <a:lstStyle/>
                    <a:p>
                      <a:pPr algn="ctr"/>
                      <a:r>
                        <a:rPr lang="en-US" altLang="zh-CN" dirty="0" smtClean="0"/>
                        <a:t>Pic Dataset(ours)</a:t>
                      </a:r>
                      <a:endParaRPr lang="zh-CN" altLang="en-US" dirty="0"/>
                    </a:p>
                  </a:txBody>
                  <a:tcPr/>
                </a:tc>
                <a:tc>
                  <a:txBody>
                    <a:bodyPr/>
                    <a:lstStyle/>
                    <a:p>
                      <a:pPr algn="ctr"/>
                      <a:r>
                        <a:rPr lang="zh-CN" altLang="en-US" dirty="0" smtClean="0"/>
                        <a:t>√</a:t>
                      </a:r>
                      <a:endParaRPr lang="zh-CN" altLang="en-US" dirty="0"/>
                    </a:p>
                  </a:txBody>
                  <a:tcPr/>
                </a:tc>
                <a:tc>
                  <a:txBody>
                    <a:bodyPr/>
                    <a:lstStyle/>
                    <a:p>
                      <a:pPr algn="ctr"/>
                      <a:r>
                        <a:rPr lang="zh-CN" altLang="en-US" dirty="0" smtClean="0"/>
                        <a:t>√</a:t>
                      </a:r>
                      <a:endParaRPr lang="zh-CN" altLang="en-US" dirty="0"/>
                    </a:p>
                  </a:txBody>
                  <a:tcPr/>
                </a:tc>
                <a:tc>
                  <a:txBody>
                    <a:bodyPr/>
                    <a:lstStyle/>
                    <a:p>
                      <a:pPr algn="ctr"/>
                      <a:r>
                        <a:rPr lang="zh-CN" altLang="en-US" dirty="0" smtClean="0"/>
                        <a:t>√</a:t>
                      </a:r>
                      <a:endParaRPr lang="zh-CN" altLang="en-US" dirty="0"/>
                    </a:p>
                  </a:txBody>
                  <a:tcPr/>
                </a:tc>
                <a:tc>
                  <a:txBody>
                    <a:bodyPr/>
                    <a:lstStyle/>
                    <a:p>
                      <a:pPr algn="ctr"/>
                      <a:r>
                        <a:rPr lang="zh-CN" altLang="en-US" dirty="0" smtClean="0"/>
                        <a:t>√</a:t>
                      </a:r>
                      <a:endParaRPr lang="zh-CN" altLang="en-US" dirty="0"/>
                    </a:p>
                  </a:txBody>
                  <a:tcPr/>
                </a:tc>
                <a:tc>
                  <a:txBody>
                    <a:bodyPr/>
                    <a:lstStyle/>
                    <a:p>
                      <a:pPr algn="ctr"/>
                      <a:r>
                        <a:rPr lang="zh-CN" altLang="en-US" dirty="0" smtClean="0"/>
                        <a:t>√</a:t>
                      </a:r>
                      <a:endParaRPr lang="zh-CN" altLang="en-US" dirty="0"/>
                    </a:p>
                  </a:txBody>
                  <a:tcPr/>
                </a:tc>
                <a:tc>
                  <a:txBody>
                    <a:bodyPr/>
                    <a:lstStyle/>
                    <a:p>
                      <a:pPr algn="ctr"/>
                      <a:r>
                        <a:rPr lang="en-US" altLang="zh-CN" dirty="0" smtClean="0"/>
                        <a:t>~15K </a:t>
                      </a:r>
                      <a:endParaRPr lang="zh-CN" altLang="en-US" dirty="0"/>
                    </a:p>
                  </a:txBody>
                  <a:tcPr/>
                </a:tc>
                <a:extLst>
                  <a:ext uri="{0D108BD9-81ED-4DB2-BD59-A6C34878D82A}">
                    <a16:rowId xmlns:a16="http://schemas.microsoft.com/office/drawing/2014/main" val="824980451"/>
                  </a:ext>
                </a:extLst>
              </a:tr>
            </a:tbl>
          </a:graphicData>
        </a:graphic>
      </p:graphicFrame>
      <p:sp>
        <p:nvSpPr>
          <p:cNvPr id="4" name="矩形 3"/>
          <p:cNvSpPr/>
          <p:nvPr/>
        </p:nvSpPr>
        <p:spPr>
          <a:xfrm>
            <a:off x="245373" y="5064800"/>
            <a:ext cx="11875254" cy="1169551"/>
          </a:xfrm>
          <a:prstGeom prst="rect">
            <a:avLst/>
          </a:prstGeom>
        </p:spPr>
        <p:txBody>
          <a:bodyPr wrap="square">
            <a:spAutoFit/>
          </a:bodyPr>
          <a:lstStyle/>
          <a:p>
            <a:r>
              <a:rPr lang="en-US" altLang="zh-CN" sz="1400" dirty="0" smtClean="0">
                <a:latin typeface="Arial Unicode MS" panose="020B0604020202020204" pitchFamily="34" charset="-122"/>
                <a:ea typeface="Arial Unicode MS" panose="020B0604020202020204" pitchFamily="34" charset="-122"/>
                <a:cs typeface="Arial Unicode MS" panose="020B0604020202020204" pitchFamily="34" charset="-122"/>
              </a:rPr>
              <a:t>[1] </a:t>
            </a:r>
            <a:r>
              <a:rPr lang="zh-CN" altLang="en-US" sz="1400" dirty="0" smtClean="0">
                <a:latin typeface="Arial Unicode MS" panose="020B0604020202020204" pitchFamily="34" charset="-122"/>
                <a:ea typeface="Arial Unicode MS" panose="020B0604020202020204" pitchFamily="34" charset="-122"/>
                <a:cs typeface="Arial Unicode MS" panose="020B0604020202020204" pitchFamily="34" charset="-122"/>
              </a:rPr>
              <a:t>Caesar </a:t>
            </a:r>
            <a:r>
              <a:rPr lang="zh-CN" altLang="en-US" sz="1400" dirty="0">
                <a:latin typeface="Arial Unicode MS" panose="020B0604020202020204" pitchFamily="34" charset="-122"/>
                <a:ea typeface="Arial Unicode MS" panose="020B0604020202020204" pitchFamily="34" charset="-122"/>
                <a:cs typeface="Arial Unicode MS" panose="020B0604020202020204" pitchFamily="34" charset="-122"/>
              </a:rPr>
              <a:t>H, Uijlings J, Ferrari V. COCO-Stuff: Thing and Stuff Classes in </a:t>
            </a:r>
            <a:r>
              <a:rPr lang="zh-CN" altLang="en-US" sz="1400" dirty="0" smtClean="0">
                <a:latin typeface="Arial Unicode MS" panose="020B0604020202020204" pitchFamily="34" charset="-122"/>
                <a:ea typeface="Arial Unicode MS" panose="020B0604020202020204" pitchFamily="34" charset="-122"/>
                <a:cs typeface="Arial Unicode MS" panose="020B0604020202020204" pitchFamily="34" charset="-122"/>
              </a:rPr>
              <a:t>Context. </a:t>
            </a:r>
            <a:r>
              <a:rPr lang="en-US" altLang="zh-CN" sz="1400" dirty="0" smtClean="0">
                <a:latin typeface="Arial Unicode MS" panose="020B0604020202020204" pitchFamily="34" charset="-122"/>
                <a:ea typeface="Arial Unicode MS" panose="020B0604020202020204" pitchFamily="34" charset="-122"/>
                <a:cs typeface="Arial Unicode MS" panose="020B0604020202020204" pitchFamily="34" charset="-122"/>
              </a:rPr>
              <a:t>CVPR,</a:t>
            </a:r>
            <a:r>
              <a:rPr lang="zh-CN" altLang="en-US" sz="1400" dirty="0" smtClean="0">
                <a:latin typeface="Arial Unicode MS" panose="020B0604020202020204" pitchFamily="34" charset="-122"/>
                <a:ea typeface="Arial Unicode MS" panose="020B0604020202020204" pitchFamily="34" charset="-122"/>
                <a:cs typeface="Arial Unicode MS" panose="020B0604020202020204" pitchFamily="34" charset="-122"/>
              </a:rPr>
              <a:t> 201</a:t>
            </a:r>
            <a:r>
              <a:rPr lang="en-US" altLang="zh-CN" sz="1400" dirty="0" smtClean="0">
                <a:latin typeface="Arial Unicode MS" panose="020B0604020202020204" pitchFamily="34" charset="-122"/>
                <a:ea typeface="Arial Unicode MS" panose="020B0604020202020204" pitchFamily="34" charset="-122"/>
                <a:cs typeface="Arial Unicode MS" panose="020B0604020202020204" pitchFamily="34" charset="-122"/>
              </a:rPr>
              <a:t>8</a:t>
            </a:r>
            <a:r>
              <a:rPr lang="zh-CN" altLang="en-US" sz="1400" dirty="0" smtClean="0">
                <a:latin typeface="Arial Unicode MS" panose="020B0604020202020204" pitchFamily="34" charset="-122"/>
                <a:ea typeface="Arial Unicode MS" panose="020B0604020202020204" pitchFamily="34" charset="-122"/>
                <a:cs typeface="Arial Unicode MS" panose="020B0604020202020204" pitchFamily="34" charset="-122"/>
              </a:rPr>
              <a:t>.</a:t>
            </a:r>
            <a:endParaRPr lang="en-US" altLang="zh-CN" sz="1400" dirty="0" smtClean="0">
              <a:latin typeface="Arial Unicode MS" panose="020B0604020202020204" pitchFamily="34" charset="-122"/>
              <a:ea typeface="Arial Unicode MS" panose="020B0604020202020204" pitchFamily="34" charset="-122"/>
              <a:cs typeface="Arial Unicode MS" panose="020B0604020202020204" pitchFamily="34" charset="-122"/>
            </a:endParaRPr>
          </a:p>
          <a:p>
            <a:r>
              <a:rPr lang="en-US" altLang="zh-CN" sz="1400" dirty="0">
                <a:latin typeface="Arial Unicode MS" panose="020B0604020202020204" pitchFamily="34" charset="-122"/>
                <a:ea typeface="Arial Unicode MS" panose="020B0604020202020204" pitchFamily="34" charset="-122"/>
                <a:cs typeface="Arial Unicode MS" panose="020B0604020202020204" pitchFamily="34" charset="-122"/>
              </a:rPr>
              <a:t>[2] </a:t>
            </a:r>
            <a:r>
              <a:rPr lang="en-US" altLang="zh-CN" sz="1400" dirty="0" smtClean="0">
                <a:latin typeface="Arial Unicode MS" panose="020B0604020202020204" pitchFamily="34" charset="-122"/>
                <a:ea typeface="Arial Unicode MS" panose="020B0604020202020204" pitchFamily="34" charset="-122"/>
                <a:cs typeface="Arial Unicode MS" panose="020B0604020202020204" pitchFamily="34" charset="-122"/>
              </a:rPr>
              <a:t>Marius C, </a:t>
            </a:r>
            <a:r>
              <a:rPr lang="en-US" altLang="zh-CN" sz="1400" dirty="0">
                <a:latin typeface="Arial Unicode MS" panose="020B0604020202020204" pitchFamily="34" charset="-122"/>
                <a:ea typeface="Arial Unicode MS" panose="020B0604020202020204" pitchFamily="34" charset="-122"/>
                <a:cs typeface="Arial Unicode MS" panose="020B0604020202020204" pitchFamily="34" charset="-122"/>
              </a:rPr>
              <a:t>Mohamed </a:t>
            </a:r>
            <a:r>
              <a:rPr lang="en-US" altLang="zh-CN" sz="1400" dirty="0" smtClean="0">
                <a:latin typeface="Arial Unicode MS" panose="020B0604020202020204" pitchFamily="34" charset="-122"/>
                <a:ea typeface="Arial Unicode MS" panose="020B0604020202020204" pitchFamily="34" charset="-122"/>
                <a:cs typeface="Arial Unicode MS" panose="020B0604020202020204" pitchFamily="34" charset="-122"/>
              </a:rPr>
              <a:t>O, </a:t>
            </a:r>
            <a:r>
              <a:rPr lang="en-US" altLang="zh-CN" sz="1400" i="1" dirty="0">
                <a:latin typeface="Arial Unicode MS" panose="020B0604020202020204" pitchFamily="34" charset="-122"/>
                <a:ea typeface="Arial Unicode MS" panose="020B0604020202020204" pitchFamily="34" charset="-122"/>
                <a:cs typeface="Arial Unicode MS" panose="020B0604020202020204" pitchFamily="34" charset="-122"/>
              </a:rPr>
              <a:t>et al. </a:t>
            </a:r>
            <a:r>
              <a:rPr lang="en-US" altLang="zh-CN" sz="1400" dirty="0" smtClean="0">
                <a:latin typeface="Arial Unicode MS" panose="020B0604020202020204" pitchFamily="34" charset="-122"/>
                <a:ea typeface="Arial Unicode MS" panose="020B0604020202020204" pitchFamily="34" charset="-122"/>
                <a:cs typeface="Arial Unicode MS" panose="020B0604020202020204" pitchFamily="34" charset="-122"/>
              </a:rPr>
              <a:t>The </a:t>
            </a:r>
            <a:r>
              <a:rPr lang="en-US" altLang="zh-CN" sz="1400" dirty="0">
                <a:latin typeface="Arial Unicode MS" panose="020B0604020202020204" pitchFamily="34" charset="-122"/>
                <a:ea typeface="Arial Unicode MS" panose="020B0604020202020204" pitchFamily="34" charset="-122"/>
                <a:cs typeface="Arial Unicode MS" panose="020B0604020202020204" pitchFamily="34" charset="-122"/>
              </a:rPr>
              <a:t>Cityscapes Dataset for Semantic Urban Scene </a:t>
            </a:r>
            <a:r>
              <a:rPr lang="en-US" altLang="zh-CN" sz="1400" dirty="0" smtClean="0">
                <a:latin typeface="Arial Unicode MS" panose="020B0604020202020204" pitchFamily="34" charset="-122"/>
                <a:ea typeface="Arial Unicode MS" panose="020B0604020202020204" pitchFamily="34" charset="-122"/>
                <a:cs typeface="Arial Unicode MS" panose="020B0604020202020204" pitchFamily="34" charset="-122"/>
              </a:rPr>
              <a:t>Understanding. CVPR, 2016.</a:t>
            </a:r>
          </a:p>
          <a:p>
            <a:r>
              <a:rPr lang="en-US" altLang="zh-CN" sz="1400" dirty="0" smtClean="0">
                <a:latin typeface="Arial Unicode MS" panose="020B0604020202020204" pitchFamily="34" charset="-122"/>
                <a:ea typeface="Arial Unicode MS" panose="020B0604020202020204" pitchFamily="34" charset="-122"/>
                <a:cs typeface="Arial Unicode MS" panose="020B0604020202020204" pitchFamily="34" charset="-122"/>
              </a:rPr>
              <a:t>[</a:t>
            </a:r>
            <a:r>
              <a:rPr lang="en-US" altLang="zh-CN" sz="1400" dirty="0">
                <a:latin typeface="Arial Unicode MS" panose="020B0604020202020204" pitchFamily="34" charset="-122"/>
                <a:ea typeface="Arial Unicode MS" panose="020B0604020202020204" pitchFamily="34" charset="-122"/>
                <a:cs typeface="Arial Unicode MS" panose="020B0604020202020204" pitchFamily="34" charset="-122"/>
              </a:rPr>
              <a:t>3] Gong K, Liang </a:t>
            </a:r>
            <a:r>
              <a:rPr lang="en-US" altLang="zh-CN" sz="1400" dirty="0" smtClean="0">
                <a:latin typeface="Arial Unicode MS" panose="020B0604020202020204" pitchFamily="34" charset="-122"/>
                <a:ea typeface="Arial Unicode MS" panose="020B0604020202020204" pitchFamily="34" charset="-122"/>
                <a:cs typeface="Arial Unicode MS" panose="020B0604020202020204" pitchFamily="34" charset="-122"/>
              </a:rPr>
              <a:t>X, </a:t>
            </a:r>
            <a:r>
              <a:rPr lang="en-US" altLang="zh-CN" sz="1400" i="1" dirty="0" smtClean="0">
                <a:latin typeface="Arial Unicode MS" panose="020B0604020202020204" pitchFamily="34" charset="-122"/>
                <a:ea typeface="Arial Unicode MS" panose="020B0604020202020204" pitchFamily="34" charset="-122"/>
                <a:cs typeface="Arial Unicode MS" panose="020B0604020202020204" pitchFamily="34" charset="-122"/>
              </a:rPr>
              <a:t>et </a:t>
            </a:r>
            <a:r>
              <a:rPr lang="en-US" altLang="zh-CN" sz="1400" i="1" dirty="0">
                <a:latin typeface="Arial Unicode MS" panose="020B0604020202020204" pitchFamily="34" charset="-122"/>
                <a:ea typeface="Arial Unicode MS" panose="020B0604020202020204" pitchFamily="34" charset="-122"/>
                <a:cs typeface="Arial Unicode MS" panose="020B0604020202020204" pitchFamily="34" charset="-122"/>
              </a:rPr>
              <a:t>al. </a:t>
            </a:r>
            <a:r>
              <a:rPr lang="en-US" altLang="zh-CN" sz="1400" dirty="0">
                <a:latin typeface="Arial Unicode MS" panose="020B0604020202020204" pitchFamily="34" charset="-122"/>
                <a:ea typeface="Arial Unicode MS" panose="020B0604020202020204" pitchFamily="34" charset="-122"/>
                <a:cs typeface="Arial Unicode MS" panose="020B0604020202020204" pitchFamily="34" charset="-122"/>
              </a:rPr>
              <a:t>Look into Person: Self-Supervised Structure-Sensitive Learning and a New Benchmark for Human </a:t>
            </a:r>
            <a:r>
              <a:rPr lang="en-US" altLang="zh-CN" sz="1400" dirty="0" smtClean="0">
                <a:latin typeface="Arial Unicode MS" panose="020B0604020202020204" pitchFamily="34" charset="-122"/>
                <a:ea typeface="Arial Unicode MS" panose="020B0604020202020204" pitchFamily="34" charset="-122"/>
                <a:cs typeface="Arial Unicode MS" panose="020B0604020202020204" pitchFamily="34" charset="-122"/>
              </a:rPr>
              <a:t>Parsing. CVPR, 2017.</a:t>
            </a:r>
          </a:p>
          <a:p>
            <a:r>
              <a:rPr lang="en-US" altLang="zh-CN" sz="1400" dirty="0">
                <a:latin typeface="Arial Unicode MS" panose="020B0604020202020204" pitchFamily="34" charset="-122"/>
                <a:ea typeface="Arial Unicode MS" panose="020B0604020202020204" pitchFamily="34" charset="-122"/>
                <a:cs typeface="Arial Unicode MS" panose="020B0604020202020204" pitchFamily="34" charset="-122"/>
              </a:rPr>
              <a:t>[4] Chen X, </a:t>
            </a:r>
            <a:r>
              <a:rPr lang="en-US" altLang="zh-CN" sz="1400" dirty="0" err="1">
                <a:latin typeface="Arial Unicode MS" panose="020B0604020202020204" pitchFamily="34" charset="-122"/>
                <a:ea typeface="Arial Unicode MS" panose="020B0604020202020204" pitchFamily="34" charset="-122"/>
                <a:cs typeface="Arial Unicode MS" panose="020B0604020202020204" pitchFamily="34" charset="-122"/>
              </a:rPr>
              <a:t>Mottaghi</a:t>
            </a:r>
            <a:r>
              <a:rPr lang="en-US" altLang="zh-CN" sz="1400" dirty="0">
                <a:latin typeface="Arial Unicode MS" panose="020B0604020202020204" pitchFamily="34" charset="-122"/>
                <a:ea typeface="Arial Unicode MS" panose="020B0604020202020204" pitchFamily="34" charset="-122"/>
                <a:cs typeface="Arial Unicode MS" panose="020B0604020202020204" pitchFamily="34" charset="-122"/>
              </a:rPr>
              <a:t> R, </a:t>
            </a:r>
            <a:r>
              <a:rPr lang="en-US" altLang="zh-CN" sz="1400" i="1" dirty="0" smtClean="0">
                <a:latin typeface="Arial Unicode MS" panose="020B0604020202020204" pitchFamily="34" charset="-122"/>
                <a:ea typeface="Arial Unicode MS" panose="020B0604020202020204" pitchFamily="34" charset="-122"/>
                <a:cs typeface="Arial Unicode MS" panose="020B0604020202020204" pitchFamily="34" charset="-122"/>
              </a:rPr>
              <a:t>et </a:t>
            </a:r>
            <a:r>
              <a:rPr lang="en-US" altLang="zh-CN" sz="1400" i="1" dirty="0">
                <a:latin typeface="Arial Unicode MS" panose="020B0604020202020204" pitchFamily="34" charset="-122"/>
                <a:ea typeface="Arial Unicode MS" panose="020B0604020202020204" pitchFamily="34" charset="-122"/>
                <a:cs typeface="Arial Unicode MS" panose="020B0604020202020204" pitchFamily="34" charset="-122"/>
              </a:rPr>
              <a:t>al. </a:t>
            </a:r>
            <a:r>
              <a:rPr lang="en-US" altLang="zh-CN" sz="1400" dirty="0">
                <a:latin typeface="Arial Unicode MS" panose="020B0604020202020204" pitchFamily="34" charset="-122"/>
                <a:ea typeface="Arial Unicode MS" panose="020B0604020202020204" pitchFamily="34" charset="-122"/>
                <a:cs typeface="Arial Unicode MS" panose="020B0604020202020204" pitchFamily="34" charset="-122"/>
              </a:rPr>
              <a:t>Detect What You Can: Detecting and Representing Objects using Holistic Models and Body </a:t>
            </a:r>
            <a:r>
              <a:rPr lang="en-US" altLang="zh-CN" sz="1400" dirty="0" smtClean="0">
                <a:latin typeface="Arial Unicode MS" panose="020B0604020202020204" pitchFamily="34" charset="-122"/>
                <a:ea typeface="Arial Unicode MS" panose="020B0604020202020204" pitchFamily="34" charset="-122"/>
                <a:cs typeface="Arial Unicode MS" panose="020B0604020202020204" pitchFamily="34" charset="-122"/>
              </a:rPr>
              <a:t>Parts. CVPR, 2014.</a:t>
            </a:r>
          </a:p>
          <a:p>
            <a:r>
              <a:rPr lang="en-US" altLang="zh-CN" sz="1400" dirty="0" smtClean="0">
                <a:latin typeface="Arial Unicode MS" panose="020B0604020202020204" pitchFamily="34" charset="-122"/>
                <a:ea typeface="Arial Unicode MS" panose="020B0604020202020204" pitchFamily="34" charset="-122"/>
                <a:cs typeface="Arial Unicode MS" panose="020B0604020202020204" pitchFamily="34" charset="-122"/>
              </a:rPr>
              <a:t>[</a:t>
            </a:r>
            <a:r>
              <a:rPr lang="en-US" altLang="zh-CN" sz="1400" dirty="0">
                <a:latin typeface="Arial Unicode MS" panose="020B0604020202020204" pitchFamily="34" charset="-122"/>
                <a:ea typeface="Arial Unicode MS" panose="020B0604020202020204" pitchFamily="34" charset="-122"/>
                <a:cs typeface="Arial Unicode MS" panose="020B0604020202020204" pitchFamily="34" charset="-122"/>
              </a:rPr>
              <a:t>5] Krishna R, Zhu Y, </a:t>
            </a:r>
            <a:r>
              <a:rPr lang="en-US" altLang="zh-CN" sz="1400" dirty="0" err="1">
                <a:latin typeface="Arial Unicode MS" panose="020B0604020202020204" pitchFamily="34" charset="-122"/>
                <a:ea typeface="Arial Unicode MS" panose="020B0604020202020204" pitchFamily="34" charset="-122"/>
                <a:cs typeface="Arial Unicode MS" panose="020B0604020202020204" pitchFamily="34" charset="-122"/>
              </a:rPr>
              <a:t>Groth</a:t>
            </a:r>
            <a:r>
              <a:rPr lang="en-US" altLang="zh-CN" sz="1400" dirty="0">
                <a:latin typeface="Arial Unicode MS" panose="020B0604020202020204" pitchFamily="34" charset="-122"/>
                <a:ea typeface="Arial Unicode MS" panose="020B0604020202020204" pitchFamily="34" charset="-122"/>
                <a:cs typeface="Arial Unicode MS" panose="020B0604020202020204" pitchFamily="34" charset="-122"/>
              </a:rPr>
              <a:t> O, </a:t>
            </a:r>
            <a:r>
              <a:rPr lang="en-US" altLang="zh-CN" sz="1400" i="1" dirty="0">
                <a:latin typeface="Arial Unicode MS" panose="020B0604020202020204" pitchFamily="34" charset="-122"/>
                <a:ea typeface="Arial Unicode MS" panose="020B0604020202020204" pitchFamily="34" charset="-122"/>
                <a:cs typeface="Arial Unicode MS" panose="020B0604020202020204" pitchFamily="34" charset="-122"/>
              </a:rPr>
              <a:t>et al. </a:t>
            </a:r>
            <a:r>
              <a:rPr lang="en-US" altLang="zh-CN" sz="1400" dirty="0">
                <a:latin typeface="Arial Unicode MS" panose="020B0604020202020204" pitchFamily="34" charset="-122"/>
                <a:ea typeface="Arial Unicode MS" panose="020B0604020202020204" pitchFamily="34" charset="-122"/>
                <a:cs typeface="Arial Unicode MS" panose="020B0604020202020204" pitchFamily="34" charset="-122"/>
              </a:rPr>
              <a:t>Visual Genome: Connecting Language and Vision Using Crowdsourced Dense Image </a:t>
            </a:r>
            <a:r>
              <a:rPr lang="en-US" altLang="zh-CN" sz="1400" dirty="0" smtClean="0">
                <a:latin typeface="Arial Unicode MS" panose="020B0604020202020204" pitchFamily="34" charset="-122"/>
                <a:ea typeface="Arial Unicode MS" panose="020B0604020202020204" pitchFamily="34" charset="-122"/>
                <a:cs typeface="Arial Unicode MS" panose="020B0604020202020204" pitchFamily="34" charset="-122"/>
              </a:rPr>
              <a:t>Annotations. IJCV, 2017.</a:t>
            </a:r>
            <a:endParaRPr lang="zh-CN" altLang="en-US" sz="140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Tree>
    <p:extLst>
      <p:ext uri="{BB962C8B-B14F-4D97-AF65-F5344CB8AC3E}">
        <p14:creationId xmlns:p14="http://schemas.microsoft.com/office/powerpoint/2010/main" val="4206214674"/>
      </p:ext>
    </p:extLst>
  </p:cSld>
  <p:clrMapOvr>
    <a:masterClrMapping/>
  </p:clrMapOvr>
  <p:transition spd="slow"/>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
          <p:cNvGrpSpPr/>
          <p:nvPr/>
        </p:nvGrpSpPr>
        <p:grpSpPr>
          <a:xfrm>
            <a:off x="0" y="521062"/>
            <a:ext cx="1015706" cy="393337"/>
            <a:chOff x="0" y="521062"/>
            <a:chExt cx="781051" cy="393337"/>
          </a:xfrm>
        </p:grpSpPr>
        <p:sp>
          <p:nvSpPr>
            <p:cNvPr id="5" name="任意多边形 4"/>
            <p:cNvSpPr/>
            <p:nvPr/>
          </p:nvSpPr>
          <p:spPr>
            <a:xfrm>
              <a:off x="243569" y="521062"/>
              <a:ext cx="537482" cy="393337"/>
            </a:xfrm>
            <a:custGeom>
              <a:avLst/>
              <a:gdLst>
                <a:gd name="connsiteX0" fmla="*/ 0 w 640080"/>
                <a:gd name="connsiteY0" fmla="*/ 0 h 327660"/>
                <a:gd name="connsiteX1" fmla="*/ 472440 w 640080"/>
                <a:gd name="connsiteY1" fmla="*/ 0 h 327660"/>
                <a:gd name="connsiteX2" fmla="*/ 640080 w 640080"/>
                <a:gd name="connsiteY2" fmla="*/ 163830 h 327660"/>
                <a:gd name="connsiteX3" fmla="*/ 472440 w 640080"/>
                <a:gd name="connsiteY3" fmla="*/ 327660 h 327660"/>
                <a:gd name="connsiteX4" fmla="*/ 0 w 640080"/>
                <a:gd name="connsiteY4" fmla="*/ 327660 h 327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327660">
                  <a:moveTo>
                    <a:pt x="0" y="0"/>
                  </a:moveTo>
                  <a:lnTo>
                    <a:pt x="472440" y="0"/>
                  </a:lnTo>
                  <a:cubicBezTo>
                    <a:pt x="565025" y="0"/>
                    <a:pt x="640080" y="73349"/>
                    <a:pt x="640080" y="163830"/>
                  </a:cubicBezTo>
                  <a:cubicBezTo>
                    <a:pt x="640080" y="254311"/>
                    <a:pt x="565025" y="327660"/>
                    <a:pt x="472440" y="327660"/>
                  </a:cubicBezTo>
                  <a:lnTo>
                    <a:pt x="0" y="327660"/>
                  </a:lnTo>
                  <a:close/>
                </a:path>
              </a:pathLst>
            </a:cu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sp>
          <p:nvSpPr>
            <p:cNvPr id="6" name="矩形 5"/>
            <p:cNvSpPr/>
            <p:nvPr/>
          </p:nvSpPr>
          <p:spPr>
            <a:xfrm>
              <a:off x="0" y="521062"/>
              <a:ext cx="188685" cy="393337"/>
            </a:xfrm>
            <a:prstGeom prst="rect">
              <a:avLst/>
            </a:pr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grpSp>
      <p:sp>
        <p:nvSpPr>
          <p:cNvPr id="7" name="Text Box 39"/>
          <p:cNvSpPr txBox="1">
            <a:spLocks noChangeArrowheads="1"/>
          </p:cNvSpPr>
          <p:nvPr/>
        </p:nvSpPr>
        <p:spPr bwMode="auto">
          <a:xfrm>
            <a:off x="1087075" y="443609"/>
            <a:ext cx="1076746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80604020202020204" charset="0"/>
                <a:ea typeface="SimSun" charset="-122"/>
              </a:defRPr>
            </a:lvl1pPr>
            <a:lvl2pPr marL="742950" indent="-285750">
              <a:defRPr>
                <a:solidFill>
                  <a:schemeClr val="tx1"/>
                </a:solidFill>
                <a:latin typeface="Arial" panose="02080604020202020204" charset="0"/>
                <a:ea typeface="SimSun" charset="-122"/>
              </a:defRPr>
            </a:lvl2pPr>
            <a:lvl3pPr marL="1143000" indent="-228600">
              <a:defRPr>
                <a:solidFill>
                  <a:schemeClr val="tx1"/>
                </a:solidFill>
                <a:latin typeface="Arial" panose="02080604020202020204" charset="0"/>
                <a:ea typeface="SimSun" charset="-122"/>
              </a:defRPr>
            </a:lvl3pPr>
            <a:lvl4pPr marL="1600200" indent="-228600">
              <a:defRPr>
                <a:solidFill>
                  <a:schemeClr val="tx1"/>
                </a:solidFill>
                <a:latin typeface="Arial" panose="02080604020202020204" charset="0"/>
                <a:ea typeface="SimSun" charset="-122"/>
              </a:defRPr>
            </a:lvl4pPr>
            <a:lvl5pPr marL="2057400" indent="-228600">
              <a:defRPr>
                <a:solidFill>
                  <a:schemeClr val="tx1"/>
                </a:solidFill>
                <a:latin typeface="Arial" panose="02080604020202020204" charset="0"/>
                <a:ea typeface="SimSun" charset="-122"/>
              </a:defRPr>
            </a:lvl5pPr>
            <a:lvl6pPr marL="2514600" indent="-228600" fontAlgn="base">
              <a:spcBef>
                <a:spcPct val="0"/>
              </a:spcBef>
              <a:spcAft>
                <a:spcPct val="0"/>
              </a:spcAft>
              <a:defRPr>
                <a:solidFill>
                  <a:schemeClr val="tx1"/>
                </a:solidFill>
                <a:latin typeface="Arial" panose="02080604020202020204" charset="0"/>
                <a:ea typeface="SimSun" charset="-122"/>
              </a:defRPr>
            </a:lvl6pPr>
            <a:lvl7pPr marL="2971800" indent="-228600" fontAlgn="base">
              <a:spcBef>
                <a:spcPct val="0"/>
              </a:spcBef>
              <a:spcAft>
                <a:spcPct val="0"/>
              </a:spcAft>
              <a:defRPr>
                <a:solidFill>
                  <a:schemeClr val="tx1"/>
                </a:solidFill>
                <a:latin typeface="Arial" panose="02080604020202020204" charset="0"/>
                <a:ea typeface="SimSun" charset="-122"/>
              </a:defRPr>
            </a:lvl7pPr>
            <a:lvl8pPr marL="3429000" indent="-228600" fontAlgn="base">
              <a:spcBef>
                <a:spcPct val="0"/>
              </a:spcBef>
              <a:spcAft>
                <a:spcPct val="0"/>
              </a:spcAft>
              <a:defRPr>
                <a:solidFill>
                  <a:schemeClr val="tx1"/>
                </a:solidFill>
                <a:latin typeface="Arial" panose="02080604020202020204" charset="0"/>
                <a:ea typeface="SimSun" charset="-122"/>
              </a:defRPr>
            </a:lvl8pPr>
            <a:lvl9pPr marL="3886200" indent="-228600" fontAlgn="base">
              <a:spcBef>
                <a:spcPct val="0"/>
              </a:spcBef>
              <a:spcAft>
                <a:spcPct val="0"/>
              </a:spcAft>
              <a:defRPr>
                <a:solidFill>
                  <a:schemeClr val="tx1"/>
                </a:solidFill>
                <a:latin typeface="Arial" panose="02080604020202020204" charset="0"/>
                <a:ea typeface="SimSun" charset="-122"/>
              </a:defRPr>
            </a:lvl9pPr>
          </a:lstStyle>
          <a:p>
            <a:pPr>
              <a:spcBef>
                <a:spcPct val="0"/>
              </a:spcBef>
              <a:defRPr/>
            </a:pPr>
            <a:r>
              <a:rPr lang="en-US" altLang="zh-CN" sz="3200" b="1" dirty="0">
                <a:solidFill>
                  <a:srgbClr val="8E6D48"/>
                </a:solidFill>
                <a:latin typeface="Arial Unicode MS" panose="020B0604020202020204" pitchFamily="34" charset="-122"/>
                <a:ea typeface="Arial Unicode MS" panose="020B0604020202020204" pitchFamily="34" charset="-122"/>
                <a:cs typeface="Arial Unicode MS" panose="020B0604020202020204" pitchFamily="34" charset="-122"/>
              </a:rPr>
              <a:t>PIC </a:t>
            </a:r>
            <a:r>
              <a:rPr lang="en-US" altLang="zh-CN" sz="3200" b="1" dirty="0" smtClean="0">
                <a:solidFill>
                  <a:srgbClr val="8E6D48"/>
                </a:solidFill>
                <a:latin typeface="Arial Unicode MS" panose="020B0604020202020204" pitchFamily="34" charset="-122"/>
                <a:ea typeface="Arial Unicode MS" panose="020B0604020202020204" pitchFamily="34" charset="-122"/>
                <a:cs typeface="Arial Unicode MS" panose="020B0604020202020204" pitchFamily="34" charset="-122"/>
              </a:rPr>
              <a:t>Challenge - </a:t>
            </a:r>
            <a:r>
              <a:rPr lang="zh-CN" altLang="en-US" sz="3200" b="1" dirty="0" smtClean="0">
                <a:solidFill>
                  <a:srgbClr val="8E6D48"/>
                </a:solidFill>
                <a:latin typeface="幼圆" panose="02010509060101010101" pitchFamily="49" charset="-122"/>
                <a:ea typeface="幼圆" panose="02010509060101010101" pitchFamily="49" charset="-122"/>
              </a:rPr>
              <a:t>数据库图片</a:t>
            </a:r>
            <a:r>
              <a:rPr lang="en-US" altLang="zh-CN" sz="3200" b="1" dirty="0" smtClean="0">
                <a:solidFill>
                  <a:srgbClr val="8E6D48"/>
                </a:solidFill>
                <a:latin typeface="幼圆" panose="02010509060101010101" pitchFamily="49" charset="-122"/>
                <a:ea typeface="幼圆" panose="02010509060101010101" pitchFamily="49" charset="-122"/>
              </a:rPr>
              <a:t>&amp;</a:t>
            </a:r>
            <a:r>
              <a:rPr lang="zh-CN" altLang="en-US" sz="3200" b="1" dirty="0" smtClean="0">
                <a:solidFill>
                  <a:srgbClr val="8E6D48"/>
                </a:solidFill>
                <a:latin typeface="幼圆" panose="02010509060101010101" pitchFamily="49" charset="-122"/>
                <a:ea typeface="幼圆" panose="02010509060101010101" pitchFamily="49" charset="-122"/>
              </a:rPr>
              <a:t>标注展示</a:t>
            </a:r>
            <a:endParaRPr lang="x-none" altLang="en-US" sz="3200" b="1" dirty="0">
              <a:solidFill>
                <a:srgbClr val="8E6D48"/>
              </a:solidFill>
              <a:latin typeface="幼圆" panose="02010509060101010101" pitchFamily="49" charset="-122"/>
              <a:ea typeface="幼圆" panose="02010509060101010101" pitchFamily="49" charset="-122"/>
            </a:endParaRPr>
          </a:p>
        </p:txBody>
      </p:sp>
      <p:pic>
        <p:nvPicPr>
          <p:cNvPr id="12" name="图片 1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45837" y="1679659"/>
            <a:ext cx="5771207" cy="4320000"/>
          </a:xfrm>
          <a:prstGeom prst="rect">
            <a:avLst/>
          </a:prstGeom>
        </p:spPr>
      </p:pic>
      <p:pic>
        <p:nvPicPr>
          <p:cNvPr id="8" name="图片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8031" y="1679659"/>
            <a:ext cx="5787000" cy="4320000"/>
          </a:xfrm>
          <a:prstGeom prst="rect">
            <a:avLst/>
          </a:prstGeom>
        </p:spPr>
      </p:pic>
    </p:spTree>
    <p:extLst>
      <p:ext uri="{BB962C8B-B14F-4D97-AF65-F5344CB8AC3E}">
        <p14:creationId xmlns:p14="http://schemas.microsoft.com/office/powerpoint/2010/main" val="41011833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6541042" y="733595"/>
            <a:ext cx="2393408" cy="5088777"/>
            <a:chOff x="3959767" y="2649265"/>
            <a:chExt cx="757706" cy="1611007"/>
          </a:xfrm>
        </p:grpSpPr>
        <p:sp>
          <p:nvSpPr>
            <p:cNvPr id="12" name="矩形 11"/>
            <p:cNvSpPr/>
            <p:nvPr/>
          </p:nvSpPr>
          <p:spPr>
            <a:xfrm>
              <a:off x="3959767" y="2649265"/>
              <a:ext cx="757706" cy="161100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975100" y="2670464"/>
              <a:ext cx="721591" cy="1571336"/>
            </a:xfrm>
            <a:prstGeom prst="rect">
              <a:avLst/>
            </a:prstGeom>
          </p:spPr>
        </p:pic>
      </p:grpSp>
      <p:sp>
        <p:nvSpPr>
          <p:cNvPr id="20" name="FirstText"/>
          <p:cNvSpPr txBox="1"/>
          <p:nvPr/>
        </p:nvSpPr>
        <p:spPr>
          <a:xfrm>
            <a:off x="2955184" y="6199632"/>
            <a:ext cx="7286016" cy="369332"/>
          </a:xfrm>
          <a:prstGeom prst="rect">
            <a:avLst/>
          </a:prstGeom>
          <a:noFill/>
        </p:spPr>
        <p:txBody>
          <a:bodyPr wrap="square" rtlCol="0">
            <a:spAutoFit/>
          </a:bodyPr>
          <a:lstStyle/>
          <a:p>
            <a:pPr algn="ctr"/>
            <a:r>
              <a:rPr lang="zh-CN" altLang="en-US" b="1" dirty="0" smtClean="0">
                <a:solidFill>
                  <a:srgbClr val="8E6D48"/>
                </a:solidFill>
                <a:latin typeface="幼圆" panose="02010509060101010101" pitchFamily="49" charset="-122"/>
                <a:ea typeface="幼圆" panose="02010509060101010101" pitchFamily="49" charset="-122"/>
              </a:rPr>
              <a:t>进一步，会关注到寿星的脸部特征</a:t>
            </a:r>
            <a:endParaRPr lang="zh-CN" altLang="en-US" b="1" dirty="0">
              <a:solidFill>
                <a:srgbClr val="8E6D48"/>
              </a:solidFill>
              <a:latin typeface="幼圆" panose="02010509060101010101" pitchFamily="49" charset="-122"/>
              <a:ea typeface="幼圆" panose="02010509060101010101" pitchFamily="49" charset="-122"/>
            </a:endParaRPr>
          </a:p>
        </p:txBody>
      </p:sp>
      <p:grpSp>
        <p:nvGrpSpPr>
          <p:cNvPr id="3" name="组合 2"/>
          <p:cNvGrpSpPr/>
          <p:nvPr/>
        </p:nvGrpSpPr>
        <p:grpSpPr>
          <a:xfrm>
            <a:off x="6817266" y="874081"/>
            <a:ext cx="1547345" cy="1926269"/>
            <a:chOff x="6817266" y="874081"/>
            <a:chExt cx="1547345" cy="1926269"/>
          </a:xfrm>
        </p:grpSpPr>
        <p:sp>
          <p:nvSpPr>
            <p:cNvPr id="21" name="矩形 20"/>
            <p:cNvSpPr/>
            <p:nvPr/>
          </p:nvSpPr>
          <p:spPr>
            <a:xfrm>
              <a:off x="6817266" y="874081"/>
              <a:ext cx="1547345" cy="192626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4" name="图片 2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838949" y="895350"/>
              <a:ext cx="1495425" cy="1876426"/>
            </a:xfrm>
            <a:prstGeom prst="rect">
              <a:avLst/>
            </a:prstGeom>
          </p:spPr>
        </p:pic>
      </p:grpSp>
    </p:spTree>
    <p:extLst>
      <p:ext uri="{BB962C8B-B14F-4D97-AF65-F5344CB8AC3E}">
        <p14:creationId xmlns:p14="http://schemas.microsoft.com/office/powerpoint/2010/main" val="587534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
          <p:cNvGrpSpPr/>
          <p:nvPr/>
        </p:nvGrpSpPr>
        <p:grpSpPr>
          <a:xfrm>
            <a:off x="0" y="521062"/>
            <a:ext cx="1015706" cy="393337"/>
            <a:chOff x="0" y="521062"/>
            <a:chExt cx="781051" cy="393337"/>
          </a:xfrm>
        </p:grpSpPr>
        <p:sp>
          <p:nvSpPr>
            <p:cNvPr id="5" name="任意多边形 4"/>
            <p:cNvSpPr/>
            <p:nvPr/>
          </p:nvSpPr>
          <p:spPr>
            <a:xfrm>
              <a:off x="243569" y="521062"/>
              <a:ext cx="537482" cy="393337"/>
            </a:xfrm>
            <a:custGeom>
              <a:avLst/>
              <a:gdLst>
                <a:gd name="connsiteX0" fmla="*/ 0 w 640080"/>
                <a:gd name="connsiteY0" fmla="*/ 0 h 327660"/>
                <a:gd name="connsiteX1" fmla="*/ 472440 w 640080"/>
                <a:gd name="connsiteY1" fmla="*/ 0 h 327660"/>
                <a:gd name="connsiteX2" fmla="*/ 640080 w 640080"/>
                <a:gd name="connsiteY2" fmla="*/ 163830 h 327660"/>
                <a:gd name="connsiteX3" fmla="*/ 472440 w 640080"/>
                <a:gd name="connsiteY3" fmla="*/ 327660 h 327660"/>
                <a:gd name="connsiteX4" fmla="*/ 0 w 640080"/>
                <a:gd name="connsiteY4" fmla="*/ 327660 h 327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327660">
                  <a:moveTo>
                    <a:pt x="0" y="0"/>
                  </a:moveTo>
                  <a:lnTo>
                    <a:pt x="472440" y="0"/>
                  </a:lnTo>
                  <a:cubicBezTo>
                    <a:pt x="565025" y="0"/>
                    <a:pt x="640080" y="73349"/>
                    <a:pt x="640080" y="163830"/>
                  </a:cubicBezTo>
                  <a:cubicBezTo>
                    <a:pt x="640080" y="254311"/>
                    <a:pt x="565025" y="327660"/>
                    <a:pt x="472440" y="327660"/>
                  </a:cubicBezTo>
                  <a:lnTo>
                    <a:pt x="0" y="327660"/>
                  </a:lnTo>
                  <a:close/>
                </a:path>
              </a:pathLst>
            </a:cu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sp>
          <p:nvSpPr>
            <p:cNvPr id="6" name="矩形 5"/>
            <p:cNvSpPr/>
            <p:nvPr/>
          </p:nvSpPr>
          <p:spPr>
            <a:xfrm>
              <a:off x="0" y="521062"/>
              <a:ext cx="188685" cy="393337"/>
            </a:xfrm>
            <a:prstGeom prst="rect">
              <a:avLst/>
            </a:pr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grpSp>
      <p:sp>
        <p:nvSpPr>
          <p:cNvPr id="7" name="Text Box 39"/>
          <p:cNvSpPr txBox="1">
            <a:spLocks noChangeArrowheads="1"/>
          </p:cNvSpPr>
          <p:nvPr/>
        </p:nvSpPr>
        <p:spPr bwMode="auto">
          <a:xfrm>
            <a:off x="1087075" y="443609"/>
            <a:ext cx="1076746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80604020202020204" charset="0"/>
                <a:ea typeface="SimSun" charset="-122"/>
              </a:defRPr>
            </a:lvl1pPr>
            <a:lvl2pPr marL="742950" indent="-285750">
              <a:defRPr>
                <a:solidFill>
                  <a:schemeClr val="tx1"/>
                </a:solidFill>
                <a:latin typeface="Arial" panose="02080604020202020204" charset="0"/>
                <a:ea typeface="SimSun" charset="-122"/>
              </a:defRPr>
            </a:lvl2pPr>
            <a:lvl3pPr marL="1143000" indent="-228600">
              <a:defRPr>
                <a:solidFill>
                  <a:schemeClr val="tx1"/>
                </a:solidFill>
                <a:latin typeface="Arial" panose="02080604020202020204" charset="0"/>
                <a:ea typeface="SimSun" charset="-122"/>
              </a:defRPr>
            </a:lvl3pPr>
            <a:lvl4pPr marL="1600200" indent="-228600">
              <a:defRPr>
                <a:solidFill>
                  <a:schemeClr val="tx1"/>
                </a:solidFill>
                <a:latin typeface="Arial" panose="02080604020202020204" charset="0"/>
                <a:ea typeface="SimSun" charset="-122"/>
              </a:defRPr>
            </a:lvl4pPr>
            <a:lvl5pPr marL="2057400" indent="-228600">
              <a:defRPr>
                <a:solidFill>
                  <a:schemeClr val="tx1"/>
                </a:solidFill>
                <a:latin typeface="Arial" panose="02080604020202020204" charset="0"/>
                <a:ea typeface="SimSun" charset="-122"/>
              </a:defRPr>
            </a:lvl5pPr>
            <a:lvl6pPr marL="2514600" indent="-228600" fontAlgn="base">
              <a:spcBef>
                <a:spcPct val="0"/>
              </a:spcBef>
              <a:spcAft>
                <a:spcPct val="0"/>
              </a:spcAft>
              <a:defRPr>
                <a:solidFill>
                  <a:schemeClr val="tx1"/>
                </a:solidFill>
                <a:latin typeface="Arial" panose="02080604020202020204" charset="0"/>
                <a:ea typeface="SimSun" charset="-122"/>
              </a:defRPr>
            </a:lvl6pPr>
            <a:lvl7pPr marL="2971800" indent="-228600" fontAlgn="base">
              <a:spcBef>
                <a:spcPct val="0"/>
              </a:spcBef>
              <a:spcAft>
                <a:spcPct val="0"/>
              </a:spcAft>
              <a:defRPr>
                <a:solidFill>
                  <a:schemeClr val="tx1"/>
                </a:solidFill>
                <a:latin typeface="Arial" panose="02080604020202020204" charset="0"/>
                <a:ea typeface="SimSun" charset="-122"/>
              </a:defRPr>
            </a:lvl7pPr>
            <a:lvl8pPr marL="3429000" indent="-228600" fontAlgn="base">
              <a:spcBef>
                <a:spcPct val="0"/>
              </a:spcBef>
              <a:spcAft>
                <a:spcPct val="0"/>
              </a:spcAft>
              <a:defRPr>
                <a:solidFill>
                  <a:schemeClr val="tx1"/>
                </a:solidFill>
                <a:latin typeface="Arial" panose="02080604020202020204" charset="0"/>
                <a:ea typeface="SimSun" charset="-122"/>
              </a:defRPr>
            </a:lvl8pPr>
            <a:lvl9pPr marL="3886200" indent="-228600" fontAlgn="base">
              <a:spcBef>
                <a:spcPct val="0"/>
              </a:spcBef>
              <a:spcAft>
                <a:spcPct val="0"/>
              </a:spcAft>
              <a:defRPr>
                <a:solidFill>
                  <a:schemeClr val="tx1"/>
                </a:solidFill>
                <a:latin typeface="Arial" panose="02080604020202020204" charset="0"/>
                <a:ea typeface="SimSun" charset="-122"/>
              </a:defRPr>
            </a:lvl9pPr>
          </a:lstStyle>
          <a:p>
            <a:pPr>
              <a:spcBef>
                <a:spcPct val="0"/>
              </a:spcBef>
              <a:defRPr/>
            </a:pPr>
            <a:r>
              <a:rPr lang="en-US" altLang="zh-CN" sz="3200" b="1" dirty="0">
                <a:solidFill>
                  <a:srgbClr val="8E6D48"/>
                </a:solidFill>
                <a:latin typeface="Arial Unicode MS" panose="020B0604020202020204" pitchFamily="34" charset="-122"/>
                <a:ea typeface="Arial Unicode MS" panose="020B0604020202020204" pitchFamily="34" charset="-122"/>
                <a:cs typeface="Arial Unicode MS" panose="020B0604020202020204" pitchFamily="34" charset="-122"/>
              </a:rPr>
              <a:t>PIC </a:t>
            </a:r>
            <a:r>
              <a:rPr lang="en-US" altLang="zh-CN" sz="3200" b="1" dirty="0" smtClean="0">
                <a:solidFill>
                  <a:srgbClr val="8E6D48"/>
                </a:solidFill>
                <a:latin typeface="Arial Unicode MS" panose="020B0604020202020204" pitchFamily="34" charset="-122"/>
                <a:ea typeface="Arial Unicode MS" panose="020B0604020202020204" pitchFamily="34" charset="-122"/>
                <a:cs typeface="Arial Unicode MS" panose="020B0604020202020204" pitchFamily="34" charset="-122"/>
              </a:rPr>
              <a:t>Challenge - </a:t>
            </a:r>
            <a:r>
              <a:rPr lang="zh-CN" altLang="en-US" sz="3200" b="1" dirty="0" smtClean="0">
                <a:solidFill>
                  <a:srgbClr val="8E6D48"/>
                </a:solidFill>
                <a:latin typeface="幼圆" panose="02010509060101010101" pitchFamily="49" charset="-122"/>
                <a:ea typeface="幼圆" panose="02010509060101010101" pitchFamily="49" charset="-122"/>
              </a:rPr>
              <a:t>数据库图片</a:t>
            </a:r>
            <a:r>
              <a:rPr lang="en-US" altLang="zh-CN" sz="3200" b="1" dirty="0" smtClean="0">
                <a:solidFill>
                  <a:srgbClr val="8E6D48"/>
                </a:solidFill>
                <a:latin typeface="幼圆" panose="02010509060101010101" pitchFamily="49" charset="-122"/>
                <a:ea typeface="幼圆" panose="02010509060101010101" pitchFamily="49" charset="-122"/>
              </a:rPr>
              <a:t>&amp;</a:t>
            </a:r>
            <a:r>
              <a:rPr lang="zh-CN" altLang="en-US" sz="3200" b="1" dirty="0" smtClean="0">
                <a:solidFill>
                  <a:srgbClr val="8E6D48"/>
                </a:solidFill>
                <a:latin typeface="幼圆" panose="02010509060101010101" pitchFamily="49" charset="-122"/>
                <a:ea typeface="幼圆" panose="02010509060101010101" pitchFamily="49" charset="-122"/>
              </a:rPr>
              <a:t>标注展示</a:t>
            </a:r>
            <a:endParaRPr lang="x-none" altLang="en-US" sz="3200" b="1" dirty="0">
              <a:solidFill>
                <a:srgbClr val="8E6D48"/>
              </a:solidFill>
              <a:latin typeface="幼圆" panose="02010509060101010101" pitchFamily="49" charset="-122"/>
              <a:ea typeface="幼圆" panose="02010509060101010101" pitchFamily="49" charset="-122"/>
            </a:endParaRPr>
          </a:p>
        </p:txBody>
      </p:sp>
      <p:pic>
        <p:nvPicPr>
          <p:cNvPr id="10" name="图片 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41068" y="1681200"/>
            <a:ext cx="5788126" cy="4320000"/>
          </a:xfrm>
          <a:prstGeom prst="rect">
            <a:avLst/>
          </a:prstGeom>
        </p:spPr>
      </p:pic>
      <p:pic>
        <p:nvPicPr>
          <p:cNvPr id="4" name="图片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664" y="1681200"/>
            <a:ext cx="5760000" cy="4320000"/>
          </a:xfrm>
          <a:prstGeom prst="rect">
            <a:avLst/>
          </a:prstGeom>
        </p:spPr>
      </p:pic>
    </p:spTree>
    <p:extLst>
      <p:ext uri="{BB962C8B-B14F-4D97-AF65-F5344CB8AC3E}">
        <p14:creationId xmlns:p14="http://schemas.microsoft.com/office/powerpoint/2010/main" val="403509814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
          <p:cNvGrpSpPr/>
          <p:nvPr/>
        </p:nvGrpSpPr>
        <p:grpSpPr>
          <a:xfrm>
            <a:off x="0" y="521062"/>
            <a:ext cx="1015706" cy="393337"/>
            <a:chOff x="0" y="521062"/>
            <a:chExt cx="781051" cy="393337"/>
          </a:xfrm>
        </p:grpSpPr>
        <p:sp>
          <p:nvSpPr>
            <p:cNvPr id="5" name="任意多边形 4"/>
            <p:cNvSpPr/>
            <p:nvPr/>
          </p:nvSpPr>
          <p:spPr>
            <a:xfrm>
              <a:off x="243569" y="521062"/>
              <a:ext cx="537482" cy="393337"/>
            </a:xfrm>
            <a:custGeom>
              <a:avLst/>
              <a:gdLst>
                <a:gd name="connsiteX0" fmla="*/ 0 w 640080"/>
                <a:gd name="connsiteY0" fmla="*/ 0 h 327660"/>
                <a:gd name="connsiteX1" fmla="*/ 472440 w 640080"/>
                <a:gd name="connsiteY1" fmla="*/ 0 h 327660"/>
                <a:gd name="connsiteX2" fmla="*/ 640080 w 640080"/>
                <a:gd name="connsiteY2" fmla="*/ 163830 h 327660"/>
                <a:gd name="connsiteX3" fmla="*/ 472440 w 640080"/>
                <a:gd name="connsiteY3" fmla="*/ 327660 h 327660"/>
                <a:gd name="connsiteX4" fmla="*/ 0 w 640080"/>
                <a:gd name="connsiteY4" fmla="*/ 327660 h 327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327660">
                  <a:moveTo>
                    <a:pt x="0" y="0"/>
                  </a:moveTo>
                  <a:lnTo>
                    <a:pt x="472440" y="0"/>
                  </a:lnTo>
                  <a:cubicBezTo>
                    <a:pt x="565025" y="0"/>
                    <a:pt x="640080" y="73349"/>
                    <a:pt x="640080" y="163830"/>
                  </a:cubicBezTo>
                  <a:cubicBezTo>
                    <a:pt x="640080" y="254311"/>
                    <a:pt x="565025" y="327660"/>
                    <a:pt x="472440" y="327660"/>
                  </a:cubicBezTo>
                  <a:lnTo>
                    <a:pt x="0" y="327660"/>
                  </a:lnTo>
                  <a:close/>
                </a:path>
              </a:pathLst>
            </a:cu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sp>
          <p:nvSpPr>
            <p:cNvPr id="6" name="矩形 5"/>
            <p:cNvSpPr/>
            <p:nvPr/>
          </p:nvSpPr>
          <p:spPr>
            <a:xfrm>
              <a:off x="0" y="521062"/>
              <a:ext cx="188685" cy="393337"/>
            </a:xfrm>
            <a:prstGeom prst="rect">
              <a:avLst/>
            </a:pr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grpSp>
      <p:sp>
        <p:nvSpPr>
          <p:cNvPr id="7" name="Text Box 39"/>
          <p:cNvSpPr txBox="1">
            <a:spLocks noChangeArrowheads="1"/>
          </p:cNvSpPr>
          <p:nvPr/>
        </p:nvSpPr>
        <p:spPr bwMode="auto">
          <a:xfrm>
            <a:off x="1087075" y="443609"/>
            <a:ext cx="1076746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80604020202020204" charset="0"/>
                <a:ea typeface="SimSun" charset="-122"/>
              </a:defRPr>
            </a:lvl1pPr>
            <a:lvl2pPr marL="742950" indent="-285750">
              <a:defRPr>
                <a:solidFill>
                  <a:schemeClr val="tx1"/>
                </a:solidFill>
                <a:latin typeface="Arial" panose="02080604020202020204" charset="0"/>
                <a:ea typeface="SimSun" charset="-122"/>
              </a:defRPr>
            </a:lvl2pPr>
            <a:lvl3pPr marL="1143000" indent="-228600">
              <a:defRPr>
                <a:solidFill>
                  <a:schemeClr val="tx1"/>
                </a:solidFill>
                <a:latin typeface="Arial" panose="02080604020202020204" charset="0"/>
                <a:ea typeface="SimSun" charset="-122"/>
              </a:defRPr>
            </a:lvl3pPr>
            <a:lvl4pPr marL="1600200" indent="-228600">
              <a:defRPr>
                <a:solidFill>
                  <a:schemeClr val="tx1"/>
                </a:solidFill>
                <a:latin typeface="Arial" panose="02080604020202020204" charset="0"/>
                <a:ea typeface="SimSun" charset="-122"/>
              </a:defRPr>
            </a:lvl4pPr>
            <a:lvl5pPr marL="2057400" indent="-228600">
              <a:defRPr>
                <a:solidFill>
                  <a:schemeClr val="tx1"/>
                </a:solidFill>
                <a:latin typeface="Arial" panose="02080604020202020204" charset="0"/>
                <a:ea typeface="SimSun" charset="-122"/>
              </a:defRPr>
            </a:lvl5pPr>
            <a:lvl6pPr marL="2514600" indent="-228600" fontAlgn="base">
              <a:spcBef>
                <a:spcPct val="0"/>
              </a:spcBef>
              <a:spcAft>
                <a:spcPct val="0"/>
              </a:spcAft>
              <a:defRPr>
                <a:solidFill>
                  <a:schemeClr val="tx1"/>
                </a:solidFill>
                <a:latin typeface="Arial" panose="02080604020202020204" charset="0"/>
                <a:ea typeface="SimSun" charset="-122"/>
              </a:defRPr>
            </a:lvl6pPr>
            <a:lvl7pPr marL="2971800" indent="-228600" fontAlgn="base">
              <a:spcBef>
                <a:spcPct val="0"/>
              </a:spcBef>
              <a:spcAft>
                <a:spcPct val="0"/>
              </a:spcAft>
              <a:defRPr>
                <a:solidFill>
                  <a:schemeClr val="tx1"/>
                </a:solidFill>
                <a:latin typeface="Arial" panose="02080604020202020204" charset="0"/>
                <a:ea typeface="SimSun" charset="-122"/>
              </a:defRPr>
            </a:lvl7pPr>
            <a:lvl8pPr marL="3429000" indent="-228600" fontAlgn="base">
              <a:spcBef>
                <a:spcPct val="0"/>
              </a:spcBef>
              <a:spcAft>
                <a:spcPct val="0"/>
              </a:spcAft>
              <a:defRPr>
                <a:solidFill>
                  <a:schemeClr val="tx1"/>
                </a:solidFill>
                <a:latin typeface="Arial" panose="02080604020202020204" charset="0"/>
                <a:ea typeface="SimSun" charset="-122"/>
              </a:defRPr>
            </a:lvl8pPr>
            <a:lvl9pPr marL="3886200" indent="-228600" fontAlgn="base">
              <a:spcBef>
                <a:spcPct val="0"/>
              </a:spcBef>
              <a:spcAft>
                <a:spcPct val="0"/>
              </a:spcAft>
              <a:defRPr>
                <a:solidFill>
                  <a:schemeClr val="tx1"/>
                </a:solidFill>
                <a:latin typeface="Arial" panose="02080604020202020204" charset="0"/>
                <a:ea typeface="SimSun" charset="-122"/>
              </a:defRPr>
            </a:lvl9pPr>
          </a:lstStyle>
          <a:p>
            <a:pPr>
              <a:spcBef>
                <a:spcPct val="0"/>
              </a:spcBef>
              <a:defRPr/>
            </a:pPr>
            <a:r>
              <a:rPr lang="en-US" altLang="zh-CN" sz="3200" b="1" dirty="0">
                <a:solidFill>
                  <a:srgbClr val="8E6D48"/>
                </a:solidFill>
                <a:latin typeface="Arial Unicode MS" panose="020B0604020202020204" pitchFamily="34" charset="-122"/>
                <a:ea typeface="Arial Unicode MS" panose="020B0604020202020204" pitchFamily="34" charset="-122"/>
                <a:cs typeface="Arial Unicode MS" panose="020B0604020202020204" pitchFamily="34" charset="-122"/>
              </a:rPr>
              <a:t>PIC </a:t>
            </a:r>
            <a:r>
              <a:rPr lang="en-US" altLang="zh-CN" sz="3200" b="1" dirty="0" smtClean="0">
                <a:solidFill>
                  <a:srgbClr val="8E6D48"/>
                </a:solidFill>
                <a:latin typeface="Arial Unicode MS" panose="020B0604020202020204" pitchFamily="34" charset="-122"/>
                <a:ea typeface="Arial Unicode MS" panose="020B0604020202020204" pitchFamily="34" charset="-122"/>
                <a:cs typeface="Arial Unicode MS" panose="020B0604020202020204" pitchFamily="34" charset="-122"/>
              </a:rPr>
              <a:t>Challenge - </a:t>
            </a:r>
            <a:r>
              <a:rPr lang="zh-CN" altLang="en-US" sz="3200" b="1" dirty="0" smtClean="0">
                <a:solidFill>
                  <a:srgbClr val="8E6D48"/>
                </a:solidFill>
                <a:latin typeface="幼圆" panose="02010509060101010101" pitchFamily="49" charset="-122"/>
                <a:ea typeface="幼圆" panose="02010509060101010101" pitchFamily="49" charset="-122"/>
              </a:rPr>
              <a:t>数据库图片</a:t>
            </a:r>
            <a:r>
              <a:rPr lang="en-US" altLang="zh-CN" sz="3200" b="1" dirty="0" smtClean="0">
                <a:solidFill>
                  <a:srgbClr val="8E6D48"/>
                </a:solidFill>
                <a:latin typeface="幼圆" panose="02010509060101010101" pitchFamily="49" charset="-122"/>
                <a:ea typeface="幼圆" panose="02010509060101010101" pitchFamily="49" charset="-122"/>
              </a:rPr>
              <a:t>&amp;</a:t>
            </a:r>
            <a:r>
              <a:rPr lang="zh-CN" altLang="en-US" sz="3200" b="1" dirty="0" smtClean="0">
                <a:solidFill>
                  <a:srgbClr val="8E6D48"/>
                </a:solidFill>
                <a:latin typeface="幼圆" panose="02010509060101010101" pitchFamily="49" charset="-122"/>
                <a:ea typeface="幼圆" panose="02010509060101010101" pitchFamily="49" charset="-122"/>
              </a:rPr>
              <a:t>标注展示</a:t>
            </a:r>
            <a:endParaRPr lang="x-none" altLang="en-US" sz="3200" b="1" dirty="0">
              <a:solidFill>
                <a:srgbClr val="8E6D48"/>
              </a:solidFill>
              <a:latin typeface="幼圆" panose="02010509060101010101" pitchFamily="49" charset="-122"/>
              <a:ea typeface="幼圆" panose="02010509060101010101" pitchFamily="49" charset="-122"/>
            </a:endParaRPr>
          </a:p>
        </p:txBody>
      </p:sp>
      <p:pic>
        <p:nvPicPr>
          <p:cNvPr id="9" name="图片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65030" y="1942378"/>
            <a:ext cx="5935721" cy="3960000"/>
          </a:xfrm>
          <a:prstGeom prst="rect">
            <a:avLst/>
          </a:prstGeom>
        </p:spPr>
      </p:pic>
      <p:pic>
        <p:nvPicPr>
          <p:cNvPr id="10" name="图片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3709" y="1942378"/>
            <a:ext cx="5932322" cy="3960000"/>
          </a:xfrm>
          <a:prstGeom prst="rect">
            <a:avLst/>
          </a:prstGeom>
        </p:spPr>
      </p:pic>
    </p:spTree>
    <p:extLst>
      <p:ext uri="{BB962C8B-B14F-4D97-AF65-F5344CB8AC3E}">
        <p14:creationId xmlns:p14="http://schemas.microsoft.com/office/powerpoint/2010/main" val="1832951157"/>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
          <p:cNvGrpSpPr/>
          <p:nvPr/>
        </p:nvGrpSpPr>
        <p:grpSpPr>
          <a:xfrm>
            <a:off x="0" y="521062"/>
            <a:ext cx="1015706" cy="393337"/>
            <a:chOff x="0" y="521062"/>
            <a:chExt cx="781051" cy="393337"/>
          </a:xfrm>
        </p:grpSpPr>
        <p:sp>
          <p:nvSpPr>
            <p:cNvPr id="5" name="任意多边形 4"/>
            <p:cNvSpPr/>
            <p:nvPr/>
          </p:nvSpPr>
          <p:spPr>
            <a:xfrm>
              <a:off x="243569" y="521062"/>
              <a:ext cx="537482" cy="393337"/>
            </a:xfrm>
            <a:custGeom>
              <a:avLst/>
              <a:gdLst>
                <a:gd name="connsiteX0" fmla="*/ 0 w 640080"/>
                <a:gd name="connsiteY0" fmla="*/ 0 h 327660"/>
                <a:gd name="connsiteX1" fmla="*/ 472440 w 640080"/>
                <a:gd name="connsiteY1" fmla="*/ 0 h 327660"/>
                <a:gd name="connsiteX2" fmla="*/ 640080 w 640080"/>
                <a:gd name="connsiteY2" fmla="*/ 163830 h 327660"/>
                <a:gd name="connsiteX3" fmla="*/ 472440 w 640080"/>
                <a:gd name="connsiteY3" fmla="*/ 327660 h 327660"/>
                <a:gd name="connsiteX4" fmla="*/ 0 w 640080"/>
                <a:gd name="connsiteY4" fmla="*/ 327660 h 327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327660">
                  <a:moveTo>
                    <a:pt x="0" y="0"/>
                  </a:moveTo>
                  <a:lnTo>
                    <a:pt x="472440" y="0"/>
                  </a:lnTo>
                  <a:cubicBezTo>
                    <a:pt x="565025" y="0"/>
                    <a:pt x="640080" y="73349"/>
                    <a:pt x="640080" y="163830"/>
                  </a:cubicBezTo>
                  <a:cubicBezTo>
                    <a:pt x="640080" y="254311"/>
                    <a:pt x="565025" y="327660"/>
                    <a:pt x="472440" y="327660"/>
                  </a:cubicBezTo>
                  <a:lnTo>
                    <a:pt x="0" y="327660"/>
                  </a:lnTo>
                  <a:close/>
                </a:path>
              </a:pathLst>
            </a:cu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sp>
          <p:nvSpPr>
            <p:cNvPr id="6" name="矩形 5"/>
            <p:cNvSpPr/>
            <p:nvPr/>
          </p:nvSpPr>
          <p:spPr>
            <a:xfrm>
              <a:off x="0" y="521062"/>
              <a:ext cx="188685" cy="393337"/>
            </a:xfrm>
            <a:prstGeom prst="rect">
              <a:avLst/>
            </a:pr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grpSp>
      <p:sp>
        <p:nvSpPr>
          <p:cNvPr id="7" name="Text Box 39"/>
          <p:cNvSpPr txBox="1">
            <a:spLocks noChangeArrowheads="1"/>
          </p:cNvSpPr>
          <p:nvPr/>
        </p:nvSpPr>
        <p:spPr bwMode="auto">
          <a:xfrm>
            <a:off x="1087075" y="443609"/>
            <a:ext cx="1076746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80604020202020204" charset="0"/>
                <a:ea typeface="SimSun" charset="-122"/>
              </a:defRPr>
            </a:lvl1pPr>
            <a:lvl2pPr marL="742950" indent="-285750">
              <a:defRPr>
                <a:solidFill>
                  <a:schemeClr val="tx1"/>
                </a:solidFill>
                <a:latin typeface="Arial" panose="02080604020202020204" charset="0"/>
                <a:ea typeface="SimSun" charset="-122"/>
              </a:defRPr>
            </a:lvl2pPr>
            <a:lvl3pPr marL="1143000" indent="-228600">
              <a:defRPr>
                <a:solidFill>
                  <a:schemeClr val="tx1"/>
                </a:solidFill>
                <a:latin typeface="Arial" panose="02080604020202020204" charset="0"/>
                <a:ea typeface="SimSun" charset="-122"/>
              </a:defRPr>
            </a:lvl3pPr>
            <a:lvl4pPr marL="1600200" indent="-228600">
              <a:defRPr>
                <a:solidFill>
                  <a:schemeClr val="tx1"/>
                </a:solidFill>
                <a:latin typeface="Arial" panose="02080604020202020204" charset="0"/>
                <a:ea typeface="SimSun" charset="-122"/>
              </a:defRPr>
            </a:lvl4pPr>
            <a:lvl5pPr marL="2057400" indent="-228600">
              <a:defRPr>
                <a:solidFill>
                  <a:schemeClr val="tx1"/>
                </a:solidFill>
                <a:latin typeface="Arial" panose="02080604020202020204" charset="0"/>
                <a:ea typeface="SimSun" charset="-122"/>
              </a:defRPr>
            </a:lvl5pPr>
            <a:lvl6pPr marL="2514600" indent="-228600" fontAlgn="base">
              <a:spcBef>
                <a:spcPct val="0"/>
              </a:spcBef>
              <a:spcAft>
                <a:spcPct val="0"/>
              </a:spcAft>
              <a:defRPr>
                <a:solidFill>
                  <a:schemeClr val="tx1"/>
                </a:solidFill>
                <a:latin typeface="Arial" panose="02080604020202020204" charset="0"/>
                <a:ea typeface="SimSun" charset="-122"/>
              </a:defRPr>
            </a:lvl6pPr>
            <a:lvl7pPr marL="2971800" indent="-228600" fontAlgn="base">
              <a:spcBef>
                <a:spcPct val="0"/>
              </a:spcBef>
              <a:spcAft>
                <a:spcPct val="0"/>
              </a:spcAft>
              <a:defRPr>
                <a:solidFill>
                  <a:schemeClr val="tx1"/>
                </a:solidFill>
                <a:latin typeface="Arial" panose="02080604020202020204" charset="0"/>
                <a:ea typeface="SimSun" charset="-122"/>
              </a:defRPr>
            </a:lvl7pPr>
            <a:lvl8pPr marL="3429000" indent="-228600" fontAlgn="base">
              <a:spcBef>
                <a:spcPct val="0"/>
              </a:spcBef>
              <a:spcAft>
                <a:spcPct val="0"/>
              </a:spcAft>
              <a:defRPr>
                <a:solidFill>
                  <a:schemeClr val="tx1"/>
                </a:solidFill>
                <a:latin typeface="Arial" panose="02080604020202020204" charset="0"/>
                <a:ea typeface="SimSun" charset="-122"/>
              </a:defRPr>
            </a:lvl8pPr>
            <a:lvl9pPr marL="3886200" indent="-228600" fontAlgn="base">
              <a:spcBef>
                <a:spcPct val="0"/>
              </a:spcBef>
              <a:spcAft>
                <a:spcPct val="0"/>
              </a:spcAft>
              <a:defRPr>
                <a:solidFill>
                  <a:schemeClr val="tx1"/>
                </a:solidFill>
                <a:latin typeface="Arial" panose="02080604020202020204" charset="0"/>
                <a:ea typeface="SimSun" charset="-122"/>
              </a:defRPr>
            </a:lvl9pPr>
          </a:lstStyle>
          <a:p>
            <a:pPr>
              <a:spcBef>
                <a:spcPct val="0"/>
              </a:spcBef>
              <a:defRPr/>
            </a:pPr>
            <a:r>
              <a:rPr lang="en-US" altLang="zh-CN" sz="3200" b="1" dirty="0">
                <a:solidFill>
                  <a:srgbClr val="8E6D48"/>
                </a:solidFill>
                <a:latin typeface="Arial Unicode MS" panose="020B0604020202020204" pitchFamily="34" charset="-122"/>
                <a:ea typeface="Arial Unicode MS" panose="020B0604020202020204" pitchFamily="34" charset="-122"/>
                <a:cs typeface="Arial Unicode MS" panose="020B0604020202020204" pitchFamily="34" charset="-122"/>
              </a:rPr>
              <a:t>PIC </a:t>
            </a:r>
            <a:r>
              <a:rPr lang="en-US" altLang="zh-CN" sz="3200" b="1" dirty="0" smtClean="0">
                <a:solidFill>
                  <a:srgbClr val="8E6D48"/>
                </a:solidFill>
                <a:latin typeface="Arial Unicode MS" panose="020B0604020202020204" pitchFamily="34" charset="-122"/>
                <a:ea typeface="Arial Unicode MS" panose="020B0604020202020204" pitchFamily="34" charset="-122"/>
                <a:cs typeface="Arial Unicode MS" panose="020B0604020202020204" pitchFamily="34" charset="-122"/>
              </a:rPr>
              <a:t>Challenge - </a:t>
            </a:r>
            <a:r>
              <a:rPr lang="zh-CN" altLang="en-US" sz="3200" b="1" dirty="0" smtClean="0">
                <a:solidFill>
                  <a:srgbClr val="8E6D48"/>
                </a:solidFill>
                <a:latin typeface="幼圆" panose="02010509060101010101" pitchFamily="49" charset="-122"/>
                <a:ea typeface="幼圆" panose="02010509060101010101" pitchFamily="49" charset="-122"/>
              </a:rPr>
              <a:t>数据库图片</a:t>
            </a:r>
            <a:r>
              <a:rPr lang="en-US" altLang="zh-CN" sz="3200" b="1" dirty="0" smtClean="0">
                <a:solidFill>
                  <a:srgbClr val="8E6D48"/>
                </a:solidFill>
                <a:latin typeface="幼圆" panose="02010509060101010101" pitchFamily="49" charset="-122"/>
                <a:ea typeface="幼圆" panose="02010509060101010101" pitchFamily="49" charset="-122"/>
              </a:rPr>
              <a:t>&amp;</a:t>
            </a:r>
            <a:r>
              <a:rPr lang="zh-CN" altLang="en-US" sz="3200" b="1" dirty="0" smtClean="0">
                <a:solidFill>
                  <a:srgbClr val="8E6D48"/>
                </a:solidFill>
                <a:latin typeface="幼圆" panose="02010509060101010101" pitchFamily="49" charset="-122"/>
                <a:ea typeface="幼圆" panose="02010509060101010101" pitchFamily="49" charset="-122"/>
              </a:rPr>
              <a:t>标注展示</a:t>
            </a:r>
            <a:endParaRPr lang="x-none" altLang="en-US" sz="3200" b="1" dirty="0">
              <a:solidFill>
                <a:srgbClr val="8E6D48"/>
              </a:solidFill>
              <a:latin typeface="幼圆" panose="02010509060101010101" pitchFamily="49" charset="-122"/>
              <a:ea typeface="幼圆" panose="02010509060101010101" pitchFamily="49" charset="-122"/>
            </a:endParaRPr>
          </a:p>
        </p:txBody>
      </p:sp>
      <p:pic>
        <p:nvPicPr>
          <p:cNvPr id="8" name="图片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39257" y="1681200"/>
            <a:ext cx="5935721" cy="3960000"/>
          </a:xfrm>
          <a:prstGeom prst="rect">
            <a:avLst/>
          </a:prstGeom>
        </p:spPr>
      </p:pic>
      <p:pic>
        <p:nvPicPr>
          <p:cNvPr id="11" name="图片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912" y="1681200"/>
            <a:ext cx="5944125" cy="3960000"/>
          </a:xfrm>
          <a:prstGeom prst="rect">
            <a:avLst/>
          </a:prstGeom>
        </p:spPr>
      </p:pic>
    </p:spTree>
    <p:extLst>
      <p:ext uri="{BB962C8B-B14F-4D97-AF65-F5344CB8AC3E}">
        <p14:creationId xmlns:p14="http://schemas.microsoft.com/office/powerpoint/2010/main" val="239171075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443609"/>
            <a:ext cx="11127545" cy="584775"/>
            <a:chOff x="0" y="443609"/>
            <a:chExt cx="8556788" cy="584775"/>
          </a:xfrm>
        </p:grpSpPr>
        <p:sp>
          <p:nvSpPr>
            <p:cNvPr id="12" name="任意多边形 11"/>
            <p:cNvSpPr/>
            <p:nvPr/>
          </p:nvSpPr>
          <p:spPr>
            <a:xfrm>
              <a:off x="243569" y="521062"/>
              <a:ext cx="537482" cy="393337"/>
            </a:xfrm>
            <a:custGeom>
              <a:avLst/>
              <a:gdLst>
                <a:gd name="connsiteX0" fmla="*/ 0 w 640080"/>
                <a:gd name="connsiteY0" fmla="*/ 0 h 327660"/>
                <a:gd name="connsiteX1" fmla="*/ 472440 w 640080"/>
                <a:gd name="connsiteY1" fmla="*/ 0 h 327660"/>
                <a:gd name="connsiteX2" fmla="*/ 640080 w 640080"/>
                <a:gd name="connsiteY2" fmla="*/ 163830 h 327660"/>
                <a:gd name="connsiteX3" fmla="*/ 472440 w 640080"/>
                <a:gd name="connsiteY3" fmla="*/ 327660 h 327660"/>
                <a:gd name="connsiteX4" fmla="*/ 0 w 640080"/>
                <a:gd name="connsiteY4" fmla="*/ 327660 h 327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327660">
                  <a:moveTo>
                    <a:pt x="0" y="0"/>
                  </a:moveTo>
                  <a:lnTo>
                    <a:pt x="472440" y="0"/>
                  </a:lnTo>
                  <a:cubicBezTo>
                    <a:pt x="565025" y="0"/>
                    <a:pt x="640080" y="73349"/>
                    <a:pt x="640080" y="163830"/>
                  </a:cubicBezTo>
                  <a:cubicBezTo>
                    <a:pt x="640080" y="254311"/>
                    <a:pt x="565025" y="327660"/>
                    <a:pt x="472440" y="327660"/>
                  </a:cubicBezTo>
                  <a:lnTo>
                    <a:pt x="0" y="327660"/>
                  </a:lnTo>
                  <a:close/>
                </a:path>
              </a:pathLst>
            </a:cu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sp>
          <p:nvSpPr>
            <p:cNvPr id="13" name="Text Box 39"/>
            <p:cNvSpPr txBox="1">
              <a:spLocks noChangeArrowheads="1"/>
            </p:cNvSpPr>
            <p:nvPr/>
          </p:nvSpPr>
          <p:spPr bwMode="auto">
            <a:xfrm>
              <a:off x="835932" y="443609"/>
              <a:ext cx="772085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80604020202020204" charset="0"/>
                  <a:ea typeface="SimSun" charset="-122"/>
                </a:defRPr>
              </a:lvl1pPr>
              <a:lvl2pPr marL="742950" indent="-285750">
                <a:defRPr>
                  <a:solidFill>
                    <a:schemeClr val="tx1"/>
                  </a:solidFill>
                  <a:latin typeface="Arial" panose="02080604020202020204" charset="0"/>
                  <a:ea typeface="SimSun" charset="-122"/>
                </a:defRPr>
              </a:lvl2pPr>
              <a:lvl3pPr marL="1143000" indent="-228600">
                <a:defRPr>
                  <a:solidFill>
                    <a:schemeClr val="tx1"/>
                  </a:solidFill>
                  <a:latin typeface="Arial" panose="02080604020202020204" charset="0"/>
                  <a:ea typeface="SimSun" charset="-122"/>
                </a:defRPr>
              </a:lvl3pPr>
              <a:lvl4pPr marL="1600200" indent="-228600">
                <a:defRPr>
                  <a:solidFill>
                    <a:schemeClr val="tx1"/>
                  </a:solidFill>
                  <a:latin typeface="Arial" panose="02080604020202020204" charset="0"/>
                  <a:ea typeface="SimSun" charset="-122"/>
                </a:defRPr>
              </a:lvl4pPr>
              <a:lvl5pPr marL="2057400" indent="-228600">
                <a:defRPr>
                  <a:solidFill>
                    <a:schemeClr val="tx1"/>
                  </a:solidFill>
                  <a:latin typeface="Arial" panose="02080604020202020204" charset="0"/>
                  <a:ea typeface="SimSun" charset="-122"/>
                </a:defRPr>
              </a:lvl5pPr>
              <a:lvl6pPr marL="2514600" indent="-228600" fontAlgn="base">
                <a:spcBef>
                  <a:spcPct val="0"/>
                </a:spcBef>
                <a:spcAft>
                  <a:spcPct val="0"/>
                </a:spcAft>
                <a:defRPr>
                  <a:solidFill>
                    <a:schemeClr val="tx1"/>
                  </a:solidFill>
                  <a:latin typeface="Arial" panose="02080604020202020204" charset="0"/>
                  <a:ea typeface="SimSun" charset="-122"/>
                </a:defRPr>
              </a:lvl6pPr>
              <a:lvl7pPr marL="2971800" indent="-228600" fontAlgn="base">
                <a:spcBef>
                  <a:spcPct val="0"/>
                </a:spcBef>
                <a:spcAft>
                  <a:spcPct val="0"/>
                </a:spcAft>
                <a:defRPr>
                  <a:solidFill>
                    <a:schemeClr val="tx1"/>
                  </a:solidFill>
                  <a:latin typeface="Arial" panose="02080604020202020204" charset="0"/>
                  <a:ea typeface="SimSun" charset="-122"/>
                </a:defRPr>
              </a:lvl7pPr>
              <a:lvl8pPr marL="3429000" indent="-228600" fontAlgn="base">
                <a:spcBef>
                  <a:spcPct val="0"/>
                </a:spcBef>
                <a:spcAft>
                  <a:spcPct val="0"/>
                </a:spcAft>
                <a:defRPr>
                  <a:solidFill>
                    <a:schemeClr val="tx1"/>
                  </a:solidFill>
                  <a:latin typeface="Arial" panose="02080604020202020204" charset="0"/>
                  <a:ea typeface="SimSun" charset="-122"/>
                </a:defRPr>
              </a:lvl8pPr>
              <a:lvl9pPr marL="3886200" indent="-228600" fontAlgn="base">
                <a:spcBef>
                  <a:spcPct val="0"/>
                </a:spcBef>
                <a:spcAft>
                  <a:spcPct val="0"/>
                </a:spcAft>
                <a:defRPr>
                  <a:solidFill>
                    <a:schemeClr val="tx1"/>
                  </a:solidFill>
                  <a:latin typeface="Arial" panose="02080604020202020204" charset="0"/>
                  <a:ea typeface="SimSun" charset="-122"/>
                </a:defRPr>
              </a:lvl9pPr>
            </a:lstStyle>
            <a:p>
              <a:pPr>
                <a:spcBef>
                  <a:spcPct val="0"/>
                </a:spcBef>
                <a:defRPr/>
              </a:pPr>
              <a:r>
                <a:rPr lang="en-US" altLang="zh-CN" sz="3200" b="1" dirty="0">
                  <a:solidFill>
                    <a:srgbClr val="8E6D48"/>
                  </a:solidFill>
                  <a:latin typeface="Arial Unicode MS" panose="020B0604020202020204" pitchFamily="34" charset="-122"/>
                  <a:ea typeface="Arial Unicode MS" panose="020B0604020202020204" pitchFamily="34" charset="-122"/>
                  <a:cs typeface="Arial Unicode MS" panose="020B0604020202020204" pitchFamily="34" charset="-122"/>
                </a:rPr>
                <a:t>PIC </a:t>
              </a:r>
              <a:r>
                <a:rPr lang="en-US" altLang="zh-CN" sz="3200" b="1" dirty="0" smtClean="0">
                  <a:solidFill>
                    <a:srgbClr val="8E6D48"/>
                  </a:solidFill>
                  <a:latin typeface="Arial Unicode MS" panose="020B0604020202020204" pitchFamily="34" charset="-122"/>
                  <a:ea typeface="Arial Unicode MS" panose="020B0604020202020204" pitchFamily="34" charset="-122"/>
                  <a:cs typeface="Arial Unicode MS" panose="020B0604020202020204" pitchFamily="34" charset="-122"/>
                </a:rPr>
                <a:t>Challenge - </a:t>
              </a:r>
              <a:r>
                <a:rPr lang="zh-CN" altLang="en-US" sz="3200" b="1" dirty="0" smtClean="0">
                  <a:solidFill>
                    <a:srgbClr val="8E6D48"/>
                  </a:solidFill>
                  <a:latin typeface="幼圆" panose="02010509060101010101" pitchFamily="49" charset="-122"/>
                  <a:ea typeface="幼圆" panose="02010509060101010101" pitchFamily="49" charset="-122"/>
                </a:rPr>
                <a:t>竞赛相关信息</a:t>
              </a:r>
              <a:endParaRPr lang="en-US" altLang="zh-CN" sz="3200" dirty="0" smtClean="0"/>
            </a:p>
          </p:txBody>
        </p:sp>
        <p:sp>
          <p:nvSpPr>
            <p:cNvPr id="14" name="矩形 13"/>
            <p:cNvSpPr/>
            <p:nvPr/>
          </p:nvSpPr>
          <p:spPr>
            <a:xfrm>
              <a:off x="0" y="521062"/>
              <a:ext cx="188685" cy="393337"/>
            </a:xfrm>
            <a:prstGeom prst="rect">
              <a:avLst/>
            </a:pr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grpSp>
      <mc:AlternateContent xmlns:mc="http://schemas.openxmlformats.org/markup-compatibility/2006" xmlns:a14="http://schemas.microsoft.com/office/drawing/2010/main">
        <mc:Choice Requires="a14">
          <p:sp>
            <p:nvSpPr>
              <p:cNvPr id="6" name="Content Placeholder 2"/>
              <p:cNvSpPr txBox="1"/>
              <p:nvPr/>
            </p:nvSpPr>
            <p:spPr>
              <a:xfrm>
                <a:off x="316746" y="1339995"/>
                <a:ext cx="8198889" cy="4133153"/>
              </a:xfrm>
              <a:prstGeom prst="rect">
                <a:avLst/>
              </a:prstGeom>
            </p:spPr>
            <p:txBody>
              <a:bodyPr>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80604020202020204" charset="0"/>
                  <a:buChar char="•"/>
                  <a:defRPr/>
                </a:pPr>
                <a:r>
                  <a:rPr lang="en-US" altLang="zh-CN" sz="2400" b="1" dirty="0" smtClean="0">
                    <a:solidFill>
                      <a:srgbClr val="8E6D48"/>
                    </a:solidFill>
                    <a:latin typeface="Arial Unicode MS" panose="020B0604020202020204" pitchFamily="34" charset="-122"/>
                    <a:ea typeface="Arial Unicode MS" panose="020B0604020202020204" pitchFamily="34" charset="-122"/>
                    <a:cs typeface="Arial Unicode MS" panose="020B0604020202020204" pitchFamily="34" charset="-122"/>
                  </a:rPr>
                  <a:t>Important Dates</a:t>
                </a:r>
                <a:r>
                  <a:rPr lang="en-US" altLang="zh-CN" sz="2400" b="1" dirty="0">
                    <a:solidFill>
                      <a:srgbClr val="8E6D48"/>
                    </a:solidFill>
                    <a:latin typeface="Arial Unicode MS" panose="020B0604020202020204" pitchFamily="34" charset="-122"/>
                    <a:ea typeface="Arial Unicode MS" panose="020B0604020202020204" pitchFamily="34" charset="-122"/>
                    <a:cs typeface="Arial Unicode MS" panose="020B0604020202020204" pitchFamily="34" charset="-122"/>
                  </a:rPr>
                  <a:t>:</a:t>
                </a:r>
                <a:endParaRPr lang="zh-CN" altLang="en-US" sz="2400" b="1" dirty="0">
                  <a:solidFill>
                    <a:srgbClr val="8E6D48"/>
                  </a:solidFill>
                  <a:latin typeface="Arial Unicode MS" panose="020B0604020202020204" pitchFamily="34" charset="-122"/>
                  <a:ea typeface="Arial Unicode MS" panose="020B0604020202020204" pitchFamily="34" charset="-122"/>
                  <a:cs typeface="Arial Unicode MS" panose="020B0604020202020204" pitchFamily="34" charset="-122"/>
                </a:endParaRPr>
              </a:p>
              <a:p>
                <a:pPr marL="685800" lvl="1" indent="-228600">
                  <a:lnSpc>
                    <a:spcPct val="90000"/>
                  </a:lnSpc>
                  <a:spcBef>
                    <a:spcPts val="1000"/>
                  </a:spcBef>
                  <a:buFont typeface="Arial" panose="02080604020202020204" charset="0"/>
                  <a:buChar char="•"/>
                  <a:defRPr/>
                </a:pPr>
                <a:r>
                  <a:rPr lang="en-US" altLang="zh-CN" sz="2400" b="1" dirty="0" smtClean="0">
                    <a:solidFill>
                      <a:srgbClr val="82B347"/>
                    </a:solidFill>
                    <a:latin typeface="Arial Unicode MS" panose="020B0604020202020204" pitchFamily="34" charset="-122"/>
                    <a:ea typeface="Arial Unicode MS" panose="020B0604020202020204" pitchFamily="34" charset="-122"/>
                    <a:cs typeface="Arial Unicode MS" panose="020B0604020202020204" pitchFamily="34" charset="-122"/>
                  </a:rPr>
                  <a:t>Dataset Pre-Release: </a:t>
                </a:r>
                <a:r>
                  <a:rPr lang="en-US" altLang="zh-CN" sz="2400" b="1" dirty="0" smtClean="0">
                    <a:solidFill>
                      <a:srgbClr val="8E6D48"/>
                    </a:solidFill>
                    <a:latin typeface="Arial Unicode MS" panose="020B0604020202020204" pitchFamily="34" charset="-122"/>
                    <a:ea typeface="Arial Unicode MS" panose="020B0604020202020204" pitchFamily="34" charset="-122"/>
                    <a:cs typeface="Arial Unicode MS" panose="020B0604020202020204" pitchFamily="34" charset="-122"/>
                  </a:rPr>
                  <a:t>June</a:t>
                </a:r>
                <a14:m>
                  <m:oMath xmlns:m="http://schemas.openxmlformats.org/officeDocument/2006/math">
                    <m:sSup>
                      <m:sSupPr>
                        <m:ctrlPr>
                          <a:rPr lang="en-US" altLang="zh-CN" sz="2400" b="1" i="1">
                            <a:solidFill>
                              <a:srgbClr val="8E6D48"/>
                            </a:solidFill>
                            <a:latin typeface="Cambria Math" panose="02040503050406030204" pitchFamily="18" charset="0"/>
                            <a:ea typeface="Arial Unicode MS" panose="020B0604020202020204" pitchFamily="34" charset="-122"/>
                            <a:cs typeface="Arial Unicode MS" panose="020B0604020202020204" pitchFamily="34" charset="-122"/>
                          </a:rPr>
                        </m:ctrlPr>
                      </m:sSupPr>
                      <m:e>
                        <m:r>
                          <a:rPr lang="en-US" altLang="zh-CN" sz="2400" b="1" i="0" smtClean="0">
                            <a:solidFill>
                              <a:srgbClr val="8E6D48"/>
                            </a:solidFill>
                            <a:latin typeface="Cambria Math" panose="02040503050406030204" pitchFamily="18" charset="0"/>
                            <a:ea typeface="Arial Unicode MS" panose="020B0604020202020204" pitchFamily="34" charset="-122"/>
                            <a:cs typeface="Arial Unicode MS" panose="020B0604020202020204" pitchFamily="34" charset="-122"/>
                          </a:rPr>
                          <m:t> </m:t>
                        </m:r>
                        <m:r>
                          <a:rPr lang="en-US" altLang="zh-CN" sz="2400" b="1">
                            <a:solidFill>
                              <a:srgbClr val="8E6D48"/>
                            </a:solidFill>
                            <a:latin typeface="Cambria Math" panose="02040503050406030204" pitchFamily="18" charset="0"/>
                            <a:ea typeface="Arial Unicode MS" panose="020B0604020202020204" pitchFamily="34" charset="-122"/>
                            <a:cs typeface="Arial Unicode MS" panose="020B0604020202020204" pitchFamily="34" charset="-122"/>
                          </a:rPr>
                          <m:t>𝟏</m:t>
                        </m:r>
                      </m:e>
                      <m:sup>
                        <m:r>
                          <a:rPr lang="en-US" altLang="zh-CN" sz="2400" b="1">
                            <a:solidFill>
                              <a:srgbClr val="8E6D48"/>
                            </a:solidFill>
                            <a:latin typeface="Cambria Math" panose="02040503050406030204" pitchFamily="18" charset="0"/>
                            <a:ea typeface="Arial Unicode MS" panose="020B0604020202020204" pitchFamily="34" charset="-122"/>
                            <a:cs typeface="Arial Unicode MS" panose="020B0604020202020204" pitchFamily="34" charset="-122"/>
                          </a:rPr>
                          <m:t>𝒔𝒕</m:t>
                        </m:r>
                      </m:sup>
                    </m:sSup>
                  </m:oMath>
                </a14:m>
                <a:endParaRPr lang="zh-CN" altLang="en-US" sz="2400" b="1" dirty="0">
                  <a:solidFill>
                    <a:srgbClr val="82B347"/>
                  </a:solidFill>
                  <a:latin typeface="Arial Unicode MS" panose="020B0604020202020204" pitchFamily="34" charset="-122"/>
                  <a:ea typeface="Arial Unicode MS" panose="020B0604020202020204" pitchFamily="34" charset="-122"/>
                  <a:cs typeface="Arial Unicode MS" panose="020B0604020202020204" pitchFamily="34" charset="-122"/>
                </a:endParaRPr>
              </a:p>
              <a:p>
                <a:pPr marL="685800" lvl="1" indent="-228600">
                  <a:lnSpc>
                    <a:spcPct val="90000"/>
                  </a:lnSpc>
                  <a:spcBef>
                    <a:spcPts val="1000"/>
                  </a:spcBef>
                  <a:buFont typeface="Arial" panose="02080604020202020204" charset="0"/>
                  <a:buChar char="•"/>
                  <a:defRPr/>
                </a:pPr>
                <a:r>
                  <a:rPr lang="en-US" altLang="zh-CN" sz="2400" b="1" dirty="0" smtClean="0">
                    <a:solidFill>
                      <a:srgbClr val="82B347"/>
                    </a:solidFill>
                    <a:latin typeface="Arial Unicode MS" panose="020B0604020202020204" pitchFamily="34" charset="-122"/>
                    <a:ea typeface="Arial Unicode MS" panose="020B0604020202020204" pitchFamily="34" charset="-122"/>
                    <a:cs typeface="Arial Unicode MS" panose="020B0604020202020204" pitchFamily="34" charset="-122"/>
                  </a:rPr>
                  <a:t>Challenge Opens: </a:t>
                </a:r>
                <a:r>
                  <a:rPr lang="en-US" altLang="zh-CN" sz="2400" b="1" dirty="0">
                    <a:solidFill>
                      <a:srgbClr val="8E6D48"/>
                    </a:solidFill>
                    <a:latin typeface="Arial Unicode MS" panose="020B0604020202020204" pitchFamily="34" charset="-122"/>
                    <a:ea typeface="Arial Unicode MS" panose="020B0604020202020204" pitchFamily="34" charset="-122"/>
                    <a:cs typeface="Arial Unicode MS" panose="020B0604020202020204" pitchFamily="34" charset="-122"/>
                  </a:rPr>
                  <a:t>July</a:t>
                </a:r>
                <a14:m>
                  <m:oMath xmlns:m="http://schemas.openxmlformats.org/officeDocument/2006/math">
                    <m:sSup>
                      <m:sSupPr>
                        <m:ctrlPr>
                          <a:rPr lang="en-US" altLang="zh-CN" sz="2400" b="1" i="1">
                            <a:solidFill>
                              <a:srgbClr val="8E6D48"/>
                            </a:solidFill>
                            <a:latin typeface="Cambria Math" panose="02040503050406030204" pitchFamily="18" charset="0"/>
                            <a:ea typeface="Arial Unicode MS" panose="020B0604020202020204" pitchFamily="34" charset="-122"/>
                            <a:cs typeface="Arial Unicode MS" panose="020B0604020202020204" pitchFamily="34" charset="-122"/>
                          </a:rPr>
                        </m:ctrlPr>
                      </m:sSupPr>
                      <m:e>
                        <m:r>
                          <a:rPr lang="en-US" altLang="zh-CN" sz="2400" b="1">
                            <a:solidFill>
                              <a:srgbClr val="8E6D48"/>
                            </a:solidFill>
                            <a:latin typeface="Cambria Math" panose="02040503050406030204" pitchFamily="18" charset="0"/>
                            <a:ea typeface="Arial Unicode MS" panose="020B0604020202020204" pitchFamily="34" charset="-122"/>
                            <a:cs typeface="Arial Unicode MS" panose="020B0604020202020204" pitchFamily="34" charset="-122"/>
                          </a:rPr>
                          <m:t> </m:t>
                        </m:r>
                        <m:r>
                          <a:rPr lang="en-US" altLang="zh-CN" sz="2400" b="1">
                            <a:solidFill>
                              <a:srgbClr val="8E6D48"/>
                            </a:solidFill>
                            <a:latin typeface="Cambria Math" panose="02040503050406030204" pitchFamily="18" charset="0"/>
                            <a:ea typeface="Arial Unicode MS" panose="020B0604020202020204" pitchFamily="34" charset="-122"/>
                            <a:cs typeface="Arial Unicode MS" panose="020B0604020202020204" pitchFamily="34" charset="-122"/>
                          </a:rPr>
                          <m:t>𝟏</m:t>
                        </m:r>
                      </m:e>
                      <m:sup>
                        <m:r>
                          <a:rPr lang="en-US" altLang="zh-CN" sz="2400" b="1">
                            <a:solidFill>
                              <a:srgbClr val="8E6D48"/>
                            </a:solidFill>
                            <a:latin typeface="Cambria Math" panose="02040503050406030204" pitchFamily="18" charset="0"/>
                            <a:ea typeface="Arial Unicode MS" panose="020B0604020202020204" pitchFamily="34" charset="-122"/>
                            <a:cs typeface="Arial Unicode MS" panose="020B0604020202020204" pitchFamily="34" charset="-122"/>
                          </a:rPr>
                          <m:t>𝒔𝒕</m:t>
                        </m:r>
                      </m:sup>
                    </m:sSup>
                  </m:oMath>
                </a14:m>
                <a:endParaRPr lang="zh-CN" altLang="en-US" sz="2400" b="1" dirty="0">
                  <a:solidFill>
                    <a:srgbClr val="8E6D48"/>
                  </a:solidFill>
                  <a:latin typeface="Arial Unicode MS" panose="020B0604020202020204" pitchFamily="34" charset="-122"/>
                  <a:ea typeface="Arial Unicode MS" panose="020B0604020202020204" pitchFamily="34" charset="-122"/>
                  <a:cs typeface="Arial Unicode MS" panose="020B0604020202020204" pitchFamily="34" charset="-122"/>
                </a:endParaRPr>
              </a:p>
              <a:p>
                <a:pPr marL="685800" lvl="1" indent="-228600">
                  <a:lnSpc>
                    <a:spcPct val="90000"/>
                  </a:lnSpc>
                  <a:spcBef>
                    <a:spcPts val="1000"/>
                  </a:spcBef>
                  <a:buFont typeface="Arial" panose="02080604020202020204" charset="0"/>
                  <a:buChar char="•"/>
                  <a:defRPr/>
                </a:pPr>
                <a:r>
                  <a:rPr lang="en-US" altLang="zh-CN" sz="2400" b="1" dirty="0" smtClean="0">
                    <a:solidFill>
                      <a:srgbClr val="82B347"/>
                    </a:solidFill>
                    <a:latin typeface="Arial Unicode MS" panose="020B0604020202020204" pitchFamily="34" charset="-122"/>
                    <a:ea typeface="Arial Unicode MS" panose="020B0604020202020204" pitchFamily="34" charset="-122"/>
                    <a:cs typeface="Arial Unicode MS" panose="020B0604020202020204" pitchFamily="34" charset="-122"/>
                  </a:rPr>
                  <a:t>Challenge Deadline: </a:t>
                </a:r>
                <a:r>
                  <a:rPr lang="en-US" altLang="zh-CN" sz="2400" b="1" dirty="0">
                    <a:solidFill>
                      <a:srgbClr val="8E6D48"/>
                    </a:solidFill>
                    <a:latin typeface="Arial Unicode MS" panose="020B0604020202020204" pitchFamily="34" charset="-122"/>
                    <a:ea typeface="Arial Unicode MS" panose="020B0604020202020204" pitchFamily="34" charset="-122"/>
                    <a:cs typeface="Arial Unicode MS" panose="020B0604020202020204" pitchFamily="34" charset="-122"/>
                  </a:rPr>
                  <a:t>August</a:t>
                </a:r>
                <a14:m>
                  <m:oMath xmlns:m="http://schemas.openxmlformats.org/officeDocument/2006/math">
                    <m:sSup>
                      <m:sSupPr>
                        <m:ctrlPr>
                          <a:rPr lang="en-US" altLang="zh-CN" sz="2400" b="1" i="1">
                            <a:solidFill>
                              <a:srgbClr val="8E6D48"/>
                            </a:solidFill>
                            <a:latin typeface="Cambria Math" panose="02040503050406030204" pitchFamily="18" charset="0"/>
                            <a:ea typeface="Arial Unicode MS" panose="020B0604020202020204" pitchFamily="34" charset="-122"/>
                            <a:cs typeface="Arial Unicode MS" panose="020B0604020202020204" pitchFamily="34" charset="-122"/>
                          </a:rPr>
                        </m:ctrlPr>
                      </m:sSupPr>
                      <m:e>
                        <m:r>
                          <a:rPr lang="en-US" altLang="zh-CN" sz="2400" b="1">
                            <a:solidFill>
                              <a:srgbClr val="8E6D48"/>
                            </a:solidFill>
                            <a:latin typeface="Cambria Math" panose="02040503050406030204" pitchFamily="18" charset="0"/>
                            <a:ea typeface="Arial Unicode MS" panose="020B0604020202020204" pitchFamily="34" charset="-122"/>
                            <a:cs typeface="Arial Unicode MS" panose="020B0604020202020204" pitchFamily="34" charset="-122"/>
                          </a:rPr>
                          <m:t> </m:t>
                        </m:r>
                        <m:r>
                          <a:rPr lang="en-US" altLang="zh-CN" sz="2400" b="1">
                            <a:solidFill>
                              <a:srgbClr val="8E6D48"/>
                            </a:solidFill>
                            <a:latin typeface="Cambria Math" panose="02040503050406030204" pitchFamily="18" charset="0"/>
                            <a:ea typeface="Arial Unicode MS" panose="020B0604020202020204" pitchFamily="34" charset="-122"/>
                            <a:cs typeface="Arial Unicode MS" panose="020B0604020202020204" pitchFamily="34" charset="-122"/>
                          </a:rPr>
                          <m:t>𝟏</m:t>
                        </m:r>
                      </m:e>
                      <m:sup>
                        <m:r>
                          <a:rPr lang="en-US" altLang="zh-CN" sz="2400" b="1">
                            <a:solidFill>
                              <a:srgbClr val="8E6D48"/>
                            </a:solidFill>
                            <a:latin typeface="Cambria Math" panose="02040503050406030204" pitchFamily="18" charset="0"/>
                            <a:ea typeface="Arial Unicode MS" panose="020B0604020202020204" pitchFamily="34" charset="-122"/>
                            <a:cs typeface="Arial Unicode MS" panose="020B0604020202020204" pitchFamily="34" charset="-122"/>
                          </a:rPr>
                          <m:t>𝒔𝒕</m:t>
                        </m:r>
                      </m:sup>
                    </m:sSup>
                  </m:oMath>
                </a14:m>
                <a:endParaRPr lang="zh-CN" altLang="en-US" sz="2400" b="1" dirty="0">
                  <a:solidFill>
                    <a:srgbClr val="8E6D48"/>
                  </a:solidFill>
                  <a:latin typeface="Arial Unicode MS" panose="020B0604020202020204" pitchFamily="34" charset="-122"/>
                  <a:ea typeface="Arial Unicode MS" panose="020B0604020202020204" pitchFamily="34" charset="-122"/>
                  <a:cs typeface="Arial Unicode MS" panose="020B0604020202020204" pitchFamily="34" charset="-122"/>
                </a:endParaRPr>
              </a:p>
              <a:p>
                <a:pPr marL="685800" lvl="1" indent="-228600">
                  <a:lnSpc>
                    <a:spcPct val="90000"/>
                  </a:lnSpc>
                  <a:spcBef>
                    <a:spcPts val="1000"/>
                  </a:spcBef>
                  <a:buFont typeface="Arial" panose="02080604020202020204" charset="0"/>
                  <a:buChar char="•"/>
                  <a:defRPr/>
                </a:pPr>
                <a:r>
                  <a:rPr lang="en-US" altLang="zh-CN" sz="2400" b="1" dirty="0" smtClean="0">
                    <a:solidFill>
                      <a:srgbClr val="82B347"/>
                    </a:solidFill>
                    <a:latin typeface="Arial Unicode MS" panose="020B0604020202020204" pitchFamily="34" charset="-122"/>
                    <a:ea typeface="Arial Unicode MS" panose="020B0604020202020204" pitchFamily="34" charset="-122"/>
                    <a:cs typeface="Arial Unicode MS" panose="020B0604020202020204" pitchFamily="34" charset="-122"/>
                  </a:rPr>
                  <a:t>Workshop paper submission deadline: </a:t>
                </a:r>
                <a:r>
                  <a:rPr lang="en-US" altLang="zh-CN" sz="2400" b="1" dirty="0">
                    <a:solidFill>
                      <a:srgbClr val="8E6D48"/>
                    </a:solidFill>
                    <a:latin typeface="Arial Unicode MS" panose="020B0604020202020204" pitchFamily="34" charset="-122"/>
                    <a:ea typeface="Arial Unicode MS" panose="020B0604020202020204" pitchFamily="34" charset="-122"/>
                    <a:cs typeface="Arial Unicode MS" panose="020B0604020202020204" pitchFamily="34" charset="-122"/>
                  </a:rPr>
                  <a:t>August</a:t>
                </a:r>
                <a14:m>
                  <m:oMath xmlns:m="http://schemas.openxmlformats.org/officeDocument/2006/math">
                    <m:sSup>
                      <m:sSupPr>
                        <m:ctrlPr>
                          <a:rPr lang="en-US" altLang="zh-CN" sz="2400" b="1" i="1">
                            <a:solidFill>
                              <a:srgbClr val="8E6D48"/>
                            </a:solidFill>
                            <a:latin typeface="Cambria Math" panose="02040503050406030204" pitchFamily="18" charset="0"/>
                            <a:ea typeface="Arial Unicode MS" panose="020B0604020202020204" pitchFamily="34" charset="-122"/>
                            <a:cs typeface="Arial Unicode MS" panose="020B0604020202020204" pitchFamily="34" charset="-122"/>
                          </a:rPr>
                        </m:ctrlPr>
                      </m:sSupPr>
                      <m:e>
                        <m:r>
                          <a:rPr lang="en-US" altLang="zh-CN" sz="2400" b="1">
                            <a:solidFill>
                              <a:srgbClr val="8E6D48"/>
                            </a:solidFill>
                            <a:latin typeface="Cambria Math" panose="02040503050406030204" pitchFamily="18" charset="0"/>
                            <a:ea typeface="Arial Unicode MS" panose="020B0604020202020204" pitchFamily="34" charset="-122"/>
                            <a:cs typeface="Arial Unicode MS" panose="020B0604020202020204" pitchFamily="34" charset="-122"/>
                          </a:rPr>
                          <m:t> </m:t>
                        </m:r>
                        <m:r>
                          <a:rPr lang="en-US" altLang="zh-CN" sz="2400" b="1">
                            <a:solidFill>
                              <a:srgbClr val="8E6D48"/>
                            </a:solidFill>
                            <a:latin typeface="Cambria Math" panose="02040503050406030204" pitchFamily="18" charset="0"/>
                            <a:ea typeface="Arial Unicode MS" panose="020B0604020202020204" pitchFamily="34" charset="-122"/>
                            <a:cs typeface="Arial Unicode MS" panose="020B0604020202020204" pitchFamily="34" charset="-122"/>
                          </a:rPr>
                          <m:t>𝟒</m:t>
                        </m:r>
                      </m:e>
                      <m:sup>
                        <m:r>
                          <a:rPr lang="en-US" altLang="zh-CN" sz="2400" b="1">
                            <a:solidFill>
                              <a:srgbClr val="8E6D48"/>
                            </a:solidFill>
                            <a:latin typeface="Cambria Math" panose="02040503050406030204" pitchFamily="18" charset="0"/>
                            <a:ea typeface="Arial Unicode MS" panose="020B0604020202020204" pitchFamily="34" charset="-122"/>
                            <a:cs typeface="Arial Unicode MS" panose="020B0604020202020204" pitchFamily="34" charset="-122"/>
                          </a:rPr>
                          <m:t>𝒕𝒉</m:t>
                        </m:r>
                      </m:sup>
                    </m:sSup>
                  </m:oMath>
                </a14:m>
                <a:endParaRPr lang="zh-CN" altLang="en-US" sz="2400" b="1" dirty="0">
                  <a:solidFill>
                    <a:srgbClr val="8E6D48"/>
                  </a:solidFill>
                  <a:latin typeface="Arial Unicode MS" panose="020B0604020202020204" pitchFamily="34" charset="-122"/>
                  <a:ea typeface="Arial Unicode MS" panose="020B0604020202020204" pitchFamily="34" charset="-122"/>
                  <a:cs typeface="Arial Unicode MS" panose="020B0604020202020204" pitchFamily="34" charset="-122"/>
                </a:endParaRPr>
              </a:p>
              <a:p>
                <a:pPr marL="685800" lvl="1" indent="-228600">
                  <a:lnSpc>
                    <a:spcPct val="90000"/>
                  </a:lnSpc>
                  <a:spcBef>
                    <a:spcPts val="1000"/>
                  </a:spcBef>
                  <a:buFont typeface="Arial" panose="02080604020202020204" charset="0"/>
                  <a:buChar char="•"/>
                  <a:defRPr/>
                </a:pPr>
                <a:r>
                  <a:rPr lang="en-US" altLang="zh-CN" sz="2400" b="1" dirty="0" smtClean="0">
                    <a:solidFill>
                      <a:srgbClr val="82B347"/>
                    </a:solidFill>
                    <a:latin typeface="Arial Unicode MS" panose="020B0604020202020204" pitchFamily="34" charset="-122"/>
                    <a:ea typeface="Arial Unicode MS" panose="020B0604020202020204" pitchFamily="34" charset="-122"/>
                    <a:cs typeface="Arial Unicode MS" panose="020B0604020202020204" pitchFamily="34" charset="-122"/>
                  </a:rPr>
                  <a:t>Review Due: </a:t>
                </a:r>
                <a:r>
                  <a:rPr lang="en-US" altLang="zh-CN" sz="2400" b="1" dirty="0">
                    <a:solidFill>
                      <a:srgbClr val="8E6D48"/>
                    </a:solidFill>
                    <a:latin typeface="Arial Unicode MS" panose="020B0604020202020204" pitchFamily="34" charset="-122"/>
                    <a:ea typeface="Arial Unicode MS" panose="020B0604020202020204" pitchFamily="34" charset="-122"/>
                    <a:cs typeface="Arial Unicode MS" panose="020B0604020202020204" pitchFamily="34" charset="-122"/>
                  </a:rPr>
                  <a:t>August</a:t>
                </a:r>
                <a14:m>
                  <m:oMath xmlns:m="http://schemas.openxmlformats.org/officeDocument/2006/math">
                    <m:sSup>
                      <m:sSupPr>
                        <m:ctrlPr>
                          <a:rPr lang="en-US" altLang="zh-CN" sz="2400" b="1" i="1">
                            <a:solidFill>
                              <a:srgbClr val="8E6D48"/>
                            </a:solidFill>
                            <a:latin typeface="Cambria Math" panose="02040503050406030204" pitchFamily="18" charset="0"/>
                            <a:ea typeface="Arial Unicode MS" panose="020B0604020202020204" pitchFamily="34" charset="-122"/>
                            <a:cs typeface="Arial Unicode MS" panose="020B0604020202020204" pitchFamily="34" charset="-122"/>
                          </a:rPr>
                        </m:ctrlPr>
                      </m:sSupPr>
                      <m:e>
                        <m:r>
                          <a:rPr lang="en-US" altLang="zh-CN" sz="2400" b="1">
                            <a:solidFill>
                              <a:srgbClr val="8E6D48"/>
                            </a:solidFill>
                            <a:latin typeface="Cambria Math" panose="02040503050406030204" pitchFamily="18" charset="0"/>
                            <a:ea typeface="Arial Unicode MS" panose="020B0604020202020204" pitchFamily="34" charset="-122"/>
                            <a:cs typeface="Arial Unicode MS" panose="020B0604020202020204" pitchFamily="34" charset="-122"/>
                          </a:rPr>
                          <m:t> </m:t>
                        </m:r>
                        <m:r>
                          <a:rPr lang="en-US" altLang="zh-CN" sz="2400" b="1">
                            <a:solidFill>
                              <a:srgbClr val="8E6D48"/>
                            </a:solidFill>
                            <a:latin typeface="Cambria Math" panose="02040503050406030204" pitchFamily="18" charset="0"/>
                            <a:ea typeface="Arial Unicode MS" panose="020B0604020202020204" pitchFamily="34" charset="-122"/>
                            <a:cs typeface="Arial Unicode MS" panose="020B0604020202020204" pitchFamily="34" charset="-122"/>
                          </a:rPr>
                          <m:t>𝟏𝟏</m:t>
                        </m:r>
                      </m:e>
                      <m:sup>
                        <m:r>
                          <a:rPr lang="en-US" altLang="zh-CN" sz="2400" b="1">
                            <a:solidFill>
                              <a:srgbClr val="8E6D48"/>
                            </a:solidFill>
                            <a:latin typeface="Cambria Math" panose="02040503050406030204" pitchFamily="18" charset="0"/>
                            <a:ea typeface="Arial Unicode MS" panose="020B0604020202020204" pitchFamily="34" charset="-122"/>
                            <a:cs typeface="Arial Unicode MS" panose="020B0604020202020204" pitchFamily="34" charset="-122"/>
                          </a:rPr>
                          <m:t>𝒕𝒉</m:t>
                        </m:r>
                      </m:sup>
                    </m:sSup>
                  </m:oMath>
                </a14:m>
                <a:endParaRPr lang="zh-CN" altLang="en-US" sz="2400" b="1" dirty="0">
                  <a:solidFill>
                    <a:srgbClr val="8E6D48"/>
                  </a:solidFill>
                  <a:latin typeface="Arial Unicode MS" panose="020B0604020202020204" pitchFamily="34" charset="-122"/>
                  <a:ea typeface="Arial Unicode MS" panose="020B0604020202020204" pitchFamily="34" charset="-122"/>
                  <a:cs typeface="Arial Unicode MS" panose="020B0604020202020204" pitchFamily="34" charset="-122"/>
                </a:endParaRPr>
              </a:p>
              <a:p>
                <a:pPr marL="685800" lvl="1" indent="-228600">
                  <a:lnSpc>
                    <a:spcPct val="90000"/>
                  </a:lnSpc>
                  <a:spcBef>
                    <a:spcPts val="1000"/>
                  </a:spcBef>
                  <a:buFont typeface="Arial" panose="02080604020202020204" charset="0"/>
                  <a:buChar char="•"/>
                  <a:defRPr/>
                </a:pPr>
                <a:r>
                  <a:rPr lang="en-US" altLang="zh-CN" sz="2400" b="1" dirty="0" smtClean="0">
                    <a:solidFill>
                      <a:srgbClr val="82B347"/>
                    </a:solidFill>
                    <a:latin typeface="Arial Unicode MS" panose="020B0604020202020204" pitchFamily="34" charset="-122"/>
                    <a:ea typeface="Arial Unicode MS" panose="020B0604020202020204" pitchFamily="34" charset="-122"/>
                    <a:cs typeface="Arial Unicode MS" panose="020B0604020202020204" pitchFamily="34" charset="-122"/>
                  </a:rPr>
                  <a:t>Notification to authors: </a:t>
                </a:r>
                <a:r>
                  <a:rPr lang="en-US" altLang="zh-CN" sz="2400" b="1" dirty="0">
                    <a:solidFill>
                      <a:srgbClr val="8E6D48"/>
                    </a:solidFill>
                    <a:latin typeface="Arial Unicode MS" panose="020B0604020202020204" pitchFamily="34" charset="-122"/>
                    <a:ea typeface="Arial Unicode MS" panose="020B0604020202020204" pitchFamily="34" charset="-122"/>
                    <a:cs typeface="Arial Unicode MS" panose="020B0604020202020204" pitchFamily="34" charset="-122"/>
                  </a:rPr>
                  <a:t>August </a:t>
                </a:r>
                <a14:m>
                  <m:oMath xmlns:m="http://schemas.openxmlformats.org/officeDocument/2006/math">
                    <m:sSup>
                      <m:sSupPr>
                        <m:ctrlPr>
                          <a:rPr lang="en-US" altLang="zh-CN" sz="2400" b="1" i="1">
                            <a:solidFill>
                              <a:srgbClr val="8E6D48"/>
                            </a:solidFill>
                            <a:latin typeface="Cambria Math" panose="02040503050406030204" pitchFamily="18" charset="0"/>
                            <a:ea typeface="Arial Unicode MS" panose="020B0604020202020204" pitchFamily="34" charset="-122"/>
                            <a:cs typeface="Arial Unicode MS" panose="020B0604020202020204" pitchFamily="34" charset="-122"/>
                          </a:rPr>
                        </m:ctrlPr>
                      </m:sSupPr>
                      <m:e>
                        <m:r>
                          <a:rPr lang="en-US" altLang="zh-CN" sz="2400" b="1">
                            <a:solidFill>
                              <a:srgbClr val="8E6D48"/>
                            </a:solidFill>
                            <a:latin typeface="Cambria Math" panose="02040503050406030204" pitchFamily="18" charset="0"/>
                            <a:ea typeface="Arial Unicode MS" panose="020B0604020202020204" pitchFamily="34" charset="-122"/>
                            <a:cs typeface="Arial Unicode MS" panose="020B0604020202020204" pitchFamily="34" charset="-122"/>
                          </a:rPr>
                          <m:t>𝟏𝟑</m:t>
                        </m:r>
                      </m:e>
                      <m:sup>
                        <m:r>
                          <a:rPr lang="en-US" altLang="zh-CN" sz="2400" b="1">
                            <a:solidFill>
                              <a:srgbClr val="8E6D48"/>
                            </a:solidFill>
                            <a:latin typeface="Cambria Math" panose="02040503050406030204" pitchFamily="18" charset="0"/>
                            <a:ea typeface="Arial Unicode MS" panose="020B0604020202020204" pitchFamily="34" charset="-122"/>
                            <a:cs typeface="Arial Unicode MS" panose="020B0604020202020204" pitchFamily="34" charset="-122"/>
                          </a:rPr>
                          <m:t>𝒕𝒉</m:t>
                        </m:r>
                      </m:sup>
                    </m:sSup>
                  </m:oMath>
                </a14:m>
                <a:endParaRPr lang="zh-CN" altLang="en-US" sz="2400" b="1" dirty="0">
                  <a:solidFill>
                    <a:srgbClr val="8E6D48"/>
                  </a:solidFill>
                  <a:latin typeface="Arial Unicode MS" panose="020B0604020202020204" pitchFamily="34" charset="-122"/>
                  <a:ea typeface="Arial Unicode MS" panose="020B0604020202020204" pitchFamily="34" charset="-122"/>
                  <a:cs typeface="Arial Unicode MS" panose="020B0604020202020204" pitchFamily="34" charset="-122"/>
                </a:endParaRPr>
              </a:p>
              <a:p>
                <a:pPr marL="685800" lvl="1" indent="-228600">
                  <a:lnSpc>
                    <a:spcPct val="90000"/>
                  </a:lnSpc>
                  <a:spcBef>
                    <a:spcPts val="1000"/>
                  </a:spcBef>
                  <a:buFont typeface="Arial" panose="02080604020202020204" charset="0"/>
                  <a:buChar char="•"/>
                  <a:defRPr/>
                </a:pPr>
                <a:r>
                  <a:rPr lang="en-US" altLang="zh-CN" sz="2400" b="1" dirty="0" smtClean="0">
                    <a:solidFill>
                      <a:srgbClr val="82B347"/>
                    </a:solidFill>
                    <a:latin typeface="Arial Unicode MS" panose="020B0604020202020204" pitchFamily="34" charset="-122"/>
                    <a:ea typeface="Arial Unicode MS" panose="020B0604020202020204" pitchFamily="34" charset="-122"/>
                    <a:cs typeface="Arial Unicode MS" panose="020B0604020202020204" pitchFamily="34" charset="-122"/>
                  </a:rPr>
                  <a:t>Camera ready deadline: </a:t>
                </a:r>
                <a:r>
                  <a:rPr lang="en-US" altLang="zh-CN" sz="2400" b="1" dirty="0">
                    <a:solidFill>
                      <a:srgbClr val="8E6D48"/>
                    </a:solidFill>
                    <a:latin typeface="Arial Unicode MS" panose="020B0604020202020204" pitchFamily="34" charset="-122"/>
                    <a:ea typeface="Arial Unicode MS" panose="020B0604020202020204" pitchFamily="34" charset="-122"/>
                    <a:cs typeface="Arial Unicode MS" panose="020B0604020202020204" pitchFamily="34" charset="-122"/>
                  </a:rPr>
                  <a:t>August </a:t>
                </a:r>
                <a14:m>
                  <m:oMath xmlns:m="http://schemas.openxmlformats.org/officeDocument/2006/math">
                    <m:sSup>
                      <m:sSupPr>
                        <m:ctrlPr>
                          <a:rPr lang="en-US" altLang="zh-CN" sz="2400" b="1" i="1">
                            <a:solidFill>
                              <a:srgbClr val="8E6D48"/>
                            </a:solidFill>
                            <a:latin typeface="Cambria Math" panose="02040503050406030204" pitchFamily="18" charset="0"/>
                            <a:ea typeface="Arial Unicode MS" panose="020B0604020202020204" pitchFamily="34" charset="-122"/>
                            <a:cs typeface="Arial Unicode MS" panose="020B0604020202020204" pitchFamily="34" charset="-122"/>
                          </a:rPr>
                        </m:ctrlPr>
                      </m:sSupPr>
                      <m:e>
                        <m:r>
                          <a:rPr lang="en-US" altLang="zh-CN" sz="2400" b="1">
                            <a:solidFill>
                              <a:srgbClr val="8E6D48"/>
                            </a:solidFill>
                            <a:latin typeface="Cambria Math" panose="02040503050406030204" pitchFamily="18" charset="0"/>
                            <a:ea typeface="Arial Unicode MS" panose="020B0604020202020204" pitchFamily="34" charset="-122"/>
                            <a:cs typeface="Arial Unicode MS" panose="020B0604020202020204" pitchFamily="34" charset="-122"/>
                          </a:rPr>
                          <m:t>𝟏𝟓</m:t>
                        </m:r>
                      </m:e>
                      <m:sup>
                        <m:r>
                          <a:rPr lang="en-US" altLang="zh-CN" sz="2400" b="1">
                            <a:solidFill>
                              <a:srgbClr val="8E6D48"/>
                            </a:solidFill>
                            <a:latin typeface="Cambria Math" panose="02040503050406030204" pitchFamily="18" charset="0"/>
                            <a:ea typeface="Arial Unicode MS" panose="020B0604020202020204" pitchFamily="34" charset="-122"/>
                            <a:cs typeface="Arial Unicode MS" panose="020B0604020202020204" pitchFamily="34" charset="-122"/>
                          </a:rPr>
                          <m:t>𝒕𝒉</m:t>
                        </m:r>
                      </m:sup>
                    </m:sSup>
                  </m:oMath>
                </a14:m>
                <a:endParaRPr lang="zh-CN" altLang="en-US" sz="2400" b="1" dirty="0">
                  <a:solidFill>
                    <a:srgbClr val="8E6D48"/>
                  </a:solidFill>
                  <a:latin typeface="Arial Unicode MS" panose="020B0604020202020204" pitchFamily="34" charset="-122"/>
                  <a:ea typeface="Arial Unicode MS" panose="020B0604020202020204" pitchFamily="34" charset="-122"/>
                  <a:cs typeface="Arial Unicode MS" panose="020B0604020202020204" pitchFamily="34" charset="-122"/>
                </a:endParaRPr>
              </a:p>
              <a:p>
                <a:pPr marL="685800" lvl="1" indent="-228600">
                  <a:lnSpc>
                    <a:spcPct val="90000"/>
                  </a:lnSpc>
                  <a:spcBef>
                    <a:spcPts val="1000"/>
                  </a:spcBef>
                  <a:buFont typeface="Arial" panose="02080604020202020204" charset="0"/>
                  <a:buChar char="•"/>
                  <a:defRPr/>
                </a:pPr>
                <a:r>
                  <a:rPr lang="en-US" altLang="zh-CN" sz="2400" b="1" dirty="0" smtClean="0">
                    <a:solidFill>
                      <a:srgbClr val="82B347"/>
                    </a:solidFill>
                    <a:latin typeface="Arial Unicode MS" panose="020B0604020202020204" pitchFamily="34" charset="-122"/>
                    <a:ea typeface="Arial Unicode MS" panose="020B0604020202020204" pitchFamily="34" charset="-122"/>
                    <a:cs typeface="Arial Unicode MS" panose="020B0604020202020204" pitchFamily="34" charset="-122"/>
                  </a:rPr>
                  <a:t>Workshop date: </a:t>
                </a:r>
                <a:r>
                  <a:rPr lang="en-US" altLang="zh-CN" sz="2400" b="1" dirty="0">
                    <a:solidFill>
                      <a:srgbClr val="8E6D48"/>
                    </a:solidFill>
                    <a:latin typeface="Arial Unicode MS" panose="020B0604020202020204" pitchFamily="34" charset="-122"/>
                    <a:ea typeface="Arial Unicode MS" panose="020B0604020202020204" pitchFamily="34" charset="-122"/>
                    <a:cs typeface="Arial Unicode MS" panose="020B0604020202020204" pitchFamily="34" charset="-122"/>
                  </a:rPr>
                  <a:t>September</a:t>
                </a:r>
                <a14:m>
                  <m:oMath xmlns:m="http://schemas.openxmlformats.org/officeDocument/2006/math">
                    <m:r>
                      <a:rPr lang="en-GB" altLang="zh-CN" sz="2400" b="1" i="0" smtClean="0">
                        <a:solidFill>
                          <a:srgbClr val="8E6D48"/>
                        </a:solidFill>
                        <a:latin typeface="Cambria Math" panose="02040503050406030204" pitchFamily="18" charset="0"/>
                        <a:ea typeface="Arial Unicode MS" panose="020B0604020202020204" pitchFamily="34" charset="-122"/>
                        <a:cs typeface="Arial Unicode MS" panose="020B0604020202020204" pitchFamily="34" charset="-122"/>
                      </a:rPr>
                      <m:t> </m:t>
                    </m:r>
                    <m:sSup>
                      <m:sSupPr>
                        <m:ctrlPr>
                          <a:rPr lang="en-US" altLang="zh-CN" sz="2400" b="1" i="1">
                            <a:solidFill>
                              <a:srgbClr val="8E6D48"/>
                            </a:solidFill>
                            <a:latin typeface="Cambria Math" panose="02040503050406030204" pitchFamily="18" charset="0"/>
                            <a:ea typeface="Arial Unicode MS" panose="020B0604020202020204" pitchFamily="34" charset="-122"/>
                            <a:cs typeface="Arial Unicode MS" panose="020B0604020202020204" pitchFamily="34" charset="-122"/>
                          </a:rPr>
                        </m:ctrlPr>
                      </m:sSupPr>
                      <m:e>
                        <m:r>
                          <a:rPr lang="en-US" altLang="zh-CN" sz="2400" b="1">
                            <a:solidFill>
                              <a:srgbClr val="8E6D48"/>
                            </a:solidFill>
                            <a:latin typeface="Cambria Math" panose="02040503050406030204" pitchFamily="18" charset="0"/>
                            <a:ea typeface="Arial Unicode MS" panose="020B0604020202020204" pitchFamily="34" charset="-122"/>
                            <a:cs typeface="Arial Unicode MS" panose="020B0604020202020204" pitchFamily="34" charset="-122"/>
                          </a:rPr>
                          <m:t> </m:t>
                        </m:r>
                        <m:r>
                          <a:rPr lang="en-US" altLang="zh-CN" sz="2400" b="1">
                            <a:solidFill>
                              <a:srgbClr val="8E6D48"/>
                            </a:solidFill>
                            <a:latin typeface="Cambria Math" panose="02040503050406030204" pitchFamily="18" charset="0"/>
                            <a:ea typeface="Arial Unicode MS" panose="020B0604020202020204" pitchFamily="34" charset="-122"/>
                            <a:cs typeface="Arial Unicode MS" panose="020B0604020202020204" pitchFamily="34" charset="-122"/>
                          </a:rPr>
                          <m:t>𝟗</m:t>
                        </m:r>
                      </m:e>
                      <m:sup>
                        <m:r>
                          <a:rPr lang="en-US" altLang="zh-CN" sz="2400" b="1">
                            <a:solidFill>
                              <a:srgbClr val="8E6D48"/>
                            </a:solidFill>
                            <a:latin typeface="Cambria Math" panose="02040503050406030204" pitchFamily="18" charset="0"/>
                            <a:ea typeface="Arial Unicode MS" panose="020B0604020202020204" pitchFamily="34" charset="-122"/>
                            <a:cs typeface="Arial Unicode MS" panose="020B0604020202020204" pitchFamily="34" charset="-122"/>
                          </a:rPr>
                          <m:t>𝒕𝒉</m:t>
                        </m:r>
                      </m:sup>
                    </m:sSup>
                  </m:oMath>
                </a14:m>
                <a:endParaRPr lang="zh-CN" altLang="en-US" sz="2400" b="1" dirty="0">
                  <a:solidFill>
                    <a:srgbClr val="8E6D48"/>
                  </a:solidFill>
                  <a:latin typeface="Arial Unicode MS" panose="020B0604020202020204" pitchFamily="34" charset="-122"/>
                  <a:ea typeface="Arial Unicode MS" panose="020B0604020202020204" pitchFamily="34" charset="-122"/>
                  <a:cs typeface="Arial Unicode MS" panose="020B0604020202020204" pitchFamily="34" charset="-122"/>
                </a:endParaRPr>
              </a:p>
              <a:p>
                <a:pPr marL="685800" lvl="1" indent="-228600">
                  <a:lnSpc>
                    <a:spcPct val="90000"/>
                  </a:lnSpc>
                  <a:spcBef>
                    <a:spcPts val="1000"/>
                  </a:spcBef>
                  <a:buFont typeface="Arial" panose="02080604020202020204" charset="0"/>
                  <a:buChar char="•"/>
                  <a:defRPr/>
                </a:pPr>
                <a:endParaRPr lang="en-US" altLang="zh-CN" sz="2400" b="1" dirty="0">
                  <a:solidFill>
                    <a:srgbClr val="82B347"/>
                  </a:solidFill>
                  <a:latin typeface="Arial Unicode MS" panose="020B0604020202020204" pitchFamily="34" charset="-122"/>
                  <a:ea typeface="Arial Unicode MS" panose="020B0604020202020204" pitchFamily="34" charset="-122"/>
                  <a:cs typeface="Arial Unicode MS" panose="020B0604020202020204" pitchFamily="34" charset="-122"/>
                </a:endParaRPr>
              </a:p>
              <a:p>
                <a:pPr marL="685800" lvl="1" indent="-228600">
                  <a:lnSpc>
                    <a:spcPct val="90000"/>
                  </a:lnSpc>
                  <a:spcBef>
                    <a:spcPts val="1000"/>
                  </a:spcBef>
                  <a:buFont typeface="Arial" panose="02080604020202020204" charset="0"/>
                  <a:buChar char="•"/>
                  <a:defRPr/>
                </a:pPr>
                <a:endParaRPr kumimoji="0" lang="en-US" altLang="zh-CN" sz="2000" b="1" i="0" u="none" strike="noStrike" kern="1200" cap="none" spc="0" normalizeH="0" baseline="0" noProof="0" dirty="0" smtClean="0">
                  <a:ln>
                    <a:noFill/>
                  </a:ln>
                  <a:solidFill>
                    <a:srgbClr val="8E6D48"/>
                  </a:solidFill>
                  <a:effectLst/>
                  <a:uLnTx/>
                  <a:uFillTx/>
                  <a:latin typeface="幼圆" panose="02010509060101010101" pitchFamily="49" charset="-122"/>
                  <a:ea typeface="幼圆" panose="02010509060101010101" pitchFamily="49" charset="-122"/>
                </a:endParaRPr>
              </a:p>
            </p:txBody>
          </p:sp>
        </mc:Choice>
        <mc:Fallback xmlns="">
          <p:sp>
            <p:nvSpPr>
              <p:cNvPr id="6" name="Content Placeholder 2"/>
              <p:cNvSpPr txBox="1">
                <a:spLocks noRot="1" noChangeAspect="1" noMove="1" noResize="1" noEditPoints="1" noAdjustHandles="1" noChangeArrowheads="1" noChangeShapeType="1" noTextEdit="1"/>
              </p:cNvSpPr>
              <p:nvPr/>
            </p:nvSpPr>
            <p:spPr>
              <a:xfrm>
                <a:off x="316746" y="1339995"/>
                <a:ext cx="8198889" cy="4133153"/>
              </a:xfrm>
              <a:prstGeom prst="rect">
                <a:avLst/>
              </a:prstGeom>
              <a:blipFill rotWithShape="0">
                <a:blip r:embed="rId3"/>
                <a:stretch>
                  <a:fillRect l="-1041" t="-1917" b="-7670"/>
                </a:stretch>
              </a:blipFill>
            </p:spPr>
            <p:txBody>
              <a:bodyPr/>
              <a:lstStyle/>
              <a:p>
                <a:r>
                  <a:rPr lang="zh-CN" altLang="en-US">
                    <a:noFill/>
                  </a:rPr>
                  <a:t> </a:t>
                </a:r>
              </a:p>
            </p:txBody>
          </p:sp>
        </mc:Fallback>
      </mc:AlternateContent>
      <p:sp>
        <p:nvSpPr>
          <p:cNvPr id="2" name="矩形 1"/>
          <p:cNvSpPr/>
          <p:nvPr/>
        </p:nvSpPr>
        <p:spPr>
          <a:xfrm>
            <a:off x="7402912" y="1339995"/>
            <a:ext cx="3049233" cy="424732"/>
          </a:xfrm>
          <a:prstGeom prst="rect">
            <a:avLst/>
          </a:prstGeom>
        </p:spPr>
        <p:txBody>
          <a:bodyPr wrap="none">
            <a:spAutoFit/>
          </a:bodyPr>
          <a:lstStyle/>
          <a:p>
            <a:pPr marL="228600" lvl="0" indent="-228600">
              <a:lnSpc>
                <a:spcPct val="90000"/>
              </a:lnSpc>
              <a:spcBef>
                <a:spcPts val="1000"/>
              </a:spcBef>
              <a:buFont typeface="Arial" panose="02080604020202020204" charset="0"/>
              <a:buChar char="•"/>
              <a:defRPr/>
            </a:pPr>
            <a:r>
              <a:rPr lang="zh-CN" altLang="en-US" sz="2400" b="1" dirty="0" smtClean="0">
                <a:solidFill>
                  <a:srgbClr val="8E6D48"/>
                </a:solidFill>
                <a:latin typeface="幼圆" panose="02010509060101010101" pitchFamily="49" charset="-122"/>
                <a:ea typeface="幼圆" panose="02010509060101010101" pitchFamily="49" charset="-122"/>
              </a:rPr>
              <a:t>竞赛信息发布网站</a:t>
            </a:r>
            <a:r>
              <a:rPr lang="en-US" altLang="zh-CN" sz="2400" b="1" dirty="0" smtClean="0">
                <a:solidFill>
                  <a:srgbClr val="8E6D48"/>
                </a:solidFill>
                <a:latin typeface="幼圆" panose="02010509060101010101" pitchFamily="49" charset="-122"/>
                <a:ea typeface="幼圆" panose="02010509060101010101" pitchFamily="49" charset="-122"/>
              </a:rPr>
              <a:t>:</a:t>
            </a:r>
            <a:endParaRPr lang="zh-CN" altLang="en-US" sz="2400" b="1" dirty="0">
              <a:solidFill>
                <a:srgbClr val="8E6D48"/>
              </a:solidFill>
              <a:latin typeface="幼圆" panose="02010509060101010101" pitchFamily="49" charset="-122"/>
              <a:ea typeface="幼圆" panose="02010509060101010101" pitchFamily="49" charset="-122"/>
            </a:endParaRPr>
          </a:p>
        </p:txBody>
      </p:sp>
      <p:pic>
        <p:nvPicPr>
          <p:cNvPr id="1026" name="Picture 2"/>
          <p:cNvPicPr>
            <a:picLocks noChangeAspect="1" noChangeArrowheads="1"/>
          </p:cNvPicPr>
          <p:nvPr/>
        </p:nvPicPr>
        <p:blipFill>
          <a:blip r:embed="rId4"/>
          <a:srcRect/>
          <a:stretch>
            <a:fillRect/>
          </a:stretch>
        </p:blipFill>
        <p:spPr bwMode="auto">
          <a:xfrm>
            <a:off x="8382000" y="2476500"/>
            <a:ext cx="2667000" cy="2667000"/>
          </a:xfrm>
          <a:prstGeom prst="rect">
            <a:avLst/>
          </a:prstGeom>
          <a:noFill/>
          <a:ln w="9525">
            <a:noFill/>
            <a:miter lim="800000"/>
            <a:headEnd/>
            <a:tailEnd/>
          </a:ln>
          <a:effectLst/>
        </p:spPr>
      </p:pic>
    </p:spTree>
    <p:extLst>
      <p:ext uri="{BB962C8B-B14F-4D97-AF65-F5344CB8AC3E}">
        <p14:creationId xmlns:p14="http://schemas.microsoft.com/office/powerpoint/2010/main" val="3449621629"/>
      </p:ext>
    </p:extLst>
  </p:cSld>
  <p:clrMapOvr>
    <a:masterClrMapping/>
  </p:clrMapOvr>
  <p:transition spd="slow"/>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0" y="443609"/>
            <a:ext cx="11127545" cy="584775"/>
            <a:chOff x="0" y="443609"/>
            <a:chExt cx="8556788" cy="584775"/>
          </a:xfrm>
        </p:grpSpPr>
        <p:sp>
          <p:nvSpPr>
            <p:cNvPr id="5" name="任意多边形 4"/>
            <p:cNvSpPr/>
            <p:nvPr/>
          </p:nvSpPr>
          <p:spPr>
            <a:xfrm>
              <a:off x="243569" y="521062"/>
              <a:ext cx="537482" cy="393337"/>
            </a:xfrm>
            <a:custGeom>
              <a:avLst/>
              <a:gdLst>
                <a:gd name="connsiteX0" fmla="*/ 0 w 640080"/>
                <a:gd name="connsiteY0" fmla="*/ 0 h 327660"/>
                <a:gd name="connsiteX1" fmla="*/ 472440 w 640080"/>
                <a:gd name="connsiteY1" fmla="*/ 0 h 327660"/>
                <a:gd name="connsiteX2" fmla="*/ 640080 w 640080"/>
                <a:gd name="connsiteY2" fmla="*/ 163830 h 327660"/>
                <a:gd name="connsiteX3" fmla="*/ 472440 w 640080"/>
                <a:gd name="connsiteY3" fmla="*/ 327660 h 327660"/>
                <a:gd name="connsiteX4" fmla="*/ 0 w 640080"/>
                <a:gd name="connsiteY4" fmla="*/ 327660 h 327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327660">
                  <a:moveTo>
                    <a:pt x="0" y="0"/>
                  </a:moveTo>
                  <a:lnTo>
                    <a:pt x="472440" y="0"/>
                  </a:lnTo>
                  <a:cubicBezTo>
                    <a:pt x="565025" y="0"/>
                    <a:pt x="640080" y="73349"/>
                    <a:pt x="640080" y="163830"/>
                  </a:cubicBezTo>
                  <a:cubicBezTo>
                    <a:pt x="640080" y="254311"/>
                    <a:pt x="565025" y="327660"/>
                    <a:pt x="472440" y="327660"/>
                  </a:cubicBezTo>
                  <a:lnTo>
                    <a:pt x="0" y="327660"/>
                  </a:lnTo>
                  <a:close/>
                </a:path>
              </a:pathLst>
            </a:cu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sp>
          <p:nvSpPr>
            <p:cNvPr id="6" name="Text Box 39"/>
            <p:cNvSpPr txBox="1">
              <a:spLocks noChangeArrowheads="1"/>
            </p:cNvSpPr>
            <p:nvPr/>
          </p:nvSpPr>
          <p:spPr bwMode="auto">
            <a:xfrm>
              <a:off x="835932" y="443609"/>
              <a:ext cx="772085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80604020202020204" charset="0"/>
                  <a:ea typeface="SimSun" charset="-122"/>
                </a:defRPr>
              </a:lvl1pPr>
              <a:lvl2pPr marL="742950" indent="-285750">
                <a:defRPr>
                  <a:solidFill>
                    <a:schemeClr val="tx1"/>
                  </a:solidFill>
                  <a:latin typeface="Arial" panose="02080604020202020204" charset="0"/>
                  <a:ea typeface="SimSun" charset="-122"/>
                </a:defRPr>
              </a:lvl2pPr>
              <a:lvl3pPr marL="1143000" indent="-228600">
                <a:defRPr>
                  <a:solidFill>
                    <a:schemeClr val="tx1"/>
                  </a:solidFill>
                  <a:latin typeface="Arial" panose="02080604020202020204" charset="0"/>
                  <a:ea typeface="SimSun" charset="-122"/>
                </a:defRPr>
              </a:lvl3pPr>
              <a:lvl4pPr marL="1600200" indent="-228600">
                <a:defRPr>
                  <a:solidFill>
                    <a:schemeClr val="tx1"/>
                  </a:solidFill>
                  <a:latin typeface="Arial" panose="02080604020202020204" charset="0"/>
                  <a:ea typeface="SimSun" charset="-122"/>
                </a:defRPr>
              </a:lvl4pPr>
              <a:lvl5pPr marL="2057400" indent="-228600">
                <a:defRPr>
                  <a:solidFill>
                    <a:schemeClr val="tx1"/>
                  </a:solidFill>
                  <a:latin typeface="Arial" panose="02080604020202020204" charset="0"/>
                  <a:ea typeface="SimSun" charset="-122"/>
                </a:defRPr>
              </a:lvl5pPr>
              <a:lvl6pPr marL="2514600" indent="-228600" fontAlgn="base">
                <a:spcBef>
                  <a:spcPct val="0"/>
                </a:spcBef>
                <a:spcAft>
                  <a:spcPct val="0"/>
                </a:spcAft>
                <a:defRPr>
                  <a:solidFill>
                    <a:schemeClr val="tx1"/>
                  </a:solidFill>
                  <a:latin typeface="Arial" panose="02080604020202020204" charset="0"/>
                  <a:ea typeface="SimSun" charset="-122"/>
                </a:defRPr>
              </a:lvl6pPr>
              <a:lvl7pPr marL="2971800" indent="-228600" fontAlgn="base">
                <a:spcBef>
                  <a:spcPct val="0"/>
                </a:spcBef>
                <a:spcAft>
                  <a:spcPct val="0"/>
                </a:spcAft>
                <a:defRPr>
                  <a:solidFill>
                    <a:schemeClr val="tx1"/>
                  </a:solidFill>
                  <a:latin typeface="Arial" panose="02080604020202020204" charset="0"/>
                  <a:ea typeface="SimSun" charset="-122"/>
                </a:defRPr>
              </a:lvl7pPr>
              <a:lvl8pPr marL="3429000" indent="-228600" fontAlgn="base">
                <a:spcBef>
                  <a:spcPct val="0"/>
                </a:spcBef>
                <a:spcAft>
                  <a:spcPct val="0"/>
                </a:spcAft>
                <a:defRPr>
                  <a:solidFill>
                    <a:schemeClr val="tx1"/>
                  </a:solidFill>
                  <a:latin typeface="Arial" panose="02080604020202020204" charset="0"/>
                  <a:ea typeface="SimSun" charset="-122"/>
                </a:defRPr>
              </a:lvl8pPr>
              <a:lvl9pPr marL="3886200" indent="-228600" fontAlgn="base">
                <a:spcBef>
                  <a:spcPct val="0"/>
                </a:spcBef>
                <a:spcAft>
                  <a:spcPct val="0"/>
                </a:spcAft>
                <a:defRPr>
                  <a:solidFill>
                    <a:schemeClr val="tx1"/>
                  </a:solidFill>
                  <a:latin typeface="Arial" panose="02080604020202020204" charset="0"/>
                  <a:ea typeface="SimSun" charset="-122"/>
                </a:defRPr>
              </a:lvl9pPr>
            </a:lstStyle>
            <a:p>
              <a:pPr>
                <a:spcBef>
                  <a:spcPct val="0"/>
                </a:spcBef>
                <a:defRPr/>
              </a:pPr>
              <a:r>
                <a:rPr lang="en-US" altLang="zh-CN" sz="3200" b="1" dirty="0" smtClean="0">
                  <a:solidFill>
                    <a:srgbClr val="8E6D48"/>
                  </a:solidFill>
                  <a:latin typeface="幼圆" panose="02010509060101010101" pitchFamily="49" charset="-122"/>
                  <a:ea typeface="幼圆" panose="02010509060101010101" pitchFamily="49" charset="-122"/>
                </a:rPr>
                <a:t>PIC Challenge-</a:t>
              </a:r>
              <a:r>
                <a:rPr lang="zh-CN" altLang="en-US" sz="3200" b="1" dirty="0" smtClean="0">
                  <a:solidFill>
                    <a:srgbClr val="8E6D48"/>
                  </a:solidFill>
                  <a:latin typeface="幼圆" panose="02010509060101010101" pitchFamily="49" charset="-122"/>
                  <a:ea typeface="幼圆" panose="02010509060101010101" pitchFamily="49" charset="-122"/>
                </a:rPr>
                <a:t>欢迎大家参赛</a:t>
              </a:r>
              <a:endParaRPr lang="en-US" altLang="zh-CN" sz="3200" dirty="0" smtClean="0"/>
            </a:p>
          </p:txBody>
        </p:sp>
        <p:sp>
          <p:nvSpPr>
            <p:cNvPr id="7" name="矩形 6"/>
            <p:cNvSpPr/>
            <p:nvPr/>
          </p:nvSpPr>
          <p:spPr>
            <a:xfrm>
              <a:off x="0" y="521062"/>
              <a:ext cx="188685" cy="393337"/>
            </a:xfrm>
            <a:prstGeom prst="rect">
              <a:avLst/>
            </a:pr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grpSp>
      <p:sp>
        <p:nvSpPr>
          <p:cNvPr id="15" name="TextBox 14"/>
          <p:cNvSpPr txBox="1"/>
          <p:nvPr/>
        </p:nvSpPr>
        <p:spPr>
          <a:xfrm>
            <a:off x="5963694" y="1500869"/>
            <a:ext cx="2643672" cy="400110"/>
          </a:xfrm>
          <a:prstGeom prst="rect">
            <a:avLst/>
          </a:prstGeom>
          <a:noFill/>
        </p:spPr>
        <p:txBody>
          <a:bodyPr wrap="none" rtlCol="0">
            <a:spAutoFit/>
          </a:bodyPr>
          <a:lstStyle/>
          <a:p>
            <a:r>
              <a:rPr lang="en-US" altLang="zh-CN" sz="2000" b="1" dirty="0" smtClean="0">
                <a:solidFill>
                  <a:srgbClr val="82B347"/>
                </a:solidFill>
                <a:latin typeface="幼圆" panose="02010509060101010101" pitchFamily="49" charset="-122"/>
                <a:ea typeface="幼圆" panose="02010509060101010101" pitchFamily="49" charset="-122"/>
              </a:rPr>
              <a:t>2</a:t>
            </a:r>
            <a:r>
              <a:rPr lang="zh-CN" altLang="en-US" sz="2000" b="1" dirty="0" smtClean="0">
                <a:solidFill>
                  <a:srgbClr val="82B347"/>
                </a:solidFill>
                <a:latin typeface="幼圆" panose="02010509060101010101" pitchFamily="49" charset="-122"/>
                <a:ea typeface="幼圆" panose="02010509060101010101" pitchFamily="49" charset="-122"/>
              </a:rPr>
              <a:t>个单项冠军 </a:t>
            </a:r>
            <a:r>
              <a:rPr lang="en-US" altLang="zh-CN" sz="2000" b="1" dirty="0" smtClean="0">
                <a:solidFill>
                  <a:srgbClr val="82B347"/>
                </a:solidFill>
                <a:latin typeface="幼圆" panose="02010509060101010101" pitchFamily="49" charset="-122"/>
                <a:ea typeface="幼圆" panose="02010509060101010101" pitchFamily="49" charset="-122"/>
              </a:rPr>
              <a:t>Titan V</a:t>
            </a:r>
            <a:endParaRPr lang="zh-CN" altLang="en-US" sz="2000" b="1" dirty="0">
              <a:solidFill>
                <a:srgbClr val="82B347"/>
              </a:solidFill>
              <a:latin typeface="幼圆" panose="02010509060101010101" pitchFamily="49" charset="-122"/>
              <a:ea typeface="幼圆" panose="02010509060101010101" pitchFamily="49" charset="-122"/>
            </a:endParaRPr>
          </a:p>
        </p:txBody>
      </p:sp>
      <p:sp>
        <p:nvSpPr>
          <p:cNvPr id="17" name="TextBox 16"/>
          <p:cNvSpPr txBox="1"/>
          <p:nvPr/>
        </p:nvSpPr>
        <p:spPr>
          <a:xfrm>
            <a:off x="5963694" y="3484211"/>
            <a:ext cx="2773516" cy="400110"/>
          </a:xfrm>
          <a:prstGeom prst="rect">
            <a:avLst/>
          </a:prstGeom>
          <a:noFill/>
        </p:spPr>
        <p:txBody>
          <a:bodyPr wrap="none" rtlCol="0">
            <a:spAutoFit/>
          </a:bodyPr>
          <a:lstStyle/>
          <a:p>
            <a:r>
              <a:rPr lang="en-US" altLang="zh-CN" sz="2000" b="1" dirty="0" smtClean="0">
                <a:solidFill>
                  <a:srgbClr val="82B347"/>
                </a:solidFill>
                <a:latin typeface="幼圆" panose="02010509060101010101" pitchFamily="49" charset="-122"/>
                <a:ea typeface="幼圆" panose="02010509060101010101" pitchFamily="49" charset="-122"/>
              </a:rPr>
              <a:t>2</a:t>
            </a:r>
            <a:r>
              <a:rPr lang="zh-CN" altLang="en-US" sz="2000" b="1" dirty="0" smtClean="0">
                <a:solidFill>
                  <a:srgbClr val="82B347"/>
                </a:solidFill>
                <a:latin typeface="幼圆" panose="02010509060101010101" pitchFamily="49" charset="-122"/>
                <a:ea typeface="幼圆" panose="02010509060101010101" pitchFamily="49" charset="-122"/>
              </a:rPr>
              <a:t>个单项亚军 </a:t>
            </a:r>
            <a:r>
              <a:rPr lang="en-US" altLang="zh-CN" sz="2000" b="1" dirty="0" smtClean="0">
                <a:solidFill>
                  <a:srgbClr val="82B347"/>
                </a:solidFill>
                <a:latin typeface="幼圆" panose="02010509060101010101" pitchFamily="49" charset="-122"/>
                <a:ea typeface="幼圆" panose="02010509060101010101" pitchFamily="49" charset="-122"/>
              </a:rPr>
              <a:t>Titan </a:t>
            </a:r>
            <a:r>
              <a:rPr lang="en-US" altLang="zh-CN" sz="2000" b="1" dirty="0" err="1" smtClean="0">
                <a:solidFill>
                  <a:srgbClr val="82B347"/>
                </a:solidFill>
                <a:latin typeface="幼圆" panose="02010509060101010101" pitchFamily="49" charset="-122"/>
                <a:ea typeface="幼圆" panose="02010509060101010101" pitchFamily="49" charset="-122"/>
              </a:rPr>
              <a:t>Xp</a:t>
            </a:r>
            <a:endParaRPr lang="zh-CN" altLang="en-US" sz="2000" b="1" dirty="0">
              <a:solidFill>
                <a:srgbClr val="82B347"/>
              </a:solidFill>
              <a:latin typeface="幼圆" panose="02010509060101010101" pitchFamily="49" charset="-122"/>
              <a:ea typeface="幼圆" panose="02010509060101010101" pitchFamily="49" charset="-122"/>
            </a:endParaRPr>
          </a:p>
        </p:txBody>
      </p:sp>
      <p:pic>
        <p:nvPicPr>
          <p:cNvPr id="18" name="Picture 4" descr="https://ss1.bdstatic.com/70cFvXSh_Q1YnxGkpoWK1HF6hhy/it/u=767039606,1718633249&amp;fm=27&amp;gp=0.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662005" y="5028418"/>
            <a:ext cx="3379938" cy="1757816"/>
          </a:xfrm>
          <a:prstGeom prst="rect">
            <a:avLst/>
          </a:prstGeom>
          <a:noFill/>
        </p:spPr>
      </p:pic>
      <p:sp>
        <p:nvSpPr>
          <p:cNvPr id="19" name="TextBox 18"/>
          <p:cNvSpPr txBox="1"/>
          <p:nvPr/>
        </p:nvSpPr>
        <p:spPr>
          <a:xfrm>
            <a:off x="6021402" y="5556841"/>
            <a:ext cx="2513830" cy="400110"/>
          </a:xfrm>
          <a:prstGeom prst="rect">
            <a:avLst/>
          </a:prstGeom>
          <a:noFill/>
        </p:spPr>
        <p:txBody>
          <a:bodyPr wrap="none" rtlCol="0">
            <a:spAutoFit/>
          </a:bodyPr>
          <a:lstStyle/>
          <a:p>
            <a:r>
              <a:rPr lang="en-US" altLang="zh-CN" sz="2000" b="1" dirty="0" smtClean="0">
                <a:solidFill>
                  <a:srgbClr val="82B347"/>
                </a:solidFill>
                <a:latin typeface="幼圆" panose="02010509060101010101" pitchFamily="49" charset="-122"/>
                <a:ea typeface="幼圆" panose="02010509060101010101" pitchFamily="49" charset="-122"/>
              </a:rPr>
              <a:t>2</a:t>
            </a:r>
            <a:r>
              <a:rPr lang="zh-CN" altLang="en-US" sz="2000" b="1" dirty="0" smtClean="0">
                <a:solidFill>
                  <a:srgbClr val="82B347"/>
                </a:solidFill>
                <a:latin typeface="幼圆" panose="02010509060101010101" pitchFamily="49" charset="-122"/>
                <a:ea typeface="幼圆" panose="02010509060101010101" pitchFamily="49" charset="-122"/>
              </a:rPr>
              <a:t>个单项季军 </a:t>
            </a:r>
            <a:r>
              <a:rPr lang="en-US" altLang="zh-CN" sz="2000" b="1" dirty="0" smtClean="0">
                <a:solidFill>
                  <a:srgbClr val="82B347"/>
                </a:solidFill>
                <a:latin typeface="幼圆" panose="02010509060101010101" pitchFamily="49" charset="-122"/>
                <a:ea typeface="幼圆" panose="02010509060101010101" pitchFamily="49" charset="-122"/>
              </a:rPr>
              <a:t>1080Ti</a:t>
            </a:r>
            <a:endParaRPr lang="zh-CN" altLang="en-US" sz="2000" b="1" dirty="0">
              <a:solidFill>
                <a:srgbClr val="82B347"/>
              </a:solidFill>
              <a:latin typeface="幼圆" panose="02010509060101010101" pitchFamily="49" charset="-122"/>
              <a:ea typeface="幼圆" panose="02010509060101010101" pitchFamily="49" charset="-122"/>
            </a:endParaRPr>
          </a:p>
        </p:txBody>
      </p:sp>
      <p:pic>
        <p:nvPicPr>
          <p:cNvPr id="34821"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921615" y="1188687"/>
            <a:ext cx="1027257" cy="982416"/>
          </a:xfrm>
          <a:prstGeom prst="rect">
            <a:avLst/>
          </a:prstGeom>
          <a:noFill/>
          <a:ln w="9525">
            <a:noFill/>
            <a:miter lim="800000"/>
            <a:headEnd/>
            <a:tailEnd/>
          </a:ln>
          <a:effectLst/>
        </p:spPr>
      </p:pic>
      <p:pic>
        <p:nvPicPr>
          <p:cNvPr id="34822" name="Picture 6"/>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91472" y="3126713"/>
            <a:ext cx="1141397" cy="1084327"/>
          </a:xfrm>
          <a:prstGeom prst="rect">
            <a:avLst/>
          </a:prstGeom>
          <a:noFill/>
          <a:ln w="9525">
            <a:noFill/>
            <a:miter lim="800000"/>
            <a:headEnd/>
            <a:tailEnd/>
          </a:ln>
          <a:effectLst/>
        </p:spPr>
      </p:pic>
      <p:pic>
        <p:nvPicPr>
          <p:cNvPr id="34823" name="Picture 7"/>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758422" y="5121682"/>
            <a:ext cx="1300377" cy="1210696"/>
          </a:xfrm>
          <a:prstGeom prst="rect">
            <a:avLst/>
          </a:prstGeom>
          <a:noFill/>
          <a:ln w="9525">
            <a:noFill/>
            <a:miter lim="800000"/>
            <a:headEnd/>
            <a:tailEnd/>
          </a:ln>
          <a:effectLst/>
        </p:spPr>
      </p:pic>
      <p:pic>
        <p:nvPicPr>
          <p:cNvPr id="34825" name="Picture 9" descr="https://pic1.qyer.com/album/user/2583/69/Q0xdQRwOYU4/index/680x450"/>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014654" y="2247303"/>
            <a:ext cx="3247103" cy="2148819"/>
          </a:xfrm>
          <a:prstGeom prst="rect">
            <a:avLst/>
          </a:prstGeom>
          <a:noFill/>
        </p:spPr>
      </p:pic>
      <p:pic>
        <p:nvPicPr>
          <p:cNvPr id="34827" name="Picture 11" descr="æå°¼é»å¾ç"/>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07365" y="4535288"/>
            <a:ext cx="3654392" cy="2053421"/>
          </a:xfrm>
          <a:prstGeom prst="rect">
            <a:avLst/>
          </a:prstGeom>
          <a:noFill/>
        </p:spPr>
      </p:pic>
      <p:sp>
        <p:nvSpPr>
          <p:cNvPr id="25" name="TextBox 24"/>
          <p:cNvSpPr txBox="1"/>
          <p:nvPr/>
        </p:nvSpPr>
        <p:spPr>
          <a:xfrm>
            <a:off x="1559791" y="1531582"/>
            <a:ext cx="2509020" cy="400110"/>
          </a:xfrm>
          <a:prstGeom prst="rect">
            <a:avLst/>
          </a:prstGeom>
          <a:noFill/>
        </p:spPr>
        <p:txBody>
          <a:bodyPr wrap="none" rtlCol="0">
            <a:spAutoFit/>
          </a:bodyPr>
          <a:lstStyle/>
          <a:p>
            <a:r>
              <a:rPr lang="zh-CN" altLang="en-US" sz="2000" b="1" dirty="0" smtClean="0">
                <a:solidFill>
                  <a:srgbClr val="82B347"/>
                </a:solidFill>
                <a:latin typeface="幼圆" panose="02010509060101010101" pitchFamily="49" charset="-122"/>
                <a:ea typeface="幼圆" panose="02010509060101010101" pitchFamily="49" charset="-122"/>
              </a:rPr>
              <a:t>慕尼黑是个好地方</a:t>
            </a:r>
            <a:r>
              <a:rPr lang="en-US" altLang="zh-CN" sz="2000" b="1" dirty="0" smtClean="0">
                <a:solidFill>
                  <a:srgbClr val="82B347"/>
                </a:solidFill>
                <a:latin typeface="幼圆" panose="02010509060101010101" pitchFamily="49" charset="-122"/>
                <a:ea typeface="幼圆" panose="02010509060101010101" pitchFamily="49" charset="-122"/>
              </a:rPr>
              <a:t>~~</a:t>
            </a:r>
            <a:endParaRPr lang="zh-CN" altLang="en-US" sz="2000" b="1" dirty="0">
              <a:solidFill>
                <a:srgbClr val="82B347"/>
              </a:solidFill>
              <a:latin typeface="幼圆" panose="02010509060101010101" pitchFamily="49" charset="-122"/>
              <a:ea typeface="幼圆" panose="02010509060101010101" pitchFamily="49" charset="-122"/>
            </a:endParaRPr>
          </a:p>
        </p:txBody>
      </p:sp>
      <p:pic>
        <p:nvPicPr>
          <p:cNvPr id="2" name="图片 1"/>
          <p:cNvPicPr>
            <a:picLocks noChangeAspect="1"/>
          </p:cNvPicPr>
          <p:nvPr/>
        </p:nvPicPr>
        <p:blipFill>
          <a:blip r:embed="rId8"/>
          <a:stretch>
            <a:fillRect/>
          </a:stretch>
        </p:blipFill>
        <p:spPr>
          <a:xfrm>
            <a:off x="8662005" y="846880"/>
            <a:ext cx="3379939" cy="1728858"/>
          </a:xfrm>
          <a:prstGeom prst="rect">
            <a:avLst/>
          </a:prstGeom>
        </p:spPr>
      </p:pic>
      <p:pic>
        <p:nvPicPr>
          <p:cNvPr id="3" name="图片 2"/>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662005" y="2804593"/>
            <a:ext cx="3379939" cy="1994970"/>
          </a:xfrm>
          <a:prstGeom prst="rect">
            <a:avLst/>
          </a:prstGeom>
        </p:spPr>
      </p:pic>
      <p:pic>
        <p:nvPicPr>
          <p:cNvPr id="2058" name="Picture 10" descr="https://timgsa.baidu.com/timg?image&amp;quality=80&amp;size=b9999_10000&amp;sec=1523967620152&amp;di=ad0834d9b1c2a54f372bc3744bf7e94b&amp;imgtype=0&amp;src=http%3A%2F%2Fimgsrc.baidu.com%2Fimgad%2Fpic%2Fitem%2F0dd7912397dda1443931977ab8b7d0a20cf4863a.jp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74719" y="1119869"/>
            <a:ext cx="1270846" cy="1030444"/>
          </a:xfrm>
          <a:prstGeom prst="rect">
            <a:avLst/>
          </a:prstGeom>
          <a:noFill/>
        </p:spPr>
      </p:pic>
    </p:spTree>
    <p:extLst>
      <p:ext uri="{BB962C8B-B14F-4D97-AF65-F5344CB8AC3E}">
        <p14:creationId xmlns:p14="http://schemas.microsoft.com/office/powerpoint/2010/main" val="197300736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11"/>
          <p:cNvSpPr txBox="1"/>
          <p:nvPr/>
        </p:nvSpPr>
        <p:spPr>
          <a:xfrm>
            <a:off x="3463686" y="6214064"/>
            <a:ext cx="5327274" cy="369332"/>
          </a:xfrm>
          <a:prstGeom prst="rect">
            <a:avLst/>
          </a:prstGeom>
          <a:noFill/>
        </p:spPr>
        <p:txBody>
          <a:bodyPr wrap="square" rtlCol="0">
            <a:spAutoFit/>
          </a:bodyPr>
          <a:lstStyle/>
          <a:p>
            <a:pPr algn="ctr"/>
            <a:r>
              <a:rPr lang="zh-CN" altLang="en-US" b="1" dirty="0" smtClean="0">
                <a:latin typeface="幼圆" panose="02010509060101010101" pitchFamily="49" charset="-122"/>
                <a:ea typeface="幼圆" panose="02010509060101010101" pitchFamily="49" charset="-122"/>
              </a:rPr>
              <a:t>图像的解析与编辑</a:t>
            </a:r>
            <a:endParaRPr lang="zh-CN" altLang="en-US" b="1" dirty="0">
              <a:latin typeface="幼圆" panose="02010509060101010101" pitchFamily="49" charset="-122"/>
              <a:ea typeface="幼圆" panose="02010509060101010101" pitchFamily="49" charset="-122"/>
            </a:endParaRPr>
          </a:p>
        </p:txBody>
      </p:sp>
      <p:grpSp>
        <p:nvGrpSpPr>
          <p:cNvPr id="3" name="组合 8"/>
          <p:cNvGrpSpPr/>
          <p:nvPr/>
        </p:nvGrpSpPr>
        <p:grpSpPr>
          <a:xfrm>
            <a:off x="0" y="521062"/>
            <a:ext cx="781051" cy="393337"/>
            <a:chOff x="0" y="521062"/>
            <a:chExt cx="781051" cy="393337"/>
          </a:xfrm>
        </p:grpSpPr>
        <p:sp>
          <p:nvSpPr>
            <p:cNvPr id="10" name="任意多边形 9"/>
            <p:cNvSpPr/>
            <p:nvPr/>
          </p:nvSpPr>
          <p:spPr>
            <a:xfrm>
              <a:off x="243569" y="521062"/>
              <a:ext cx="537482" cy="393337"/>
            </a:xfrm>
            <a:custGeom>
              <a:avLst/>
              <a:gdLst>
                <a:gd name="connsiteX0" fmla="*/ 0 w 640080"/>
                <a:gd name="connsiteY0" fmla="*/ 0 h 327660"/>
                <a:gd name="connsiteX1" fmla="*/ 472440 w 640080"/>
                <a:gd name="connsiteY1" fmla="*/ 0 h 327660"/>
                <a:gd name="connsiteX2" fmla="*/ 640080 w 640080"/>
                <a:gd name="connsiteY2" fmla="*/ 163830 h 327660"/>
                <a:gd name="connsiteX3" fmla="*/ 472440 w 640080"/>
                <a:gd name="connsiteY3" fmla="*/ 327660 h 327660"/>
                <a:gd name="connsiteX4" fmla="*/ 0 w 640080"/>
                <a:gd name="connsiteY4" fmla="*/ 327660 h 327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327660">
                  <a:moveTo>
                    <a:pt x="0" y="0"/>
                  </a:moveTo>
                  <a:lnTo>
                    <a:pt x="472440" y="0"/>
                  </a:lnTo>
                  <a:cubicBezTo>
                    <a:pt x="565025" y="0"/>
                    <a:pt x="640080" y="73349"/>
                    <a:pt x="640080" y="163830"/>
                  </a:cubicBezTo>
                  <a:cubicBezTo>
                    <a:pt x="640080" y="254311"/>
                    <a:pt x="565025" y="327660"/>
                    <a:pt x="472440" y="327660"/>
                  </a:cubicBezTo>
                  <a:lnTo>
                    <a:pt x="0" y="327660"/>
                  </a:lnTo>
                  <a:close/>
                </a:path>
              </a:pathLst>
            </a:cu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sp>
          <p:nvSpPr>
            <p:cNvPr id="12" name="矩形 11"/>
            <p:cNvSpPr/>
            <p:nvPr/>
          </p:nvSpPr>
          <p:spPr>
            <a:xfrm>
              <a:off x="0" y="521062"/>
              <a:ext cx="188685" cy="393337"/>
            </a:xfrm>
            <a:prstGeom prst="rect">
              <a:avLst/>
            </a:pr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grpSp>
      <p:grpSp>
        <p:nvGrpSpPr>
          <p:cNvPr id="7" name="组合 43"/>
          <p:cNvGrpSpPr/>
          <p:nvPr/>
        </p:nvGrpSpPr>
        <p:grpSpPr>
          <a:xfrm>
            <a:off x="1278417" y="2448977"/>
            <a:ext cx="1908313" cy="1080000"/>
            <a:chOff x="6003235" y="1060175"/>
            <a:chExt cx="1908313" cy="1119146"/>
          </a:xfrm>
        </p:grpSpPr>
        <p:sp>
          <p:nvSpPr>
            <p:cNvPr id="43" name="矩形 42"/>
            <p:cNvSpPr/>
            <p:nvPr/>
          </p:nvSpPr>
          <p:spPr>
            <a:xfrm>
              <a:off x="6003235" y="1060175"/>
              <a:ext cx="1908313" cy="111914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b="1"/>
            </a:p>
          </p:txBody>
        </p:sp>
        <p:pic>
          <p:nvPicPr>
            <p:cNvPr id="41" name="Picture 8" descr="C:\Users\dcslius\Dropbox\mm2013\MM13OralPresentation\final\lvmodel\step by step\eye.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22676" y="1075492"/>
              <a:ext cx="923400" cy="1080000"/>
            </a:xfrm>
            <a:prstGeom prst="rect">
              <a:avLst/>
            </a:prstGeom>
            <a:ln>
              <a:noFill/>
            </a:ln>
            <a:effectLst>
              <a:outerShdw blurRad="190500" algn="tl" rotWithShape="0">
                <a:srgbClr val="000000">
                  <a:alpha val="70000"/>
                </a:srgbClr>
              </a:outerShdw>
            </a:effectLst>
          </p:spPr>
        </p:pic>
        <p:pic>
          <p:nvPicPr>
            <p:cNvPr id="42" name="Picture 9" descr="C:\Users\dcslius\Dropbox\mm2013\MM13OralPresentation\final\lvmodel\step by step\hair.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969931" y="1075492"/>
              <a:ext cx="923400" cy="1080000"/>
            </a:xfrm>
            <a:prstGeom prst="rect">
              <a:avLst/>
            </a:prstGeom>
            <a:ln>
              <a:noFill/>
            </a:ln>
            <a:effectLst>
              <a:outerShdw blurRad="190500" algn="tl" rotWithShape="0">
                <a:srgbClr val="000000">
                  <a:alpha val="70000"/>
                </a:srgbClr>
              </a:outerShdw>
            </a:effectLst>
          </p:spPr>
        </p:pic>
      </p:grpSp>
      <p:grpSp>
        <p:nvGrpSpPr>
          <p:cNvPr id="9" name="组合 44"/>
          <p:cNvGrpSpPr/>
          <p:nvPr/>
        </p:nvGrpSpPr>
        <p:grpSpPr>
          <a:xfrm>
            <a:off x="4991509" y="3553877"/>
            <a:ext cx="3516685" cy="1119146"/>
            <a:chOff x="1177235" y="1949175"/>
            <a:chExt cx="3516685" cy="1119146"/>
          </a:xfrm>
        </p:grpSpPr>
        <p:sp>
          <p:nvSpPr>
            <p:cNvPr id="46" name="矩形 45"/>
            <p:cNvSpPr/>
            <p:nvPr/>
          </p:nvSpPr>
          <p:spPr>
            <a:xfrm>
              <a:off x="1177235" y="1949175"/>
              <a:ext cx="3516685" cy="111914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pic>
          <p:nvPicPr>
            <p:cNvPr id="47" name="图片 4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74952" y="1971619"/>
              <a:ext cx="1080000" cy="1080000"/>
            </a:xfrm>
            <a:prstGeom prst="rect">
              <a:avLst/>
            </a:prstGeom>
            <a:ln>
              <a:noFill/>
            </a:ln>
            <a:effectLst>
              <a:outerShdw blurRad="190500" algn="tl" rotWithShape="0">
                <a:srgbClr val="000000">
                  <a:alpha val="70000"/>
                </a:srgbClr>
              </a:outerShdw>
            </a:effectLst>
          </p:spPr>
        </p:pic>
        <p:pic>
          <p:nvPicPr>
            <p:cNvPr id="48" name="图片 4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81888" y="1971619"/>
              <a:ext cx="1080000" cy="1080000"/>
            </a:xfrm>
            <a:prstGeom prst="rect">
              <a:avLst/>
            </a:prstGeom>
            <a:ln>
              <a:noFill/>
            </a:ln>
            <a:effectLst>
              <a:outerShdw blurRad="190500" algn="tl" rotWithShape="0">
                <a:srgbClr val="000000">
                  <a:alpha val="70000"/>
                </a:srgbClr>
              </a:outerShdw>
            </a:effectLst>
          </p:spPr>
        </p:pic>
        <p:pic>
          <p:nvPicPr>
            <p:cNvPr id="49" name="图片 4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601762" y="1971619"/>
              <a:ext cx="1080000" cy="1080000"/>
            </a:xfrm>
            <a:prstGeom prst="rect">
              <a:avLst/>
            </a:prstGeom>
            <a:ln>
              <a:noFill/>
            </a:ln>
            <a:effectLst>
              <a:outerShdw blurRad="190500" algn="tl" rotWithShape="0">
                <a:srgbClr val="000000">
                  <a:alpha val="70000"/>
                </a:srgbClr>
              </a:outerShdw>
            </a:effectLst>
          </p:spPr>
        </p:pic>
      </p:grpSp>
      <p:grpSp>
        <p:nvGrpSpPr>
          <p:cNvPr id="11" name="组合 49"/>
          <p:cNvGrpSpPr/>
          <p:nvPr/>
        </p:nvGrpSpPr>
        <p:grpSpPr>
          <a:xfrm>
            <a:off x="3534351" y="1888379"/>
            <a:ext cx="5979582" cy="912418"/>
            <a:chOff x="1742018" y="1716064"/>
            <a:chExt cx="8718549" cy="1151904"/>
          </a:xfrm>
        </p:grpSpPr>
        <p:pic>
          <p:nvPicPr>
            <p:cNvPr id="51" name="图片 80"/>
            <p:cNvPicPr preferRelativeResize="0"/>
            <p:nvPr/>
          </p:nvPicPr>
          <p:blipFill>
            <a:blip r:embed="rId8" cstate="email">
              <a:extLst>
                <a:ext uri="{28A0092B-C50C-407E-A947-70E740481C1C}">
                  <a14:useLocalDpi xmlns:a14="http://schemas.microsoft.com/office/drawing/2010/main"/>
                </a:ext>
              </a:extLst>
            </a:blip>
            <a:stretch>
              <a:fillRect/>
            </a:stretch>
          </p:blipFill>
          <p:spPr>
            <a:xfrm>
              <a:off x="1742018" y="1716064"/>
              <a:ext cx="1228808" cy="1151904"/>
            </a:xfrm>
            <a:prstGeom prst="rect">
              <a:avLst/>
            </a:prstGeom>
            <a:ln>
              <a:noFill/>
            </a:ln>
            <a:effectLst>
              <a:outerShdw blurRad="190500" algn="tl" rotWithShape="0">
                <a:srgbClr val="000000">
                  <a:alpha val="70000"/>
                </a:srgbClr>
              </a:outerShdw>
            </a:effectLst>
          </p:spPr>
        </p:pic>
        <p:pic>
          <p:nvPicPr>
            <p:cNvPr id="52" name="图片 81"/>
            <p:cNvPicPr preferRelativeResize="0"/>
            <p:nvPr/>
          </p:nvPicPr>
          <p:blipFill>
            <a:blip r:embed="rId9" cstate="email">
              <a:extLst>
                <a:ext uri="{28A0092B-C50C-407E-A947-70E740481C1C}">
                  <a14:useLocalDpi xmlns:a14="http://schemas.microsoft.com/office/drawing/2010/main"/>
                </a:ext>
              </a:extLst>
            </a:blip>
            <a:stretch>
              <a:fillRect/>
            </a:stretch>
          </p:blipFill>
          <p:spPr>
            <a:xfrm>
              <a:off x="2990309" y="1716064"/>
              <a:ext cx="1228808" cy="1151904"/>
            </a:xfrm>
            <a:prstGeom prst="rect">
              <a:avLst/>
            </a:prstGeom>
            <a:ln>
              <a:noFill/>
            </a:ln>
            <a:effectLst>
              <a:outerShdw blurRad="190500" algn="tl" rotWithShape="0">
                <a:srgbClr val="000000">
                  <a:alpha val="70000"/>
                </a:srgbClr>
              </a:outerShdw>
            </a:effectLst>
          </p:spPr>
        </p:pic>
        <p:pic>
          <p:nvPicPr>
            <p:cNvPr id="53" name="图片 112"/>
            <p:cNvPicPr preferRelativeResize="0"/>
            <p:nvPr/>
          </p:nvPicPr>
          <p:blipFill>
            <a:blip r:embed="rId10" cstate="email">
              <a:extLst>
                <a:ext uri="{28A0092B-C50C-407E-A947-70E740481C1C}">
                  <a14:useLocalDpi xmlns:a14="http://schemas.microsoft.com/office/drawing/2010/main"/>
                </a:ext>
              </a:extLst>
            </a:blip>
            <a:stretch>
              <a:fillRect/>
            </a:stretch>
          </p:blipFill>
          <p:spPr>
            <a:xfrm>
              <a:off x="4238598" y="1716064"/>
              <a:ext cx="1228808" cy="1151904"/>
            </a:xfrm>
            <a:prstGeom prst="rect">
              <a:avLst/>
            </a:prstGeom>
            <a:ln>
              <a:noFill/>
            </a:ln>
            <a:effectLst>
              <a:outerShdw blurRad="190500" algn="tl" rotWithShape="0">
                <a:srgbClr val="000000">
                  <a:alpha val="70000"/>
                </a:srgbClr>
              </a:outerShdw>
            </a:effectLst>
          </p:spPr>
        </p:pic>
        <p:pic>
          <p:nvPicPr>
            <p:cNvPr id="54" name="图片 113"/>
            <p:cNvPicPr preferRelativeResize="0"/>
            <p:nvPr/>
          </p:nvPicPr>
          <p:blipFill>
            <a:blip r:embed="rId11" cstate="email">
              <a:extLst>
                <a:ext uri="{28A0092B-C50C-407E-A947-70E740481C1C}">
                  <a14:useLocalDpi xmlns:a14="http://schemas.microsoft.com/office/drawing/2010/main"/>
                </a:ext>
              </a:extLst>
            </a:blip>
            <a:stretch>
              <a:fillRect/>
            </a:stretch>
          </p:blipFill>
          <p:spPr>
            <a:xfrm>
              <a:off x="5486889" y="1716064"/>
              <a:ext cx="1228808" cy="1151904"/>
            </a:xfrm>
            <a:prstGeom prst="rect">
              <a:avLst/>
            </a:prstGeom>
            <a:ln>
              <a:noFill/>
            </a:ln>
            <a:effectLst>
              <a:outerShdw blurRad="190500" algn="tl" rotWithShape="0">
                <a:srgbClr val="000000">
                  <a:alpha val="70000"/>
                </a:srgbClr>
              </a:outerShdw>
            </a:effectLst>
          </p:spPr>
        </p:pic>
        <p:pic>
          <p:nvPicPr>
            <p:cNvPr id="55" name="图片 114"/>
            <p:cNvPicPr preferRelativeResize="0"/>
            <p:nvPr/>
          </p:nvPicPr>
          <p:blipFill>
            <a:blip r:embed="rId12" cstate="email">
              <a:extLst>
                <a:ext uri="{28A0092B-C50C-407E-A947-70E740481C1C}">
                  <a14:useLocalDpi xmlns:a14="http://schemas.microsoft.com/office/drawing/2010/main"/>
                </a:ext>
              </a:extLst>
            </a:blip>
            <a:stretch>
              <a:fillRect/>
            </a:stretch>
          </p:blipFill>
          <p:spPr>
            <a:xfrm>
              <a:off x="6735179" y="1716064"/>
              <a:ext cx="1228808" cy="1151904"/>
            </a:xfrm>
            <a:prstGeom prst="rect">
              <a:avLst/>
            </a:prstGeom>
            <a:ln>
              <a:noFill/>
            </a:ln>
            <a:effectLst>
              <a:outerShdw blurRad="190500" algn="tl" rotWithShape="0">
                <a:srgbClr val="000000">
                  <a:alpha val="70000"/>
                </a:srgbClr>
              </a:outerShdw>
            </a:effectLst>
          </p:spPr>
        </p:pic>
        <p:pic>
          <p:nvPicPr>
            <p:cNvPr id="56" name="图片 115"/>
            <p:cNvPicPr preferRelativeResize="0"/>
            <p:nvPr/>
          </p:nvPicPr>
          <p:blipFill>
            <a:blip r:embed="rId13" cstate="email">
              <a:extLst>
                <a:ext uri="{28A0092B-C50C-407E-A947-70E740481C1C}">
                  <a14:useLocalDpi xmlns:a14="http://schemas.microsoft.com/office/drawing/2010/main"/>
                </a:ext>
              </a:extLst>
            </a:blip>
            <a:stretch>
              <a:fillRect/>
            </a:stretch>
          </p:blipFill>
          <p:spPr>
            <a:xfrm>
              <a:off x="7983469" y="1716064"/>
              <a:ext cx="1228808" cy="1151904"/>
            </a:xfrm>
            <a:prstGeom prst="rect">
              <a:avLst/>
            </a:prstGeom>
            <a:ln>
              <a:noFill/>
            </a:ln>
            <a:effectLst>
              <a:outerShdw blurRad="190500" algn="tl" rotWithShape="0">
                <a:srgbClr val="000000">
                  <a:alpha val="70000"/>
                </a:srgbClr>
              </a:outerShdw>
            </a:effectLst>
          </p:spPr>
        </p:pic>
        <p:pic>
          <p:nvPicPr>
            <p:cNvPr id="57" name="图片 116"/>
            <p:cNvPicPr preferRelativeResize="0"/>
            <p:nvPr/>
          </p:nvPicPr>
          <p:blipFill>
            <a:blip r:embed="rId14" cstate="email">
              <a:extLst>
                <a:ext uri="{28A0092B-C50C-407E-A947-70E740481C1C}">
                  <a14:useLocalDpi xmlns:a14="http://schemas.microsoft.com/office/drawing/2010/main"/>
                </a:ext>
              </a:extLst>
            </a:blip>
            <a:stretch>
              <a:fillRect/>
            </a:stretch>
          </p:blipFill>
          <p:spPr>
            <a:xfrm>
              <a:off x="9231759" y="1716064"/>
              <a:ext cx="1228808" cy="1151904"/>
            </a:xfrm>
            <a:prstGeom prst="rect">
              <a:avLst/>
            </a:prstGeom>
            <a:ln>
              <a:noFill/>
            </a:ln>
            <a:effectLst>
              <a:outerShdw blurRad="190500" algn="tl" rotWithShape="0">
                <a:srgbClr val="000000">
                  <a:alpha val="70000"/>
                </a:srgbClr>
              </a:outerShdw>
            </a:effectLst>
          </p:spPr>
        </p:pic>
      </p:grpSp>
      <p:sp>
        <p:nvSpPr>
          <p:cNvPr id="76" name="TextBox 75"/>
          <p:cNvSpPr txBox="1"/>
          <p:nvPr/>
        </p:nvSpPr>
        <p:spPr>
          <a:xfrm>
            <a:off x="6032270" y="2866524"/>
            <a:ext cx="1114408" cy="369332"/>
          </a:xfrm>
          <a:prstGeom prst="rect">
            <a:avLst/>
          </a:prstGeom>
          <a:noFill/>
        </p:spPr>
        <p:txBody>
          <a:bodyPr wrap="none" rtlCol="0">
            <a:spAutoFit/>
          </a:bodyPr>
          <a:lstStyle/>
          <a:p>
            <a:r>
              <a:rPr lang="zh-CN" altLang="en-US" b="1" dirty="0" smtClean="0">
                <a:solidFill>
                  <a:srgbClr val="8E6D48"/>
                </a:solidFill>
                <a:latin typeface="幼圆" panose="02010509060101010101" pitchFamily="49" charset="-122"/>
                <a:ea typeface="幼圆" panose="02010509060101010101" pitchFamily="49" charset="-122"/>
              </a:rPr>
              <a:t>人脸老化</a:t>
            </a:r>
            <a:endParaRPr lang="zh-CN" altLang="en-US" b="1" dirty="0">
              <a:solidFill>
                <a:srgbClr val="8E6D48"/>
              </a:solidFill>
              <a:latin typeface="幼圆" panose="02010509060101010101" pitchFamily="49" charset="-122"/>
              <a:ea typeface="幼圆" panose="02010509060101010101" pitchFamily="49" charset="-122"/>
            </a:endParaRPr>
          </a:p>
        </p:txBody>
      </p:sp>
      <p:sp>
        <p:nvSpPr>
          <p:cNvPr id="77" name="TextBox 76"/>
          <p:cNvSpPr txBox="1"/>
          <p:nvPr/>
        </p:nvSpPr>
        <p:spPr>
          <a:xfrm>
            <a:off x="1711784" y="3555263"/>
            <a:ext cx="1114408" cy="369332"/>
          </a:xfrm>
          <a:prstGeom prst="rect">
            <a:avLst/>
          </a:prstGeom>
          <a:noFill/>
        </p:spPr>
        <p:txBody>
          <a:bodyPr wrap="none" rtlCol="0">
            <a:spAutoFit/>
          </a:bodyPr>
          <a:lstStyle/>
          <a:p>
            <a:r>
              <a:rPr lang="zh-CN" altLang="en-US" b="1" dirty="0" smtClean="0">
                <a:solidFill>
                  <a:srgbClr val="8E6D48"/>
                </a:solidFill>
                <a:latin typeface="幼圆" panose="02010509060101010101" pitchFamily="49" charset="-122"/>
                <a:ea typeface="幼圆" panose="02010509060101010101" pitchFamily="49" charset="-122"/>
              </a:rPr>
              <a:t>智能美妆</a:t>
            </a:r>
            <a:endParaRPr lang="en-US" altLang="zh-CN" b="1" dirty="0" smtClean="0">
              <a:solidFill>
                <a:srgbClr val="8E6D48"/>
              </a:solidFill>
              <a:latin typeface="幼圆" panose="02010509060101010101" pitchFamily="49" charset="-122"/>
              <a:ea typeface="幼圆" panose="02010509060101010101" pitchFamily="49" charset="-122"/>
            </a:endParaRPr>
          </a:p>
        </p:txBody>
      </p:sp>
      <p:sp>
        <p:nvSpPr>
          <p:cNvPr id="78" name="TextBox 77"/>
          <p:cNvSpPr txBox="1"/>
          <p:nvPr/>
        </p:nvSpPr>
        <p:spPr>
          <a:xfrm>
            <a:off x="6161413" y="4693461"/>
            <a:ext cx="1114408" cy="369332"/>
          </a:xfrm>
          <a:prstGeom prst="rect">
            <a:avLst/>
          </a:prstGeom>
          <a:noFill/>
        </p:spPr>
        <p:txBody>
          <a:bodyPr wrap="none" rtlCol="0">
            <a:spAutoFit/>
          </a:bodyPr>
          <a:lstStyle/>
          <a:p>
            <a:r>
              <a:rPr lang="zh-CN" altLang="en-US" b="1" dirty="0" smtClean="0">
                <a:solidFill>
                  <a:srgbClr val="8E6D48"/>
                </a:solidFill>
                <a:latin typeface="幼圆" panose="02010509060101010101" pitchFamily="49" charset="-122"/>
                <a:ea typeface="幼圆" panose="02010509060101010101" pitchFamily="49" charset="-122"/>
              </a:rPr>
              <a:t>妆容迁移</a:t>
            </a:r>
            <a:endParaRPr lang="zh-CN" altLang="en-US" b="1" dirty="0">
              <a:solidFill>
                <a:srgbClr val="8E6D48"/>
              </a:solidFill>
              <a:latin typeface="幼圆" panose="02010509060101010101" pitchFamily="49" charset="-122"/>
              <a:ea typeface="幼圆" panose="02010509060101010101" pitchFamily="49" charset="-122"/>
            </a:endParaRPr>
          </a:p>
        </p:txBody>
      </p:sp>
      <p:sp>
        <p:nvSpPr>
          <p:cNvPr id="32" name="Text Box 39"/>
          <p:cNvSpPr txBox="1">
            <a:spLocks noChangeArrowheads="1"/>
          </p:cNvSpPr>
          <p:nvPr/>
        </p:nvSpPr>
        <p:spPr bwMode="auto">
          <a:xfrm>
            <a:off x="835935" y="425342"/>
            <a:ext cx="184145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80604020202020204" charset="0"/>
                <a:ea typeface="SimSun" charset="-122"/>
              </a:defRPr>
            </a:lvl1pPr>
            <a:lvl2pPr marL="742950" indent="-285750">
              <a:defRPr>
                <a:solidFill>
                  <a:schemeClr val="tx1"/>
                </a:solidFill>
                <a:latin typeface="Arial" panose="02080604020202020204" charset="0"/>
                <a:ea typeface="SimSun" charset="-122"/>
              </a:defRPr>
            </a:lvl2pPr>
            <a:lvl3pPr marL="1143000" indent="-228600">
              <a:defRPr>
                <a:solidFill>
                  <a:schemeClr val="tx1"/>
                </a:solidFill>
                <a:latin typeface="Arial" panose="02080604020202020204" charset="0"/>
                <a:ea typeface="SimSun" charset="-122"/>
              </a:defRPr>
            </a:lvl3pPr>
            <a:lvl4pPr marL="1600200" indent="-228600">
              <a:defRPr>
                <a:solidFill>
                  <a:schemeClr val="tx1"/>
                </a:solidFill>
                <a:latin typeface="Arial" panose="02080604020202020204" charset="0"/>
                <a:ea typeface="SimSun" charset="-122"/>
              </a:defRPr>
            </a:lvl4pPr>
            <a:lvl5pPr marL="2057400" indent="-228600">
              <a:defRPr>
                <a:solidFill>
                  <a:schemeClr val="tx1"/>
                </a:solidFill>
                <a:latin typeface="Arial" panose="02080604020202020204" charset="0"/>
                <a:ea typeface="SimSun" charset="-122"/>
              </a:defRPr>
            </a:lvl5pPr>
            <a:lvl6pPr marL="2514600" indent="-228600" fontAlgn="base">
              <a:spcBef>
                <a:spcPct val="0"/>
              </a:spcBef>
              <a:spcAft>
                <a:spcPct val="0"/>
              </a:spcAft>
              <a:defRPr>
                <a:solidFill>
                  <a:schemeClr val="tx1"/>
                </a:solidFill>
                <a:latin typeface="Arial" panose="02080604020202020204" charset="0"/>
                <a:ea typeface="SimSun" charset="-122"/>
              </a:defRPr>
            </a:lvl6pPr>
            <a:lvl7pPr marL="2971800" indent="-228600" fontAlgn="base">
              <a:spcBef>
                <a:spcPct val="0"/>
              </a:spcBef>
              <a:spcAft>
                <a:spcPct val="0"/>
              </a:spcAft>
              <a:defRPr>
                <a:solidFill>
                  <a:schemeClr val="tx1"/>
                </a:solidFill>
                <a:latin typeface="Arial" panose="02080604020202020204" charset="0"/>
                <a:ea typeface="SimSun" charset="-122"/>
              </a:defRPr>
            </a:lvl7pPr>
            <a:lvl8pPr marL="3429000" indent="-228600" fontAlgn="base">
              <a:spcBef>
                <a:spcPct val="0"/>
              </a:spcBef>
              <a:spcAft>
                <a:spcPct val="0"/>
              </a:spcAft>
              <a:defRPr>
                <a:solidFill>
                  <a:schemeClr val="tx1"/>
                </a:solidFill>
                <a:latin typeface="Arial" panose="02080604020202020204" charset="0"/>
                <a:ea typeface="SimSun" charset="-122"/>
              </a:defRPr>
            </a:lvl8pPr>
            <a:lvl9pPr marL="3886200" indent="-228600" fontAlgn="base">
              <a:spcBef>
                <a:spcPct val="0"/>
              </a:spcBef>
              <a:spcAft>
                <a:spcPct val="0"/>
              </a:spcAft>
              <a:defRPr>
                <a:solidFill>
                  <a:schemeClr val="tx1"/>
                </a:solidFill>
                <a:latin typeface="Arial" panose="02080604020202020204" charset="0"/>
                <a:ea typeface="SimSun" charset="-122"/>
              </a:defRPr>
            </a:lvl9pPr>
          </a:lstStyle>
          <a:p>
            <a:pPr>
              <a:spcBef>
                <a:spcPct val="0"/>
              </a:spcBef>
              <a:defRPr/>
            </a:pPr>
            <a:r>
              <a:rPr lang="zh-CN" altLang="en-US" sz="3200" b="1" dirty="0" smtClean="0">
                <a:solidFill>
                  <a:srgbClr val="8E6D48"/>
                </a:solidFill>
                <a:latin typeface="幼圆" panose="02010509060101010101" pitchFamily="49" charset="-122"/>
                <a:ea typeface="幼圆" panose="02010509060101010101" pitchFamily="49" charset="-122"/>
              </a:rPr>
              <a:t>总结</a:t>
            </a:r>
            <a:endParaRPr lang="en-US" altLang="zh-CN" sz="3200" b="1" dirty="0">
              <a:solidFill>
                <a:srgbClr val="8E6D48"/>
              </a:solidFill>
              <a:latin typeface="幼圆" panose="02010509060101010101" pitchFamily="49" charset="-122"/>
              <a:ea typeface="幼圆" panose="02010509060101010101" pitchFamily="49" charset="-122"/>
            </a:endParaRPr>
          </a:p>
        </p:txBody>
      </p:sp>
      <p:sp>
        <p:nvSpPr>
          <p:cNvPr id="40" name="TextBox 39"/>
          <p:cNvSpPr txBox="1"/>
          <p:nvPr/>
        </p:nvSpPr>
        <p:spPr>
          <a:xfrm>
            <a:off x="1610184" y="5422163"/>
            <a:ext cx="1114408" cy="369332"/>
          </a:xfrm>
          <a:prstGeom prst="rect">
            <a:avLst/>
          </a:prstGeom>
          <a:noFill/>
        </p:spPr>
        <p:txBody>
          <a:bodyPr wrap="none" rtlCol="0">
            <a:spAutoFit/>
          </a:bodyPr>
          <a:lstStyle/>
          <a:p>
            <a:r>
              <a:rPr lang="zh-CN" altLang="en-US" b="1" dirty="0" smtClean="0">
                <a:solidFill>
                  <a:srgbClr val="8E6D48"/>
                </a:solidFill>
                <a:latin typeface="幼圆" panose="02010509060101010101" pitchFamily="49" charset="-122"/>
                <a:ea typeface="幼圆" panose="02010509060101010101" pitchFamily="49" charset="-122"/>
              </a:rPr>
              <a:t>人脸解析</a:t>
            </a:r>
            <a:endParaRPr lang="en-US" altLang="zh-CN" b="1" dirty="0" smtClean="0">
              <a:solidFill>
                <a:srgbClr val="8E6D48"/>
              </a:solidFill>
              <a:latin typeface="幼圆" panose="02010509060101010101" pitchFamily="49" charset="-122"/>
              <a:ea typeface="幼圆" panose="02010509060101010101" pitchFamily="49" charset="-122"/>
            </a:endParaRPr>
          </a:p>
        </p:txBody>
      </p:sp>
      <p:grpSp>
        <p:nvGrpSpPr>
          <p:cNvPr id="13" name="组合 58"/>
          <p:cNvGrpSpPr/>
          <p:nvPr/>
        </p:nvGrpSpPr>
        <p:grpSpPr>
          <a:xfrm>
            <a:off x="914400" y="3987800"/>
            <a:ext cx="2209800" cy="1381569"/>
            <a:chOff x="0" y="1355669"/>
            <a:chExt cx="1722162" cy="1080000"/>
          </a:xfrm>
        </p:grpSpPr>
        <p:pic>
          <p:nvPicPr>
            <p:cNvPr id="50" name="图片 49"/>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0" y="1355669"/>
              <a:ext cx="860710" cy="1080000"/>
            </a:xfrm>
            <a:prstGeom prst="rect">
              <a:avLst/>
            </a:prstGeom>
          </p:spPr>
        </p:pic>
        <p:pic>
          <p:nvPicPr>
            <p:cNvPr id="58" name="图片 57"/>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864675" y="1355669"/>
              <a:ext cx="857487" cy="1080000"/>
            </a:xfrm>
            <a:prstGeom prst="rect">
              <a:avLst/>
            </a:prstGeom>
          </p:spPr>
        </p:pic>
      </p:grpSp>
      <p:sp>
        <p:nvSpPr>
          <p:cNvPr id="35" name="Oval 96"/>
          <p:cNvSpPr>
            <a:spLocks noChangeArrowheads="1"/>
          </p:cNvSpPr>
          <p:nvPr/>
        </p:nvSpPr>
        <p:spPr bwMode="auto">
          <a:xfrm>
            <a:off x="3463686" y="4245626"/>
            <a:ext cx="1464896" cy="1465074"/>
          </a:xfrm>
          <a:prstGeom prst="ellipse">
            <a:avLst/>
          </a:prstGeom>
          <a:solidFill>
            <a:srgbClr val="82B347"/>
          </a:solidFill>
          <a:ln w="38100">
            <a:solidFill>
              <a:schemeClr val="bg1">
                <a:lumMod val="85000"/>
              </a:schemeClr>
            </a:solidFill>
          </a:ln>
          <a:effectLst/>
        </p:spPr>
        <p:txBody>
          <a:bodyPr wrap="square" lIns="0" rIns="0" anchor="ctr">
            <a:normAutofit/>
          </a:bodyPr>
          <a:lstStyle/>
          <a:p>
            <a:pPr algn="ctr"/>
            <a:r>
              <a:rPr lang="zh-CN" altLang="en-US" sz="2000" b="1" dirty="0" smtClean="0">
                <a:latin typeface="幼圆" panose="02010509060101010101" pitchFamily="49" charset="-122"/>
                <a:ea typeface="幼圆" panose="02010509060101010101" pitchFamily="49" charset="-122"/>
              </a:rPr>
              <a:t>人脸</a:t>
            </a:r>
            <a:endParaRPr lang="en-US" altLang="zh-CN" sz="2000" b="1" dirty="0" smtClean="0">
              <a:latin typeface="幼圆" panose="02010509060101010101" pitchFamily="49" charset="-122"/>
              <a:ea typeface="幼圆" panose="02010509060101010101" pitchFamily="49" charset="-122"/>
            </a:endParaRPr>
          </a:p>
          <a:p>
            <a:pPr algn="ctr"/>
            <a:r>
              <a:rPr lang="zh-CN" altLang="en-US" sz="1700" b="1" dirty="0" smtClean="0">
                <a:solidFill>
                  <a:schemeClr val="bg1"/>
                </a:solidFill>
                <a:latin typeface="幼圆" panose="02010509060101010101" pitchFamily="49" charset="-122"/>
                <a:ea typeface="幼圆" panose="02010509060101010101" pitchFamily="49" charset="-122"/>
              </a:rPr>
              <a:t>解析、美妆、老化</a:t>
            </a:r>
            <a:endParaRPr lang="zh-CN" altLang="en-US" sz="1700" b="1" dirty="0">
              <a:solidFill>
                <a:schemeClr val="bg1"/>
              </a:solidFill>
              <a:latin typeface="幼圆" panose="02010509060101010101" pitchFamily="49" charset="-122"/>
              <a:ea typeface="幼圆" panose="02010509060101010101" pitchFamily="49" charset="-122"/>
            </a:endParaRPr>
          </a:p>
        </p:txBody>
      </p:sp>
      <p:sp>
        <p:nvSpPr>
          <p:cNvPr id="36" name="AutoShape 65"/>
          <p:cNvSpPr>
            <a:spLocks noChangeArrowheads="1"/>
          </p:cNvSpPr>
          <p:nvPr/>
        </p:nvSpPr>
        <p:spPr bwMode="auto">
          <a:xfrm rot="-2367420">
            <a:off x="4359029" y="5290178"/>
            <a:ext cx="914400" cy="754062"/>
          </a:xfrm>
          <a:prstGeom prst="upArrow">
            <a:avLst>
              <a:gd name="adj1" fmla="val 52833"/>
              <a:gd name="adj2" fmla="val 45940"/>
            </a:avLst>
          </a:prstGeom>
          <a:gradFill rotWithShape="1">
            <a:gsLst>
              <a:gs pos="0">
                <a:schemeClr val="tx1">
                  <a:lumMod val="50000"/>
                  <a:lumOff val="50000"/>
                </a:schemeClr>
              </a:gs>
              <a:gs pos="100000">
                <a:srgbClr val="FFFFFF">
                  <a:alpha val="0"/>
                </a:srgbClr>
              </a:gs>
            </a:gsLst>
            <a:lin ang="5400000" scaled="1"/>
          </a:gradFill>
          <a:ln w="9525" algn="ctr">
            <a:noFill/>
            <a:miter lim="800000"/>
          </a:ln>
        </p:spPr>
        <p:txBody>
          <a:bodyPr wrap="none" anchor="ctr"/>
          <a:lstStyle/>
          <a:p>
            <a:pPr latinLnBrk="1">
              <a:defRPr/>
            </a:pPr>
            <a:endParaRPr kumimoji="1" lang="ko-KR" altLang="ko-KR" b="1">
              <a:latin typeface="幼圆" panose="02010509060101010101" pitchFamily="49" charset="-122"/>
              <a:ea typeface="Gulim" pitchFamily="34" charset="-127"/>
            </a:endParaRPr>
          </a:p>
        </p:txBody>
      </p:sp>
    </p:spTree>
    <p:extLst>
      <p:ext uri="{BB962C8B-B14F-4D97-AF65-F5344CB8AC3E}">
        <p14:creationId xmlns:p14="http://schemas.microsoft.com/office/powerpoint/2010/main" val="11529682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down)">
                                      <p:cBhvr>
                                        <p:cTn id="7" dur="500"/>
                                        <p:tgtEl>
                                          <p:spTgt spid="3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fade">
                                      <p:cBhvr>
                                        <p:cTn id="11" dur="1000"/>
                                        <p:tgtEl>
                                          <p:spTgt spid="3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4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77"/>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78"/>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P spid="77" grpId="0"/>
      <p:bldP spid="78" grpId="0"/>
      <p:bldP spid="40" grpId="0"/>
      <p:bldP spid="35" grpId="0" animBg="1"/>
      <p:bldP spid="36"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5"/>
          <p:cNvSpPr>
            <a:spLocks noChangeArrowheads="1"/>
          </p:cNvSpPr>
          <p:nvPr/>
        </p:nvSpPr>
        <p:spPr bwMode="auto">
          <a:xfrm rot="-2367420">
            <a:off x="4359029" y="5290178"/>
            <a:ext cx="914400" cy="754062"/>
          </a:xfrm>
          <a:prstGeom prst="upArrow">
            <a:avLst>
              <a:gd name="adj1" fmla="val 52833"/>
              <a:gd name="adj2" fmla="val 45940"/>
            </a:avLst>
          </a:prstGeom>
          <a:gradFill rotWithShape="1">
            <a:gsLst>
              <a:gs pos="0">
                <a:schemeClr val="tx1">
                  <a:lumMod val="50000"/>
                  <a:lumOff val="50000"/>
                </a:schemeClr>
              </a:gs>
              <a:gs pos="100000">
                <a:srgbClr val="FFFFFF">
                  <a:alpha val="0"/>
                </a:srgbClr>
              </a:gs>
            </a:gsLst>
            <a:lin ang="5400000" scaled="1"/>
          </a:gradFill>
          <a:ln w="9525" algn="ctr">
            <a:noFill/>
            <a:miter lim="800000"/>
          </a:ln>
        </p:spPr>
        <p:txBody>
          <a:bodyPr wrap="none" anchor="ctr"/>
          <a:lstStyle/>
          <a:p>
            <a:pPr latinLnBrk="1">
              <a:defRPr/>
            </a:pPr>
            <a:endParaRPr kumimoji="1" lang="ko-KR" altLang="ko-KR" b="1">
              <a:latin typeface="幼圆" panose="02010509060101010101" pitchFamily="49" charset="-122"/>
              <a:ea typeface="Gulim" pitchFamily="34" charset="-127"/>
            </a:endParaRPr>
          </a:p>
        </p:txBody>
      </p:sp>
      <p:sp>
        <p:nvSpPr>
          <p:cNvPr id="8" name="文本框 11"/>
          <p:cNvSpPr txBox="1"/>
          <p:nvPr/>
        </p:nvSpPr>
        <p:spPr>
          <a:xfrm>
            <a:off x="3463686" y="6214064"/>
            <a:ext cx="5327274" cy="369332"/>
          </a:xfrm>
          <a:prstGeom prst="rect">
            <a:avLst/>
          </a:prstGeom>
          <a:noFill/>
        </p:spPr>
        <p:txBody>
          <a:bodyPr wrap="square" rtlCol="0">
            <a:spAutoFit/>
          </a:bodyPr>
          <a:lstStyle/>
          <a:p>
            <a:pPr algn="ctr"/>
            <a:r>
              <a:rPr lang="zh-CN" altLang="en-US" b="1" dirty="0" smtClean="0">
                <a:latin typeface="幼圆" panose="02010509060101010101" pitchFamily="49" charset="-122"/>
                <a:ea typeface="幼圆" panose="02010509060101010101" pitchFamily="49" charset="-122"/>
              </a:rPr>
              <a:t>图像的解析与编辑</a:t>
            </a:r>
            <a:endParaRPr lang="zh-CN" altLang="en-US" b="1" dirty="0">
              <a:latin typeface="幼圆" panose="02010509060101010101" pitchFamily="49" charset="-122"/>
              <a:ea typeface="幼圆" panose="02010509060101010101" pitchFamily="49" charset="-122"/>
            </a:endParaRPr>
          </a:p>
        </p:txBody>
      </p:sp>
      <p:grpSp>
        <p:nvGrpSpPr>
          <p:cNvPr id="3" name="组合 8"/>
          <p:cNvGrpSpPr/>
          <p:nvPr/>
        </p:nvGrpSpPr>
        <p:grpSpPr>
          <a:xfrm>
            <a:off x="0" y="425342"/>
            <a:ext cx="2677388" cy="584775"/>
            <a:chOff x="0" y="425342"/>
            <a:chExt cx="2677388" cy="584775"/>
          </a:xfrm>
        </p:grpSpPr>
        <p:sp>
          <p:nvSpPr>
            <p:cNvPr id="10" name="任意多边形 9"/>
            <p:cNvSpPr/>
            <p:nvPr/>
          </p:nvSpPr>
          <p:spPr>
            <a:xfrm>
              <a:off x="243569" y="521062"/>
              <a:ext cx="537482" cy="393337"/>
            </a:xfrm>
            <a:custGeom>
              <a:avLst/>
              <a:gdLst>
                <a:gd name="connsiteX0" fmla="*/ 0 w 640080"/>
                <a:gd name="connsiteY0" fmla="*/ 0 h 327660"/>
                <a:gd name="connsiteX1" fmla="*/ 472440 w 640080"/>
                <a:gd name="connsiteY1" fmla="*/ 0 h 327660"/>
                <a:gd name="connsiteX2" fmla="*/ 640080 w 640080"/>
                <a:gd name="connsiteY2" fmla="*/ 163830 h 327660"/>
                <a:gd name="connsiteX3" fmla="*/ 472440 w 640080"/>
                <a:gd name="connsiteY3" fmla="*/ 327660 h 327660"/>
                <a:gd name="connsiteX4" fmla="*/ 0 w 640080"/>
                <a:gd name="connsiteY4" fmla="*/ 327660 h 327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327660">
                  <a:moveTo>
                    <a:pt x="0" y="0"/>
                  </a:moveTo>
                  <a:lnTo>
                    <a:pt x="472440" y="0"/>
                  </a:lnTo>
                  <a:cubicBezTo>
                    <a:pt x="565025" y="0"/>
                    <a:pt x="640080" y="73349"/>
                    <a:pt x="640080" y="163830"/>
                  </a:cubicBezTo>
                  <a:cubicBezTo>
                    <a:pt x="640080" y="254311"/>
                    <a:pt x="565025" y="327660"/>
                    <a:pt x="472440" y="327660"/>
                  </a:cubicBezTo>
                  <a:lnTo>
                    <a:pt x="0" y="327660"/>
                  </a:lnTo>
                  <a:close/>
                </a:path>
              </a:pathLst>
            </a:cu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sp>
          <p:nvSpPr>
            <p:cNvPr id="11" name="Text Box 39"/>
            <p:cNvSpPr txBox="1">
              <a:spLocks noChangeArrowheads="1"/>
            </p:cNvSpPr>
            <p:nvPr/>
          </p:nvSpPr>
          <p:spPr bwMode="auto">
            <a:xfrm>
              <a:off x="835935" y="425342"/>
              <a:ext cx="184145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80604020202020204" charset="0"/>
                  <a:ea typeface="SimSun" charset="-122"/>
                </a:defRPr>
              </a:lvl1pPr>
              <a:lvl2pPr marL="742950" indent="-285750">
                <a:defRPr>
                  <a:solidFill>
                    <a:schemeClr val="tx1"/>
                  </a:solidFill>
                  <a:latin typeface="Arial" panose="02080604020202020204" charset="0"/>
                  <a:ea typeface="SimSun" charset="-122"/>
                </a:defRPr>
              </a:lvl2pPr>
              <a:lvl3pPr marL="1143000" indent="-228600">
                <a:defRPr>
                  <a:solidFill>
                    <a:schemeClr val="tx1"/>
                  </a:solidFill>
                  <a:latin typeface="Arial" panose="02080604020202020204" charset="0"/>
                  <a:ea typeface="SimSun" charset="-122"/>
                </a:defRPr>
              </a:lvl3pPr>
              <a:lvl4pPr marL="1600200" indent="-228600">
                <a:defRPr>
                  <a:solidFill>
                    <a:schemeClr val="tx1"/>
                  </a:solidFill>
                  <a:latin typeface="Arial" panose="02080604020202020204" charset="0"/>
                  <a:ea typeface="SimSun" charset="-122"/>
                </a:defRPr>
              </a:lvl4pPr>
              <a:lvl5pPr marL="2057400" indent="-228600">
                <a:defRPr>
                  <a:solidFill>
                    <a:schemeClr val="tx1"/>
                  </a:solidFill>
                  <a:latin typeface="Arial" panose="02080604020202020204" charset="0"/>
                  <a:ea typeface="SimSun" charset="-122"/>
                </a:defRPr>
              </a:lvl5pPr>
              <a:lvl6pPr marL="2514600" indent="-228600" fontAlgn="base">
                <a:spcBef>
                  <a:spcPct val="0"/>
                </a:spcBef>
                <a:spcAft>
                  <a:spcPct val="0"/>
                </a:spcAft>
                <a:defRPr>
                  <a:solidFill>
                    <a:schemeClr val="tx1"/>
                  </a:solidFill>
                  <a:latin typeface="Arial" panose="02080604020202020204" charset="0"/>
                  <a:ea typeface="SimSun" charset="-122"/>
                </a:defRPr>
              </a:lvl6pPr>
              <a:lvl7pPr marL="2971800" indent="-228600" fontAlgn="base">
                <a:spcBef>
                  <a:spcPct val="0"/>
                </a:spcBef>
                <a:spcAft>
                  <a:spcPct val="0"/>
                </a:spcAft>
                <a:defRPr>
                  <a:solidFill>
                    <a:schemeClr val="tx1"/>
                  </a:solidFill>
                  <a:latin typeface="Arial" panose="02080604020202020204" charset="0"/>
                  <a:ea typeface="SimSun" charset="-122"/>
                </a:defRPr>
              </a:lvl7pPr>
              <a:lvl8pPr marL="3429000" indent="-228600" fontAlgn="base">
                <a:spcBef>
                  <a:spcPct val="0"/>
                </a:spcBef>
                <a:spcAft>
                  <a:spcPct val="0"/>
                </a:spcAft>
                <a:defRPr>
                  <a:solidFill>
                    <a:schemeClr val="tx1"/>
                  </a:solidFill>
                  <a:latin typeface="Arial" panose="02080604020202020204" charset="0"/>
                  <a:ea typeface="SimSun" charset="-122"/>
                </a:defRPr>
              </a:lvl8pPr>
              <a:lvl9pPr marL="3886200" indent="-228600" fontAlgn="base">
                <a:spcBef>
                  <a:spcPct val="0"/>
                </a:spcBef>
                <a:spcAft>
                  <a:spcPct val="0"/>
                </a:spcAft>
                <a:defRPr>
                  <a:solidFill>
                    <a:schemeClr val="tx1"/>
                  </a:solidFill>
                  <a:latin typeface="Arial" panose="02080604020202020204" charset="0"/>
                  <a:ea typeface="SimSun" charset="-122"/>
                </a:defRPr>
              </a:lvl9pPr>
            </a:lstStyle>
            <a:p>
              <a:pPr>
                <a:spcBef>
                  <a:spcPct val="0"/>
                </a:spcBef>
                <a:defRPr/>
              </a:pPr>
              <a:r>
                <a:rPr lang="zh-CN" altLang="en-US" sz="3200" b="1" dirty="0" smtClean="0">
                  <a:solidFill>
                    <a:srgbClr val="8E6D48"/>
                  </a:solidFill>
                  <a:latin typeface="幼圆" panose="02010509060101010101" pitchFamily="49" charset="-122"/>
                  <a:ea typeface="幼圆" panose="02010509060101010101" pitchFamily="49" charset="-122"/>
                </a:rPr>
                <a:t>总结</a:t>
              </a:r>
              <a:endParaRPr lang="en-US" altLang="zh-CN" sz="3200" b="1" dirty="0">
                <a:solidFill>
                  <a:srgbClr val="8E6D48"/>
                </a:solidFill>
                <a:latin typeface="幼圆" panose="02010509060101010101" pitchFamily="49" charset="-122"/>
                <a:ea typeface="幼圆" panose="02010509060101010101" pitchFamily="49" charset="-122"/>
              </a:endParaRPr>
            </a:p>
          </p:txBody>
        </p:sp>
        <p:sp>
          <p:nvSpPr>
            <p:cNvPr id="12" name="矩形 11"/>
            <p:cNvSpPr/>
            <p:nvPr/>
          </p:nvSpPr>
          <p:spPr>
            <a:xfrm>
              <a:off x="0" y="521062"/>
              <a:ext cx="188685" cy="393337"/>
            </a:xfrm>
            <a:prstGeom prst="rect">
              <a:avLst/>
            </a:pr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grpSp>
      <p:sp>
        <p:nvSpPr>
          <p:cNvPr id="17" name="Oval 96"/>
          <p:cNvSpPr>
            <a:spLocks noChangeArrowheads="1"/>
          </p:cNvSpPr>
          <p:nvPr/>
        </p:nvSpPr>
        <p:spPr bwMode="auto">
          <a:xfrm>
            <a:off x="3463686" y="4245626"/>
            <a:ext cx="1464896" cy="1465074"/>
          </a:xfrm>
          <a:prstGeom prst="ellipse">
            <a:avLst/>
          </a:prstGeom>
          <a:solidFill>
            <a:srgbClr val="82B347"/>
          </a:solidFill>
          <a:ln w="38100">
            <a:solidFill>
              <a:schemeClr val="bg1">
                <a:lumMod val="85000"/>
              </a:schemeClr>
            </a:solidFill>
          </a:ln>
          <a:effectLst/>
        </p:spPr>
        <p:txBody>
          <a:bodyPr wrap="square" lIns="0" rIns="0" anchor="ctr">
            <a:normAutofit/>
          </a:bodyPr>
          <a:lstStyle/>
          <a:p>
            <a:pPr algn="ctr"/>
            <a:r>
              <a:rPr lang="zh-CN" altLang="en-US" sz="2000" b="1" dirty="0" smtClean="0">
                <a:latin typeface="幼圆" panose="02010509060101010101" pitchFamily="49" charset="-122"/>
                <a:ea typeface="幼圆" panose="02010509060101010101" pitchFamily="49" charset="-122"/>
              </a:rPr>
              <a:t>人脸</a:t>
            </a:r>
            <a:endParaRPr lang="en-US" altLang="zh-CN" sz="2000" b="1" dirty="0" smtClean="0">
              <a:latin typeface="幼圆" panose="02010509060101010101" pitchFamily="49" charset="-122"/>
              <a:ea typeface="幼圆" panose="02010509060101010101" pitchFamily="49" charset="-122"/>
            </a:endParaRPr>
          </a:p>
          <a:p>
            <a:pPr algn="ctr"/>
            <a:r>
              <a:rPr lang="zh-CN" altLang="en-US" sz="1700" b="1" dirty="0" smtClean="0">
                <a:solidFill>
                  <a:schemeClr val="bg1"/>
                </a:solidFill>
                <a:latin typeface="幼圆" panose="02010509060101010101" pitchFamily="49" charset="-122"/>
                <a:ea typeface="幼圆" panose="02010509060101010101" pitchFamily="49" charset="-122"/>
              </a:rPr>
              <a:t>解析、美妆、老化</a:t>
            </a:r>
            <a:endParaRPr lang="zh-CN" altLang="en-US" sz="1700" b="1" dirty="0">
              <a:solidFill>
                <a:schemeClr val="bg1"/>
              </a:solidFill>
              <a:latin typeface="幼圆" panose="02010509060101010101" pitchFamily="49" charset="-122"/>
              <a:ea typeface="幼圆" panose="02010509060101010101" pitchFamily="49" charset="-122"/>
            </a:endParaRPr>
          </a:p>
        </p:txBody>
      </p:sp>
      <p:sp>
        <p:nvSpPr>
          <p:cNvPr id="18" name="Oval 108"/>
          <p:cNvSpPr>
            <a:spLocks noChangeArrowheads="1"/>
          </p:cNvSpPr>
          <p:nvPr/>
        </p:nvSpPr>
        <p:spPr bwMode="auto">
          <a:xfrm>
            <a:off x="5354527" y="3677608"/>
            <a:ext cx="1464784" cy="1464784"/>
          </a:xfrm>
          <a:prstGeom prst="ellipse">
            <a:avLst/>
          </a:prstGeom>
          <a:solidFill>
            <a:srgbClr val="82B347"/>
          </a:solidFill>
          <a:ln w="38100">
            <a:solidFill>
              <a:schemeClr val="bg1">
                <a:lumMod val="85000"/>
              </a:schemeClr>
            </a:solidFill>
          </a:ln>
          <a:effectLst/>
        </p:spPr>
        <p:txBody>
          <a:bodyPr wrap="square" lIns="0" rIns="0" anchor="ctr">
            <a:normAutofit lnSpcReduction="10000"/>
          </a:bodyPr>
          <a:lstStyle/>
          <a:p>
            <a:r>
              <a:rPr lang="zh-CN" altLang="en-US" sz="2000" b="1" dirty="0" smtClean="0">
                <a:latin typeface="幼圆" panose="02010509060101010101" pitchFamily="49" charset="-122"/>
                <a:ea typeface="幼圆" panose="02010509060101010101" pitchFamily="49" charset="-122"/>
              </a:rPr>
              <a:t>人体解析</a:t>
            </a:r>
            <a:endParaRPr lang="en-US" altLang="zh-CN" sz="2000" b="1" dirty="0" smtClean="0">
              <a:latin typeface="幼圆" panose="02010509060101010101" pitchFamily="49" charset="-122"/>
              <a:ea typeface="幼圆" panose="02010509060101010101" pitchFamily="49" charset="-122"/>
            </a:endParaRPr>
          </a:p>
          <a:p>
            <a:pPr algn="ctr"/>
            <a:r>
              <a:rPr lang="zh-CN" altLang="en-US" sz="1600" b="1" dirty="0" smtClean="0">
                <a:solidFill>
                  <a:schemeClr val="bg1"/>
                </a:solidFill>
                <a:latin typeface="幼圆" panose="02010509060101010101" pitchFamily="49" charset="-122"/>
                <a:ea typeface="幼圆" panose="02010509060101010101" pitchFamily="49" charset="-122"/>
              </a:rPr>
              <a:t>图像、视频</a:t>
            </a:r>
            <a:endParaRPr lang="en-US" altLang="zh-CN" sz="1600" b="1" dirty="0" smtClean="0">
              <a:solidFill>
                <a:schemeClr val="bg1"/>
              </a:solidFill>
              <a:latin typeface="幼圆" panose="02010509060101010101" pitchFamily="49" charset="-122"/>
              <a:ea typeface="幼圆" panose="02010509060101010101" pitchFamily="49" charset="-122"/>
            </a:endParaRPr>
          </a:p>
          <a:p>
            <a:pPr algn="ctr"/>
            <a:r>
              <a:rPr lang="zh-CN" altLang="en-US" sz="1600" b="1" dirty="0" smtClean="0">
                <a:solidFill>
                  <a:schemeClr val="bg1"/>
                </a:solidFill>
                <a:latin typeface="幼圆" panose="02010509060101010101" pitchFamily="49" charset="-122"/>
                <a:ea typeface="幼圆" panose="02010509060101010101" pitchFamily="49" charset="-122"/>
              </a:rPr>
              <a:t>单人、多人解析</a:t>
            </a:r>
            <a:endParaRPr lang="zh-CN" altLang="en-US" sz="1600" b="1" dirty="0">
              <a:solidFill>
                <a:schemeClr val="bg1"/>
              </a:solidFill>
              <a:latin typeface="幼圆" panose="02010509060101010101" pitchFamily="49" charset="-122"/>
              <a:ea typeface="幼圆" panose="02010509060101010101" pitchFamily="49" charset="-122"/>
            </a:endParaRPr>
          </a:p>
        </p:txBody>
      </p:sp>
      <p:sp>
        <p:nvSpPr>
          <p:cNvPr id="19" name="AutoShape 46"/>
          <p:cNvSpPr>
            <a:spLocks noChangeArrowheads="1"/>
          </p:cNvSpPr>
          <p:nvPr/>
        </p:nvSpPr>
        <p:spPr bwMode="auto">
          <a:xfrm>
            <a:off x="5662262" y="4945607"/>
            <a:ext cx="914400" cy="754062"/>
          </a:xfrm>
          <a:prstGeom prst="upArrow">
            <a:avLst>
              <a:gd name="adj1" fmla="val 52833"/>
              <a:gd name="adj2" fmla="val 45940"/>
            </a:avLst>
          </a:prstGeom>
          <a:gradFill rotWithShape="1">
            <a:gsLst>
              <a:gs pos="0">
                <a:schemeClr val="tx1">
                  <a:lumMod val="50000"/>
                  <a:lumOff val="50000"/>
                </a:schemeClr>
              </a:gs>
              <a:gs pos="100000">
                <a:srgbClr val="FFFFFF">
                  <a:alpha val="0"/>
                </a:srgbClr>
              </a:gs>
            </a:gsLst>
            <a:lin ang="5400000" scaled="1"/>
          </a:gradFill>
          <a:ln w="9525" algn="ctr">
            <a:noFill/>
            <a:miter lim="800000"/>
          </a:ln>
        </p:spPr>
        <p:txBody>
          <a:bodyPr wrap="none" anchor="ctr"/>
          <a:lstStyle/>
          <a:p>
            <a:pPr latinLnBrk="1">
              <a:defRPr/>
            </a:pPr>
            <a:endParaRPr kumimoji="1" lang="ko-KR" altLang="ko-KR" b="1">
              <a:latin typeface="幼圆" panose="02010509060101010101" pitchFamily="49" charset="-122"/>
              <a:ea typeface="Gulim" pitchFamily="34" charset="-127"/>
            </a:endParaRPr>
          </a:p>
        </p:txBody>
      </p:sp>
      <p:grpSp>
        <p:nvGrpSpPr>
          <p:cNvPr id="20" name="组合 57"/>
          <p:cNvGrpSpPr/>
          <p:nvPr/>
        </p:nvGrpSpPr>
        <p:grpSpPr>
          <a:xfrm>
            <a:off x="4582393" y="1130300"/>
            <a:ext cx="4091707" cy="2554629"/>
            <a:chOff x="4133484" y="2269672"/>
            <a:chExt cx="6492788" cy="4287389"/>
          </a:xfrm>
        </p:grpSpPr>
        <p:pic>
          <p:nvPicPr>
            <p:cNvPr id="21"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30539" y="2895600"/>
              <a:ext cx="2353733" cy="3476934"/>
            </a:xfrm>
            <a:prstGeom prst="rect">
              <a:avLst/>
            </a:prstGeom>
            <a:ln>
              <a:noFill/>
            </a:ln>
            <a:effectLst>
              <a:outerShdw blurRad="190500" algn="tl" rotWithShape="0">
                <a:srgbClr val="000000">
                  <a:alpha val="70000"/>
                </a:srgbClr>
              </a:outerShdw>
            </a:effectLst>
          </p:spPr>
        </p:pic>
        <p:pic>
          <p:nvPicPr>
            <p:cNvPr id="22"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33484" y="2895600"/>
              <a:ext cx="2315635" cy="3476934"/>
            </a:xfrm>
            <a:prstGeom prst="rect">
              <a:avLst/>
            </a:prstGeom>
            <a:ln>
              <a:noFill/>
            </a:ln>
            <a:effectLst>
              <a:outerShdw blurRad="190500" algn="tl" rotWithShape="0">
                <a:srgbClr val="000000">
                  <a:alpha val="70000"/>
                </a:srgbClr>
              </a:outerShdw>
            </a:effectLst>
          </p:spPr>
        </p:pic>
        <p:cxnSp>
          <p:nvCxnSpPr>
            <p:cNvPr id="23" name="直接箭头连接符 22"/>
            <p:cNvCxnSpPr>
              <a:endCxn id="24" idx="1"/>
            </p:cNvCxnSpPr>
            <p:nvPr/>
          </p:nvCxnSpPr>
          <p:spPr>
            <a:xfrm>
              <a:off x="7823201" y="3947889"/>
              <a:ext cx="1398942" cy="2835"/>
            </a:xfrm>
            <a:prstGeom prst="straightConnector1">
              <a:avLst/>
            </a:prstGeom>
            <a:ln>
              <a:prstDash val="dashDot"/>
              <a:tailEnd type="arrow"/>
            </a:ln>
          </p:spPr>
          <p:style>
            <a:lnRef idx="3">
              <a:schemeClr val="dk1"/>
            </a:lnRef>
            <a:fillRef idx="0">
              <a:schemeClr val="dk1"/>
            </a:fillRef>
            <a:effectRef idx="2">
              <a:schemeClr val="dk1"/>
            </a:effectRef>
            <a:fontRef idx="minor">
              <a:schemeClr val="tx1"/>
            </a:fontRef>
          </p:style>
        </p:cxnSp>
        <p:sp>
          <p:nvSpPr>
            <p:cNvPr id="24" name="TextBox 23"/>
            <p:cNvSpPr txBox="1"/>
            <p:nvPr/>
          </p:nvSpPr>
          <p:spPr>
            <a:xfrm>
              <a:off x="9222143" y="3695700"/>
              <a:ext cx="1301683" cy="510047"/>
            </a:xfrm>
            <a:prstGeom prst="rect">
              <a:avLst/>
            </a:prstGeom>
            <a:noFill/>
          </p:spPr>
          <p:txBody>
            <a:bodyPr wrap="none" rtlCol="0">
              <a:spAutoFit/>
            </a:bodyPr>
            <a:lstStyle/>
            <a:p>
              <a:r>
                <a:rPr lang="zh-CN" altLang="en-US" sz="1100" b="1" i="1" dirty="0" smtClean="0">
                  <a:latin typeface="幼圆" panose="02010509060101010101" pitchFamily="49" charset="-122"/>
                  <a:ea typeface="幼圆" panose="02010509060101010101" pitchFamily="49" charset="-122"/>
                </a:rPr>
                <a:t>棕色上衣</a:t>
              </a:r>
              <a:endParaRPr lang="zh-CN" altLang="en-US" sz="1100" b="1" i="1" dirty="0">
                <a:latin typeface="幼圆" panose="02010509060101010101" pitchFamily="49" charset="-122"/>
                <a:ea typeface="幼圆" panose="02010509060101010101" pitchFamily="49" charset="-122"/>
              </a:endParaRPr>
            </a:p>
          </p:txBody>
        </p:sp>
        <p:sp>
          <p:nvSpPr>
            <p:cNvPr id="25" name="TextBox 24"/>
            <p:cNvSpPr txBox="1"/>
            <p:nvPr/>
          </p:nvSpPr>
          <p:spPr>
            <a:xfrm>
              <a:off x="7727894" y="6047014"/>
              <a:ext cx="1546862" cy="510047"/>
            </a:xfrm>
            <a:prstGeom prst="rect">
              <a:avLst/>
            </a:prstGeom>
            <a:noFill/>
          </p:spPr>
          <p:txBody>
            <a:bodyPr wrap="none" rtlCol="0">
              <a:spAutoFit/>
            </a:bodyPr>
            <a:lstStyle/>
            <a:p>
              <a:r>
                <a:rPr lang="zh-CN" altLang="en-US" sz="1100" b="1" i="1" dirty="0" smtClean="0">
                  <a:latin typeface="幼圆" panose="02010509060101010101" pitchFamily="49" charset="-122"/>
                  <a:ea typeface="幼圆" panose="02010509060101010101" pitchFamily="49" charset="-122"/>
                </a:rPr>
                <a:t>白色行李箱</a:t>
              </a:r>
              <a:endParaRPr lang="zh-CN" altLang="en-US" sz="1100" b="1" i="1" dirty="0">
                <a:latin typeface="幼圆" panose="02010509060101010101" pitchFamily="49" charset="-122"/>
                <a:ea typeface="幼圆" panose="02010509060101010101" pitchFamily="49" charset="-122"/>
              </a:endParaRPr>
            </a:p>
          </p:txBody>
        </p:sp>
        <p:sp>
          <p:nvSpPr>
            <p:cNvPr id="26" name="TextBox 25"/>
            <p:cNvSpPr txBox="1"/>
            <p:nvPr/>
          </p:nvSpPr>
          <p:spPr>
            <a:xfrm>
              <a:off x="9079410" y="4492170"/>
              <a:ext cx="1546862" cy="510047"/>
            </a:xfrm>
            <a:prstGeom prst="rect">
              <a:avLst/>
            </a:prstGeom>
            <a:noFill/>
          </p:spPr>
          <p:txBody>
            <a:bodyPr wrap="none" rtlCol="0">
              <a:spAutoFit/>
            </a:bodyPr>
            <a:lstStyle/>
            <a:p>
              <a:r>
                <a:rPr lang="zh-CN" altLang="en-US" sz="1100" b="1" i="1" dirty="0" smtClean="0">
                  <a:latin typeface="幼圆" panose="02010509060101010101" pitchFamily="49" charset="-122"/>
                  <a:ea typeface="幼圆" panose="02010509060101010101" pitchFamily="49" charset="-122"/>
                </a:rPr>
                <a:t>黑色紧身裤</a:t>
              </a:r>
              <a:endParaRPr lang="zh-CN" altLang="en-US" sz="1100" b="1" i="1" dirty="0">
                <a:latin typeface="幼圆" panose="02010509060101010101" pitchFamily="49" charset="-122"/>
                <a:ea typeface="幼圆" panose="02010509060101010101" pitchFamily="49" charset="-122"/>
              </a:endParaRPr>
            </a:p>
          </p:txBody>
        </p:sp>
        <p:cxnSp>
          <p:nvCxnSpPr>
            <p:cNvPr id="27" name="直接箭头连接符 26"/>
            <p:cNvCxnSpPr>
              <a:endCxn id="26" idx="1"/>
            </p:cNvCxnSpPr>
            <p:nvPr/>
          </p:nvCxnSpPr>
          <p:spPr>
            <a:xfrm flipV="1">
              <a:off x="8201283" y="4747194"/>
              <a:ext cx="878126" cy="214884"/>
            </a:xfrm>
            <a:prstGeom prst="straightConnector1">
              <a:avLst/>
            </a:prstGeom>
            <a:ln>
              <a:prstDash val="dashDot"/>
              <a:tailEnd type="arrow"/>
            </a:ln>
          </p:spPr>
          <p:style>
            <a:lnRef idx="3">
              <a:schemeClr val="dk1"/>
            </a:lnRef>
            <a:fillRef idx="0">
              <a:schemeClr val="dk1"/>
            </a:fillRef>
            <a:effectRef idx="2">
              <a:schemeClr val="dk1"/>
            </a:effectRef>
            <a:fontRef idx="minor">
              <a:schemeClr val="tx1"/>
            </a:fontRef>
          </p:style>
        </p:cxnSp>
        <p:sp>
          <p:nvSpPr>
            <p:cNvPr id="28" name="TextBox 27"/>
            <p:cNvSpPr txBox="1"/>
            <p:nvPr/>
          </p:nvSpPr>
          <p:spPr>
            <a:xfrm>
              <a:off x="7836005" y="2269672"/>
              <a:ext cx="811322" cy="510047"/>
            </a:xfrm>
            <a:prstGeom prst="rect">
              <a:avLst/>
            </a:prstGeom>
            <a:noFill/>
          </p:spPr>
          <p:txBody>
            <a:bodyPr wrap="none" rtlCol="0">
              <a:spAutoFit/>
            </a:bodyPr>
            <a:lstStyle/>
            <a:p>
              <a:r>
                <a:rPr lang="zh-CN" altLang="en-US" sz="1100" b="1" i="1" dirty="0" smtClean="0">
                  <a:latin typeface="幼圆" panose="02010509060101010101" pitchFamily="49" charset="-122"/>
                  <a:ea typeface="幼圆" panose="02010509060101010101" pitchFamily="49" charset="-122"/>
                </a:rPr>
                <a:t>长发</a:t>
              </a:r>
              <a:endParaRPr lang="zh-CN" altLang="en-US" sz="1100" b="1" i="1" dirty="0">
                <a:latin typeface="幼圆" panose="02010509060101010101" pitchFamily="49" charset="-122"/>
                <a:ea typeface="幼圆" panose="02010509060101010101" pitchFamily="49" charset="-122"/>
              </a:endParaRPr>
            </a:p>
          </p:txBody>
        </p:sp>
        <p:sp>
          <p:nvSpPr>
            <p:cNvPr id="29" name="TextBox 28"/>
            <p:cNvSpPr txBox="1"/>
            <p:nvPr/>
          </p:nvSpPr>
          <p:spPr>
            <a:xfrm>
              <a:off x="9069741" y="5257799"/>
              <a:ext cx="1301683" cy="510047"/>
            </a:xfrm>
            <a:prstGeom prst="rect">
              <a:avLst/>
            </a:prstGeom>
            <a:noFill/>
          </p:spPr>
          <p:txBody>
            <a:bodyPr wrap="none" rtlCol="0">
              <a:spAutoFit/>
            </a:bodyPr>
            <a:lstStyle/>
            <a:p>
              <a:r>
                <a:rPr lang="zh-CN" altLang="en-US" sz="1100" b="1" i="1" dirty="0" smtClean="0">
                  <a:latin typeface="幼圆" panose="02010509060101010101" pitchFamily="49" charset="-122"/>
                  <a:ea typeface="幼圆" panose="02010509060101010101" pitchFamily="49" charset="-122"/>
                </a:rPr>
                <a:t>黑色皮鞋</a:t>
              </a:r>
              <a:endParaRPr lang="zh-CN" altLang="en-US" sz="1100" b="1" i="1" dirty="0">
                <a:latin typeface="幼圆" panose="02010509060101010101" pitchFamily="49" charset="-122"/>
                <a:ea typeface="幼圆" panose="02010509060101010101" pitchFamily="49" charset="-122"/>
              </a:endParaRPr>
            </a:p>
          </p:txBody>
        </p:sp>
        <p:cxnSp>
          <p:nvCxnSpPr>
            <p:cNvPr id="30" name="直接箭头连接符 29"/>
            <p:cNvCxnSpPr>
              <a:endCxn id="29" idx="1"/>
            </p:cNvCxnSpPr>
            <p:nvPr/>
          </p:nvCxnSpPr>
          <p:spPr>
            <a:xfrm flipV="1">
              <a:off x="8128001" y="5512822"/>
              <a:ext cx="941740" cy="307411"/>
            </a:xfrm>
            <a:prstGeom prst="straightConnector1">
              <a:avLst/>
            </a:prstGeom>
            <a:ln>
              <a:prstDash val="dashDot"/>
              <a:tailEnd type="arrow"/>
            </a:ln>
          </p:spPr>
          <p:style>
            <a:lnRef idx="3">
              <a:schemeClr val="dk1"/>
            </a:lnRef>
            <a:fillRef idx="0">
              <a:schemeClr val="dk1"/>
            </a:fillRef>
            <a:effectRef idx="2">
              <a:schemeClr val="dk1"/>
            </a:effectRef>
            <a:fontRef idx="minor">
              <a:schemeClr val="tx1"/>
            </a:fontRef>
          </p:style>
        </p:cxnSp>
        <p:cxnSp>
          <p:nvCxnSpPr>
            <p:cNvPr id="33" name="直接箭头连接符 32"/>
            <p:cNvCxnSpPr>
              <a:endCxn id="36" idx="1"/>
            </p:cNvCxnSpPr>
            <p:nvPr/>
          </p:nvCxnSpPr>
          <p:spPr>
            <a:xfrm flipV="1">
              <a:off x="7460343" y="2989152"/>
              <a:ext cx="1928692" cy="363654"/>
            </a:xfrm>
            <a:prstGeom prst="straightConnector1">
              <a:avLst/>
            </a:prstGeom>
            <a:ln>
              <a:prstDash val="dashDot"/>
              <a:tailEnd type="arrow"/>
            </a:ln>
          </p:spPr>
          <p:style>
            <a:lnRef idx="3">
              <a:schemeClr val="dk1"/>
            </a:lnRef>
            <a:fillRef idx="0">
              <a:schemeClr val="dk1"/>
            </a:fillRef>
            <a:effectRef idx="2">
              <a:schemeClr val="dk1"/>
            </a:effectRef>
            <a:fontRef idx="minor">
              <a:schemeClr val="tx1"/>
            </a:fontRef>
          </p:style>
        </p:cxnSp>
        <p:sp>
          <p:nvSpPr>
            <p:cNvPr id="36" name="TextBox 35"/>
            <p:cNvSpPr txBox="1"/>
            <p:nvPr/>
          </p:nvSpPr>
          <p:spPr>
            <a:xfrm>
              <a:off x="9389035" y="2734129"/>
              <a:ext cx="1046737" cy="510047"/>
            </a:xfrm>
            <a:prstGeom prst="rect">
              <a:avLst/>
            </a:prstGeom>
            <a:noFill/>
          </p:spPr>
          <p:txBody>
            <a:bodyPr wrap="square" rtlCol="0">
              <a:spAutoFit/>
            </a:bodyPr>
            <a:lstStyle/>
            <a:p>
              <a:r>
                <a:rPr lang="en-US" altLang="zh-CN" sz="1100" b="1" i="1" dirty="0" smtClean="0">
                  <a:latin typeface="幼圆" panose="02010509060101010101" pitchFamily="49" charset="-122"/>
                  <a:ea typeface="幼圆" panose="02010509060101010101" pitchFamily="49" charset="-122"/>
                </a:rPr>
                <a:t>30</a:t>
              </a:r>
              <a:r>
                <a:rPr lang="zh-CN" altLang="en-US" sz="1100" b="1" i="1" dirty="0" smtClean="0">
                  <a:latin typeface="幼圆" panose="02010509060101010101" pitchFamily="49" charset="-122"/>
                  <a:ea typeface="幼圆" panose="02010509060101010101" pitchFamily="49" charset="-122"/>
                </a:rPr>
                <a:t>岁</a:t>
              </a:r>
              <a:endParaRPr lang="zh-CN" altLang="en-US" sz="1100" b="1" i="1" dirty="0">
                <a:latin typeface="幼圆" panose="02010509060101010101" pitchFamily="49" charset="-122"/>
                <a:ea typeface="幼圆" panose="02010509060101010101" pitchFamily="49" charset="-122"/>
              </a:endParaRPr>
            </a:p>
          </p:txBody>
        </p:sp>
        <p:cxnSp>
          <p:nvCxnSpPr>
            <p:cNvPr id="37" name="直接箭头连接符 36"/>
            <p:cNvCxnSpPr>
              <a:endCxn id="28" idx="2"/>
            </p:cNvCxnSpPr>
            <p:nvPr/>
          </p:nvCxnSpPr>
          <p:spPr>
            <a:xfrm flipV="1">
              <a:off x="7399870" y="2779719"/>
              <a:ext cx="841796" cy="369885"/>
            </a:xfrm>
            <a:prstGeom prst="straightConnector1">
              <a:avLst/>
            </a:prstGeom>
            <a:ln>
              <a:prstDash val="dashDot"/>
              <a:tailEnd type="arrow"/>
            </a:ln>
          </p:spPr>
          <p:style>
            <a:lnRef idx="3">
              <a:schemeClr val="dk1"/>
            </a:lnRef>
            <a:fillRef idx="0">
              <a:schemeClr val="dk1"/>
            </a:fillRef>
            <a:effectRef idx="2">
              <a:schemeClr val="dk1"/>
            </a:effectRef>
            <a:fontRef idx="minor">
              <a:schemeClr val="tx1"/>
            </a:fontRef>
          </p:style>
        </p:cxnSp>
        <p:cxnSp>
          <p:nvCxnSpPr>
            <p:cNvPr id="38" name="直接箭头连接符 37"/>
            <p:cNvCxnSpPr>
              <a:endCxn id="25" idx="1"/>
            </p:cNvCxnSpPr>
            <p:nvPr/>
          </p:nvCxnSpPr>
          <p:spPr>
            <a:xfrm rot="16200000" flipH="1">
              <a:off x="6792046" y="5366188"/>
              <a:ext cx="1133145" cy="738551"/>
            </a:xfrm>
            <a:prstGeom prst="straightConnector1">
              <a:avLst/>
            </a:prstGeom>
            <a:ln>
              <a:prstDash val="dashDot"/>
              <a:tailEnd type="arrow"/>
            </a:ln>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11529682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000"/>
                                        <p:tgtEl>
                                          <p:spTgt spid="18"/>
                                        </p:tgtEl>
                                      </p:cBhvr>
                                    </p:animEffect>
                                    <p:anim calcmode="lin" valueType="num">
                                      <p:cBhvr>
                                        <p:cTn id="12" dur="1000" fill="hold"/>
                                        <p:tgtEl>
                                          <p:spTgt spid="18"/>
                                        </p:tgtEl>
                                        <p:attrNameLst>
                                          <p:attrName>ppt_x</p:attrName>
                                        </p:attrNameLst>
                                      </p:cBhvr>
                                      <p:tavLst>
                                        <p:tav tm="0">
                                          <p:val>
                                            <p:strVal val="#ppt_x"/>
                                          </p:val>
                                        </p:tav>
                                        <p:tav tm="100000">
                                          <p:val>
                                            <p:strVal val="#ppt_x"/>
                                          </p:val>
                                        </p:tav>
                                      </p:tavLst>
                                    </p:anim>
                                    <p:anim calcmode="lin" valueType="num">
                                      <p:cBhvr>
                                        <p:cTn id="13" dur="1000" fill="hold"/>
                                        <p:tgtEl>
                                          <p:spTgt spid="18"/>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 presetClass="entr" presetSubtype="0"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102"/>
          <p:cNvSpPr>
            <a:spLocks noChangeArrowheads="1"/>
          </p:cNvSpPr>
          <p:nvPr/>
        </p:nvSpPr>
        <p:spPr bwMode="auto">
          <a:xfrm>
            <a:off x="7326064" y="4325001"/>
            <a:ext cx="1464896" cy="1465074"/>
          </a:xfrm>
          <a:prstGeom prst="ellipse">
            <a:avLst/>
          </a:prstGeom>
          <a:solidFill>
            <a:srgbClr val="82B347"/>
          </a:solidFill>
          <a:ln w="38100">
            <a:solidFill>
              <a:schemeClr val="bg1">
                <a:lumMod val="85000"/>
              </a:schemeClr>
            </a:solidFill>
          </a:ln>
          <a:effectLst/>
        </p:spPr>
        <p:txBody>
          <a:bodyPr wrap="square" lIns="0" rIns="0" anchor="ctr">
            <a:normAutofit/>
          </a:bodyPr>
          <a:lstStyle/>
          <a:p>
            <a:r>
              <a:rPr lang="zh-CN" altLang="en-US" sz="2000" b="1" dirty="0" smtClean="0">
                <a:latin typeface="幼圆" panose="02010509060101010101" pitchFamily="49" charset="-122"/>
                <a:ea typeface="幼圆" panose="02010509060101010101" pitchFamily="49" charset="-122"/>
              </a:rPr>
              <a:t>人、物体关系</a:t>
            </a:r>
          </a:p>
          <a:p>
            <a:pPr algn="ctr"/>
            <a:endParaRPr lang="zh-CN" altLang="en-US" sz="1600" b="1" dirty="0">
              <a:solidFill>
                <a:schemeClr val="bg1"/>
              </a:solidFill>
              <a:latin typeface="幼圆" panose="02010509060101010101" pitchFamily="49" charset="-122"/>
              <a:ea typeface="幼圆" panose="02010509060101010101" pitchFamily="49" charset="-122"/>
            </a:endParaRPr>
          </a:p>
        </p:txBody>
      </p:sp>
      <p:sp>
        <p:nvSpPr>
          <p:cNvPr id="5" name="AutoShape 46"/>
          <p:cNvSpPr>
            <a:spLocks noChangeArrowheads="1"/>
          </p:cNvSpPr>
          <p:nvPr/>
        </p:nvSpPr>
        <p:spPr bwMode="auto">
          <a:xfrm>
            <a:off x="5662262" y="4945607"/>
            <a:ext cx="914400" cy="754062"/>
          </a:xfrm>
          <a:prstGeom prst="upArrow">
            <a:avLst>
              <a:gd name="adj1" fmla="val 52833"/>
              <a:gd name="adj2" fmla="val 45940"/>
            </a:avLst>
          </a:prstGeom>
          <a:gradFill rotWithShape="1">
            <a:gsLst>
              <a:gs pos="0">
                <a:schemeClr val="tx1">
                  <a:lumMod val="50000"/>
                  <a:lumOff val="50000"/>
                </a:schemeClr>
              </a:gs>
              <a:gs pos="100000">
                <a:srgbClr val="FFFFFF">
                  <a:alpha val="0"/>
                </a:srgbClr>
              </a:gs>
            </a:gsLst>
            <a:lin ang="5400000" scaled="1"/>
          </a:gradFill>
          <a:ln w="9525" algn="ctr">
            <a:noFill/>
            <a:miter lim="800000"/>
          </a:ln>
        </p:spPr>
        <p:txBody>
          <a:bodyPr wrap="none" anchor="ctr"/>
          <a:lstStyle/>
          <a:p>
            <a:pPr latinLnBrk="1">
              <a:defRPr/>
            </a:pPr>
            <a:endParaRPr kumimoji="1" lang="ko-KR" altLang="ko-KR" b="1">
              <a:latin typeface="幼圆" panose="02010509060101010101" pitchFamily="49" charset="-122"/>
              <a:ea typeface="Gulim" pitchFamily="34" charset="-127"/>
            </a:endParaRPr>
          </a:p>
        </p:txBody>
      </p:sp>
      <p:sp>
        <p:nvSpPr>
          <p:cNvPr id="6" name="AutoShape 65"/>
          <p:cNvSpPr>
            <a:spLocks noChangeArrowheads="1"/>
          </p:cNvSpPr>
          <p:nvPr/>
        </p:nvSpPr>
        <p:spPr bwMode="auto">
          <a:xfrm rot="-2367420">
            <a:off x="4359029" y="5290178"/>
            <a:ext cx="914400" cy="754062"/>
          </a:xfrm>
          <a:prstGeom prst="upArrow">
            <a:avLst>
              <a:gd name="adj1" fmla="val 52833"/>
              <a:gd name="adj2" fmla="val 45940"/>
            </a:avLst>
          </a:prstGeom>
          <a:gradFill rotWithShape="1">
            <a:gsLst>
              <a:gs pos="0">
                <a:schemeClr val="tx1">
                  <a:lumMod val="50000"/>
                  <a:lumOff val="50000"/>
                </a:schemeClr>
              </a:gs>
              <a:gs pos="100000">
                <a:srgbClr val="FFFFFF">
                  <a:alpha val="0"/>
                </a:srgbClr>
              </a:gs>
            </a:gsLst>
            <a:lin ang="5400000" scaled="1"/>
          </a:gradFill>
          <a:ln w="9525" algn="ctr">
            <a:noFill/>
            <a:miter lim="800000"/>
          </a:ln>
        </p:spPr>
        <p:txBody>
          <a:bodyPr wrap="none" anchor="ctr"/>
          <a:lstStyle/>
          <a:p>
            <a:pPr latinLnBrk="1">
              <a:defRPr/>
            </a:pPr>
            <a:endParaRPr kumimoji="1" lang="ko-KR" altLang="ko-KR" b="1">
              <a:latin typeface="幼圆" panose="02010509060101010101" pitchFamily="49" charset="-122"/>
              <a:ea typeface="Gulim" pitchFamily="34" charset="-127"/>
            </a:endParaRPr>
          </a:p>
        </p:txBody>
      </p:sp>
      <p:sp>
        <p:nvSpPr>
          <p:cNvPr id="7" name="AutoShape 66"/>
          <p:cNvSpPr>
            <a:spLocks noChangeArrowheads="1"/>
          </p:cNvSpPr>
          <p:nvPr/>
        </p:nvSpPr>
        <p:spPr bwMode="auto">
          <a:xfrm rot="2480061">
            <a:off x="6908544" y="5288590"/>
            <a:ext cx="914400" cy="754063"/>
          </a:xfrm>
          <a:prstGeom prst="upArrow">
            <a:avLst>
              <a:gd name="adj1" fmla="val 52833"/>
              <a:gd name="adj2" fmla="val 45940"/>
            </a:avLst>
          </a:prstGeom>
          <a:gradFill rotWithShape="1">
            <a:gsLst>
              <a:gs pos="0">
                <a:schemeClr val="tx1">
                  <a:lumMod val="50000"/>
                  <a:lumOff val="50000"/>
                </a:schemeClr>
              </a:gs>
              <a:gs pos="100000">
                <a:srgbClr val="FFFFFF">
                  <a:alpha val="0"/>
                </a:srgbClr>
              </a:gs>
            </a:gsLst>
            <a:lin ang="5400000" scaled="1"/>
          </a:gradFill>
          <a:ln w="9525" algn="ctr">
            <a:noFill/>
            <a:miter lim="800000"/>
          </a:ln>
        </p:spPr>
        <p:txBody>
          <a:bodyPr wrap="none" anchor="ctr"/>
          <a:lstStyle/>
          <a:p>
            <a:pPr latinLnBrk="1">
              <a:defRPr/>
            </a:pPr>
            <a:endParaRPr kumimoji="1" lang="ko-KR" altLang="ko-KR" b="1">
              <a:latin typeface="幼圆" panose="02010509060101010101" pitchFamily="49" charset="-122"/>
              <a:ea typeface="Gulim" pitchFamily="34" charset="-127"/>
            </a:endParaRPr>
          </a:p>
        </p:txBody>
      </p:sp>
      <p:sp>
        <p:nvSpPr>
          <p:cNvPr id="8" name="文本框 11"/>
          <p:cNvSpPr txBox="1"/>
          <p:nvPr/>
        </p:nvSpPr>
        <p:spPr>
          <a:xfrm>
            <a:off x="3463686" y="6214064"/>
            <a:ext cx="5327274" cy="369332"/>
          </a:xfrm>
          <a:prstGeom prst="rect">
            <a:avLst/>
          </a:prstGeom>
          <a:noFill/>
        </p:spPr>
        <p:txBody>
          <a:bodyPr wrap="square" rtlCol="0">
            <a:spAutoFit/>
          </a:bodyPr>
          <a:lstStyle/>
          <a:p>
            <a:pPr algn="ctr"/>
            <a:r>
              <a:rPr lang="zh-CN" altLang="en-US" b="1" dirty="0" smtClean="0">
                <a:latin typeface="幼圆" panose="02010509060101010101" pitchFamily="49" charset="-122"/>
                <a:ea typeface="幼圆" panose="02010509060101010101" pitchFamily="49" charset="-122"/>
              </a:rPr>
              <a:t>图像的解析与编辑</a:t>
            </a:r>
            <a:endParaRPr lang="zh-CN" altLang="en-US" b="1" dirty="0">
              <a:latin typeface="幼圆" panose="02010509060101010101" pitchFamily="49" charset="-122"/>
              <a:ea typeface="幼圆" panose="02010509060101010101" pitchFamily="49" charset="-122"/>
            </a:endParaRPr>
          </a:p>
        </p:txBody>
      </p:sp>
      <p:grpSp>
        <p:nvGrpSpPr>
          <p:cNvPr id="9" name="组合 8"/>
          <p:cNvGrpSpPr/>
          <p:nvPr/>
        </p:nvGrpSpPr>
        <p:grpSpPr>
          <a:xfrm>
            <a:off x="0" y="521062"/>
            <a:ext cx="781051" cy="393337"/>
            <a:chOff x="0" y="521062"/>
            <a:chExt cx="781051" cy="393337"/>
          </a:xfrm>
        </p:grpSpPr>
        <p:sp>
          <p:nvSpPr>
            <p:cNvPr id="10" name="任意多边形 9"/>
            <p:cNvSpPr/>
            <p:nvPr/>
          </p:nvSpPr>
          <p:spPr>
            <a:xfrm>
              <a:off x="243569" y="521062"/>
              <a:ext cx="537482" cy="393337"/>
            </a:xfrm>
            <a:custGeom>
              <a:avLst/>
              <a:gdLst>
                <a:gd name="connsiteX0" fmla="*/ 0 w 640080"/>
                <a:gd name="connsiteY0" fmla="*/ 0 h 327660"/>
                <a:gd name="connsiteX1" fmla="*/ 472440 w 640080"/>
                <a:gd name="connsiteY1" fmla="*/ 0 h 327660"/>
                <a:gd name="connsiteX2" fmla="*/ 640080 w 640080"/>
                <a:gd name="connsiteY2" fmla="*/ 163830 h 327660"/>
                <a:gd name="connsiteX3" fmla="*/ 472440 w 640080"/>
                <a:gd name="connsiteY3" fmla="*/ 327660 h 327660"/>
                <a:gd name="connsiteX4" fmla="*/ 0 w 640080"/>
                <a:gd name="connsiteY4" fmla="*/ 327660 h 327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327660">
                  <a:moveTo>
                    <a:pt x="0" y="0"/>
                  </a:moveTo>
                  <a:lnTo>
                    <a:pt x="472440" y="0"/>
                  </a:lnTo>
                  <a:cubicBezTo>
                    <a:pt x="565025" y="0"/>
                    <a:pt x="640080" y="73349"/>
                    <a:pt x="640080" y="163830"/>
                  </a:cubicBezTo>
                  <a:cubicBezTo>
                    <a:pt x="640080" y="254311"/>
                    <a:pt x="565025" y="327660"/>
                    <a:pt x="472440" y="327660"/>
                  </a:cubicBezTo>
                  <a:lnTo>
                    <a:pt x="0" y="327660"/>
                  </a:lnTo>
                  <a:close/>
                </a:path>
              </a:pathLst>
            </a:cu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sp>
          <p:nvSpPr>
            <p:cNvPr id="12" name="矩形 11"/>
            <p:cNvSpPr/>
            <p:nvPr/>
          </p:nvSpPr>
          <p:spPr>
            <a:xfrm>
              <a:off x="0" y="521062"/>
              <a:ext cx="188685" cy="393337"/>
            </a:xfrm>
            <a:prstGeom prst="rect">
              <a:avLst/>
            </a:prstGeom>
            <a:solidFill>
              <a:srgbClr val="8E6D48"/>
            </a:solidFill>
            <a:ln>
              <a:solidFill>
                <a:srgbClr val="8E6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6D48"/>
                </a:solidFill>
              </a:endParaRPr>
            </a:p>
          </p:txBody>
        </p:sp>
      </p:grpSp>
      <p:sp>
        <p:nvSpPr>
          <p:cNvPr id="29" name="Text Box 39"/>
          <p:cNvSpPr txBox="1">
            <a:spLocks noChangeArrowheads="1"/>
          </p:cNvSpPr>
          <p:nvPr/>
        </p:nvSpPr>
        <p:spPr bwMode="auto">
          <a:xfrm>
            <a:off x="835935" y="425342"/>
            <a:ext cx="184145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80604020202020204" charset="0"/>
                <a:ea typeface="SimSun" charset="-122"/>
              </a:defRPr>
            </a:lvl1pPr>
            <a:lvl2pPr marL="742950" indent="-285750">
              <a:defRPr>
                <a:solidFill>
                  <a:schemeClr val="tx1"/>
                </a:solidFill>
                <a:latin typeface="Arial" panose="02080604020202020204" charset="0"/>
                <a:ea typeface="SimSun" charset="-122"/>
              </a:defRPr>
            </a:lvl2pPr>
            <a:lvl3pPr marL="1143000" indent="-228600">
              <a:defRPr>
                <a:solidFill>
                  <a:schemeClr val="tx1"/>
                </a:solidFill>
                <a:latin typeface="Arial" panose="02080604020202020204" charset="0"/>
                <a:ea typeface="SimSun" charset="-122"/>
              </a:defRPr>
            </a:lvl3pPr>
            <a:lvl4pPr marL="1600200" indent="-228600">
              <a:defRPr>
                <a:solidFill>
                  <a:schemeClr val="tx1"/>
                </a:solidFill>
                <a:latin typeface="Arial" panose="02080604020202020204" charset="0"/>
                <a:ea typeface="SimSun" charset="-122"/>
              </a:defRPr>
            </a:lvl4pPr>
            <a:lvl5pPr marL="2057400" indent="-228600">
              <a:defRPr>
                <a:solidFill>
                  <a:schemeClr val="tx1"/>
                </a:solidFill>
                <a:latin typeface="Arial" panose="02080604020202020204" charset="0"/>
                <a:ea typeface="SimSun" charset="-122"/>
              </a:defRPr>
            </a:lvl5pPr>
            <a:lvl6pPr marL="2514600" indent="-228600" fontAlgn="base">
              <a:spcBef>
                <a:spcPct val="0"/>
              </a:spcBef>
              <a:spcAft>
                <a:spcPct val="0"/>
              </a:spcAft>
              <a:defRPr>
                <a:solidFill>
                  <a:schemeClr val="tx1"/>
                </a:solidFill>
                <a:latin typeface="Arial" panose="02080604020202020204" charset="0"/>
                <a:ea typeface="SimSun" charset="-122"/>
              </a:defRPr>
            </a:lvl6pPr>
            <a:lvl7pPr marL="2971800" indent="-228600" fontAlgn="base">
              <a:spcBef>
                <a:spcPct val="0"/>
              </a:spcBef>
              <a:spcAft>
                <a:spcPct val="0"/>
              </a:spcAft>
              <a:defRPr>
                <a:solidFill>
                  <a:schemeClr val="tx1"/>
                </a:solidFill>
                <a:latin typeface="Arial" panose="02080604020202020204" charset="0"/>
                <a:ea typeface="SimSun" charset="-122"/>
              </a:defRPr>
            </a:lvl7pPr>
            <a:lvl8pPr marL="3429000" indent="-228600" fontAlgn="base">
              <a:spcBef>
                <a:spcPct val="0"/>
              </a:spcBef>
              <a:spcAft>
                <a:spcPct val="0"/>
              </a:spcAft>
              <a:defRPr>
                <a:solidFill>
                  <a:schemeClr val="tx1"/>
                </a:solidFill>
                <a:latin typeface="Arial" panose="02080604020202020204" charset="0"/>
                <a:ea typeface="SimSun" charset="-122"/>
              </a:defRPr>
            </a:lvl8pPr>
            <a:lvl9pPr marL="3886200" indent="-228600" fontAlgn="base">
              <a:spcBef>
                <a:spcPct val="0"/>
              </a:spcBef>
              <a:spcAft>
                <a:spcPct val="0"/>
              </a:spcAft>
              <a:defRPr>
                <a:solidFill>
                  <a:schemeClr val="tx1"/>
                </a:solidFill>
                <a:latin typeface="Arial" panose="02080604020202020204" charset="0"/>
                <a:ea typeface="SimSun" charset="-122"/>
              </a:defRPr>
            </a:lvl9pPr>
          </a:lstStyle>
          <a:p>
            <a:pPr>
              <a:spcBef>
                <a:spcPct val="0"/>
              </a:spcBef>
              <a:defRPr/>
            </a:pPr>
            <a:r>
              <a:rPr lang="zh-CN" altLang="en-US" sz="3200" b="1" dirty="0" smtClean="0">
                <a:solidFill>
                  <a:srgbClr val="8E6D48"/>
                </a:solidFill>
                <a:latin typeface="幼圆" panose="02010509060101010101" pitchFamily="49" charset="-122"/>
                <a:ea typeface="幼圆" panose="02010509060101010101" pitchFamily="49" charset="-122"/>
              </a:rPr>
              <a:t>总结</a:t>
            </a:r>
            <a:endParaRPr lang="en-US" altLang="zh-CN" sz="3200" b="1" dirty="0">
              <a:solidFill>
                <a:srgbClr val="8E6D48"/>
              </a:solidFill>
              <a:latin typeface="幼圆" panose="02010509060101010101" pitchFamily="49" charset="-122"/>
              <a:ea typeface="幼圆" panose="02010509060101010101" pitchFamily="49" charset="-122"/>
            </a:endParaRPr>
          </a:p>
        </p:txBody>
      </p:sp>
      <p:sp>
        <p:nvSpPr>
          <p:cNvPr id="30" name="Oval 96"/>
          <p:cNvSpPr>
            <a:spLocks noChangeArrowheads="1"/>
          </p:cNvSpPr>
          <p:nvPr/>
        </p:nvSpPr>
        <p:spPr bwMode="auto">
          <a:xfrm>
            <a:off x="3463686" y="4245626"/>
            <a:ext cx="1464896" cy="1465074"/>
          </a:xfrm>
          <a:prstGeom prst="ellipse">
            <a:avLst/>
          </a:prstGeom>
          <a:solidFill>
            <a:srgbClr val="82B347"/>
          </a:solidFill>
          <a:ln w="38100">
            <a:solidFill>
              <a:schemeClr val="bg1">
                <a:lumMod val="85000"/>
              </a:schemeClr>
            </a:solidFill>
          </a:ln>
          <a:effectLst/>
        </p:spPr>
        <p:txBody>
          <a:bodyPr wrap="square" lIns="0" rIns="0" anchor="ctr">
            <a:normAutofit/>
          </a:bodyPr>
          <a:lstStyle/>
          <a:p>
            <a:pPr algn="ctr"/>
            <a:r>
              <a:rPr lang="zh-CN" altLang="en-US" sz="2000" b="1" dirty="0" smtClean="0">
                <a:latin typeface="幼圆" panose="02010509060101010101" pitchFamily="49" charset="-122"/>
                <a:ea typeface="幼圆" panose="02010509060101010101" pitchFamily="49" charset="-122"/>
              </a:rPr>
              <a:t>人脸</a:t>
            </a:r>
            <a:endParaRPr lang="en-US" altLang="zh-CN" sz="2000" b="1" dirty="0" smtClean="0">
              <a:latin typeface="幼圆" panose="02010509060101010101" pitchFamily="49" charset="-122"/>
              <a:ea typeface="幼圆" panose="02010509060101010101" pitchFamily="49" charset="-122"/>
            </a:endParaRPr>
          </a:p>
          <a:p>
            <a:pPr algn="ctr"/>
            <a:r>
              <a:rPr lang="zh-CN" altLang="en-US" sz="1700" b="1" dirty="0" smtClean="0">
                <a:solidFill>
                  <a:schemeClr val="bg1"/>
                </a:solidFill>
                <a:latin typeface="幼圆" panose="02010509060101010101" pitchFamily="49" charset="-122"/>
                <a:ea typeface="幼圆" panose="02010509060101010101" pitchFamily="49" charset="-122"/>
              </a:rPr>
              <a:t>解析、美妆、老化</a:t>
            </a:r>
            <a:endParaRPr lang="zh-CN" altLang="en-US" sz="1700" b="1" dirty="0">
              <a:solidFill>
                <a:schemeClr val="bg1"/>
              </a:solidFill>
              <a:latin typeface="幼圆" panose="02010509060101010101" pitchFamily="49" charset="-122"/>
              <a:ea typeface="幼圆" panose="02010509060101010101" pitchFamily="49" charset="-122"/>
            </a:endParaRPr>
          </a:p>
        </p:txBody>
      </p:sp>
      <p:sp>
        <p:nvSpPr>
          <p:cNvPr id="31" name="Oval 108"/>
          <p:cNvSpPr>
            <a:spLocks noChangeArrowheads="1"/>
          </p:cNvSpPr>
          <p:nvPr/>
        </p:nvSpPr>
        <p:spPr bwMode="auto">
          <a:xfrm>
            <a:off x="5354527" y="3677608"/>
            <a:ext cx="1464784" cy="1464784"/>
          </a:xfrm>
          <a:prstGeom prst="ellipse">
            <a:avLst/>
          </a:prstGeom>
          <a:solidFill>
            <a:srgbClr val="82B347"/>
          </a:solidFill>
          <a:ln w="38100">
            <a:solidFill>
              <a:schemeClr val="bg1">
                <a:lumMod val="85000"/>
              </a:schemeClr>
            </a:solidFill>
          </a:ln>
          <a:effectLst/>
        </p:spPr>
        <p:txBody>
          <a:bodyPr wrap="square" lIns="0" rIns="0" anchor="ctr">
            <a:normAutofit lnSpcReduction="10000"/>
          </a:bodyPr>
          <a:lstStyle/>
          <a:p>
            <a:r>
              <a:rPr lang="zh-CN" altLang="en-US" sz="2000" b="1" dirty="0" smtClean="0">
                <a:latin typeface="幼圆" panose="02010509060101010101" pitchFamily="49" charset="-122"/>
                <a:ea typeface="幼圆" panose="02010509060101010101" pitchFamily="49" charset="-122"/>
              </a:rPr>
              <a:t>人体解析</a:t>
            </a:r>
            <a:endParaRPr lang="en-US" altLang="zh-CN" sz="2000" b="1" dirty="0" smtClean="0">
              <a:latin typeface="幼圆" panose="02010509060101010101" pitchFamily="49" charset="-122"/>
              <a:ea typeface="幼圆" panose="02010509060101010101" pitchFamily="49" charset="-122"/>
            </a:endParaRPr>
          </a:p>
          <a:p>
            <a:pPr algn="ctr"/>
            <a:r>
              <a:rPr lang="zh-CN" altLang="en-US" sz="1600" b="1" dirty="0" smtClean="0">
                <a:solidFill>
                  <a:schemeClr val="bg1"/>
                </a:solidFill>
                <a:latin typeface="幼圆" panose="02010509060101010101" pitchFamily="49" charset="-122"/>
                <a:ea typeface="幼圆" panose="02010509060101010101" pitchFamily="49" charset="-122"/>
              </a:rPr>
              <a:t>图像、视频</a:t>
            </a:r>
            <a:endParaRPr lang="en-US" altLang="zh-CN" sz="1600" b="1" dirty="0" smtClean="0">
              <a:solidFill>
                <a:schemeClr val="bg1"/>
              </a:solidFill>
              <a:latin typeface="幼圆" panose="02010509060101010101" pitchFamily="49" charset="-122"/>
              <a:ea typeface="幼圆" panose="02010509060101010101" pitchFamily="49" charset="-122"/>
            </a:endParaRPr>
          </a:p>
          <a:p>
            <a:pPr algn="ctr"/>
            <a:r>
              <a:rPr lang="zh-CN" altLang="en-US" sz="1600" b="1" dirty="0" smtClean="0">
                <a:solidFill>
                  <a:schemeClr val="bg1"/>
                </a:solidFill>
                <a:latin typeface="幼圆" panose="02010509060101010101" pitchFamily="49" charset="-122"/>
                <a:ea typeface="幼圆" panose="02010509060101010101" pitchFamily="49" charset="-122"/>
              </a:rPr>
              <a:t>单人、多人解析</a:t>
            </a:r>
            <a:endParaRPr lang="zh-CN" altLang="en-US" sz="1600" b="1" dirty="0">
              <a:solidFill>
                <a:schemeClr val="bg1"/>
              </a:solidFill>
              <a:latin typeface="幼圆" panose="02010509060101010101" pitchFamily="49" charset="-122"/>
              <a:ea typeface="幼圆" panose="02010509060101010101" pitchFamily="49" charset="-122"/>
            </a:endParaRPr>
          </a:p>
        </p:txBody>
      </p:sp>
      <p:pic>
        <p:nvPicPr>
          <p:cNvPr id="32" name="图片 31" descr="aaa.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85483" y="711199"/>
            <a:ext cx="3865117" cy="3384837"/>
          </a:xfrm>
          <a:prstGeom prst="rect">
            <a:avLst/>
          </a:prstGeom>
        </p:spPr>
      </p:pic>
    </p:spTree>
    <p:extLst>
      <p:ext uri="{BB962C8B-B14F-4D97-AF65-F5344CB8AC3E}">
        <p14:creationId xmlns:p14="http://schemas.microsoft.com/office/powerpoint/2010/main" val="11529682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 presetClass="entr" presetSubtype="0" fill="hold" nodeType="after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文本框 23"/>
          <p:cNvSpPr txBox="1"/>
          <p:nvPr/>
        </p:nvSpPr>
        <p:spPr>
          <a:xfrm>
            <a:off x="6998734" y="3934986"/>
            <a:ext cx="3214906" cy="923330"/>
          </a:xfrm>
          <a:prstGeom prst="rect">
            <a:avLst/>
          </a:prstGeom>
          <a:noFill/>
        </p:spPr>
        <p:txBody>
          <a:bodyPr wrap="square" rtlCol="0">
            <a:spAutoFit/>
          </a:bodyPr>
          <a:lstStyle/>
          <a:p>
            <a:pPr algn="dist"/>
            <a:r>
              <a:rPr lang="zh-CN" altLang="en-US" sz="5400" b="1" dirty="0" smtClean="0">
                <a:solidFill>
                  <a:srgbClr val="8E6D48"/>
                </a:solidFill>
                <a:latin typeface="幼圆" panose="02010509060101010101" pitchFamily="49" charset="-122"/>
                <a:ea typeface="幼圆" panose="02010509060101010101" pitchFamily="49" charset="-122"/>
              </a:rPr>
              <a:t>谢谢大家</a:t>
            </a:r>
            <a:endParaRPr lang="zh-CN" altLang="en-US" sz="5400" b="1" dirty="0">
              <a:solidFill>
                <a:srgbClr val="8E6D48"/>
              </a:solidFill>
              <a:latin typeface="幼圆" panose="02010509060101010101" pitchFamily="49" charset="-122"/>
              <a:ea typeface="幼圆" panose="02010509060101010101" pitchFamily="49" charset="-122"/>
            </a:endParaRPr>
          </a:p>
        </p:txBody>
      </p:sp>
      <p:cxnSp>
        <p:nvCxnSpPr>
          <p:cNvPr id="25" name="直接连接符 24"/>
          <p:cNvCxnSpPr/>
          <p:nvPr/>
        </p:nvCxnSpPr>
        <p:spPr>
          <a:xfrm>
            <a:off x="6155972" y="5055124"/>
            <a:ext cx="4588898" cy="0"/>
          </a:xfrm>
          <a:prstGeom prst="line">
            <a:avLst/>
          </a:prstGeom>
          <a:ln>
            <a:solidFill>
              <a:srgbClr val="8E6D48"/>
            </a:solidFill>
          </a:ln>
        </p:spPr>
        <p:style>
          <a:lnRef idx="1">
            <a:schemeClr val="accent1"/>
          </a:lnRef>
          <a:fillRef idx="0">
            <a:schemeClr val="accent1"/>
          </a:fillRef>
          <a:effectRef idx="0">
            <a:schemeClr val="accent1"/>
          </a:effectRef>
          <a:fontRef idx="minor">
            <a:schemeClr val="tx1"/>
          </a:fontRef>
        </p:style>
      </p:cxnSp>
      <p:sp>
        <p:nvSpPr>
          <p:cNvPr id="26" name="矩形 25"/>
          <p:cNvSpPr/>
          <p:nvPr/>
        </p:nvSpPr>
        <p:spPr>
          <a:xfrm>
            <a:off x="6189718" y="5254961"/>
            <a:ext cx="5032147" cy="923330"/>
          </a:xfrm>
          <a:prstGeom prst="rect">
            <a:avLst/>
          </a:prstGeom>
        </p:spPr>
        <p:txBody>
          <a:bodyPr wrap="none">
            <a:spAutoFit/>
          </a:bodyPr>
          <a:lstStyle/>
          <a:p>
            <a:r>
              <a:rPr lang="zh-CN" altLang="en-US" b="1" dirty="0">
                <a:solidFill>
                  <a:srgbClr val="8E6D48"/>
                </a:solidFill>
                <a:latin typeface="幼圆" panose="02010509060101010101" pitchFamily="49" charset="-122"/>
                <a:ea typeface="幼圆" panose="02010509060101010101" pitchFamily="49" charset="-122"/>
              </a:rPr>
              <a:t>汇报人</a:t>
            </a:r>
            <a:r>
              <a:rPr lang="zh-CN" altLang="en-US" b="1" dirty="0" smtClean="0">
                <a:solidFill>
                  <a:srgbClr val="8E6D48"/>
                </a:solidFill>
                <a:latin typeface="幼圆" panose="02010509060101010101" pitchFamily="49" charset="-122"/>
                <a:ea typeface="幼圆" panose="02010509060101010101" pitchFamily="49" charset="-122"/>
              </a:rPr>
              <a:t>：刘偲</a:t>
            </a:r>
            <a:endParaRPr lang="en-US" altLang="zh-CN" b="1" dirty="0" smtClean="0">
              <a:solidFill>
                <a:srgbClr val="8E6D48"/>
              </a:solidFill>
              <a:latin typeface="幼圆" panose="02010509060101010101" pitchFamily="49" charset="-122"/>
              <a:ea typeface="幼圆" panose="02010509060101010101" pitchFamily="49" charset="-122"/>
            </a:endParaRPr>
          </a:p>
          <a:p>
            <a:r>
              <a:rPr lang="zh-CN" altLang="en-US" b="1" dirty="0" smtClean="0">
                <a:solidFill>
                  <a:srgbClr val="8E6D48"/>
                </a:solidFill>
                <a:latin typeface="幼圆" panose="02010509060101010101" pitchFamily="49" charset="-122"/>
                <a:ea typeface="幼圆" panose="02010509060101010101" pitchFamily="49" charset="-122"/>
              </a:rPr>
              <a:t>中国科学院信息工程研究所网络空间技术实验室</a:t>
            </a:r>
            <a:endParaRPr lang="en-US" altLang="zh-CN" b="1" dirty="0" smtClean="0">
              <a:solidFill>
                <a:srgbClr val="8E6D48"/>
              </a:solidFill>
              <a:latin typeface="幼圆" panose="02010509060101010101" pitchFamily="49" charset="-122"/>
              <a:ea typeface="幼圆" panose="02010509060101010101" pitchFamily="49" charset="-122"/>
            </a:endParaRPr>
          </a:p>
          <a:p>
            <a:r>
              <a:rPr lang="en-US" altLang="zh-CN" b="1" dirty="0" smtClean="0">
                <a:solidFill>
                  <a:srgbClr val="8E6D48"/>
                </a:solidFill>
                <a:latin typeface="幼圆" panose="02010509060101010101" pitchFamily="49" charset="-122"/>
                <a:ea typeface="幼圆" panose="02010509060101010101" pitchFamily="49" charset="-122"/>
              </a:rPr>
              <a:t>http://liusi-group.com/</a:t>
            </a:r>
            <a:endParaRPr lang="zh-CN" altLang="en-US" b="1" dirty="0">
              <a:solidFill>
                <a:srgbClr val="8E6D48"/>
              </a:solidFill>
              <a:latin typeface="幼圆" panose="02010509060101010101" pitchFamily="49" charset="-122"/>
              <a:ea typeface="幼圆" panose="02010509060101010101" pitchFamily="49" charset="-122"/>
            </a:endParaRPr>
          </a:p>
        </p:txBody>
      </p:sp>
      <p:pic>
        <p:nvPicPr>
          <p:cNvPr id="27" name="图片 26"/>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52663" y="4291816"/>
            <a:ext cx="2595337" cy="2254033"/>
          </a:xfrm>
          <a:prstGeom prst="rect">
            <a:avLst/>
          </a:prstGeom>
        </p:spPr>
      </p:pic>
      <p:pic>
        <p:nvPicPr>
          <p:cNvPr id="7" name="Picture 2" descr="https://timgsa.baidu.com/timg?image&amp;quality=80&amp;size=b9999_10000&amp;sec=1523895217199&amp;di=1041d48bade3b77802059bfe12fd4b5f&amp;imgtype=0&amp;src=http%3A%2F%2Fimgsrc.baidu.com%2Fimgad%2Fpic%2Fitem%2F5bafa40f4bfbfbed1b453a7672f0f736afc31f9e.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14300" y="79146"/>
            <a:ext cx="11988800" cy="3577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680141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923</TotalTime>
  <Words>6598</Words>
  <Application>Microsoft Office PowerPoint</Application>
  <PresentationFormat>宽屏</PresentationFormat>
  <Paragraphs>978</Paragraphs>
  <Slides>98</Slides>
  <Notes>61</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98</vt:i4>
      </vt:variant>
    </vt:vector>
  </HeadingPairs>
  <TitlesOfParts>
    <vt:vector size="112" baseType="lpstr">
      <vt:lpstr>Arial Unicode MS</vt:lpstr>
      <vt:lpstr>Gulim</vt:lpstr>
      <vt:lpstr>等线</vt:lpstr>
      <vt:lpstr>宋体</vt:lpstr>
      <vt:lpstr>宋体</vt:lpstr>
      <vt:lpstr>微软雅黑</vt:lpstr>
      <vt:lpstr>幼圆</vt:lpstr>
      <vt:lpstr>Arial</vt:lpstr>
      <vt:lpstr>Calibri</vt:lpstr>
      <vt:lpstr>Calibri Light</vt:lpstr>
      <vt:lpstr>Cambria Math</vt:lpstr>
      <vt:lpstr>Times New Roman</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跨域的人体分割: 源域</vt:lpstr>
      <vt:lpstr>跨域的人体分割: 目标域</vt:lpstr>
      <vt:lpstr>跨域的人体分割: 源域-&gt;目标域</vt:lpstr>
      <vt:lpstr>跨域的人体分割: 问题定义与分析</vt:lpstr>
      <vt:lpstr>跨域的语义分割研究现状</vt:lpstr>
      <vt:lpstr>我们的工作</vt:lpstr>
      <vt:lpstr>对抗式特征变换</vt:lpstr>
      <vt:lpstr>对抗式结构标签变换</vt:lpstr>
      <vt:lpstr>实验结果</vt:lpstr>
      <vt:lpstr>实验结果</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Vito</dc:creator>
  <cp:lastModifiedBy>MingMing Cheng</cp:lastModifiedBy>
  <cp:revision>459</cp:revision>
  <dcterms:created xsi:type="dcterms:W3CDTF">2018-04-15T12:41:47Z</dcterms:created>
  <dcterms:modified xsi:type="dcterms:W3CDTF">2018-04-24T01:24:13Z</dcterms:modified>
</cp:coreProperties>
</file>